
<file path=[Content_Types].xml><?xml version="1.0" encoding="utf-8"?>
<Types xmlns="http://schemas.openxmlformats.org/package/2006/content-types">
  <Default Extension="jpeg" ContentType="image/jpeg"/>
  <Default Extension="m4v" ContentType="video/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3" r:id="rId1"/>
  </p:sldMasterIdLst>
  <p:notesMasterIdLst>
    <p:notesMasterId r:id="rId48"/>
  </p:notesMasterIdLst>
  <p:sldIdLst>
    <p:sldId id="300" r:id="rId2"/>
    <p:sldId id="360" r:id="rId3"/>
    <p:sldId id="257" r:id="rId4"/>
    <p:sldId id="258" r:id="rId5"/>
    <p:sldId id="361" r:id="rId6"/>
    <p:sldId id="259" r:id="rId7"/>
    <p:sldId id="301"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2A2A"/>
    <a:srgbClr val="0D0E0A"/>
    <a:srgbClr val="566E7B"/>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8"/>
    <p:restoredTop sz="94966"/>
  </p:normalViewPr>
  <p:slideViewPr>
    <p:cSldViewPr snapToGrid="0" snapToObjects="1">
      <p:cViewPr varScale="1">
        <p:scale>
          <a:sx n="117" d="100"/>
          <a:sy n="117" d="100"/>
        </p:scale>
        <p:origin x="92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26" name="Shape 826"/>
          <p:cNvSpPr>
            <a:spLocks noGrp="1" noRot="1" noChangeAspect="1"/>
          </p:cNvSpPr>
          <p:nvPr>
            <p:ph type="sldImg"/>
          </p:nvPr>
        </p:nvSpPr>
        <p:spPr>
          <a:xfrm>
            <a:off x="1143000" y="685800"/>
            <a:ext cx="4572000" cy="3429000"/>
          </a:xfrm>
          <a:prstGeom prst="rect">
            <a:avLst/>
          </a:prstGeom>
        </p:spPr>
        <p:txBody>
          <a:bodyPr/>
          <a:lstStyle/>
          <a:p>
            <a:endParaRPr/>
          </a:p>
        </p:txBody>
      </p:sp>
      <p:sp>
        <p:nvSpPr>
          <p:cNvPr id="827" name="Shape 8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71192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5" name="Shape 1815"/>
          <p:cNvSpPr>
            <a:spLocks noGrp="1" noRot="1" noChangeAspect="1"/>
          </p:cNvSpPr>
          <p:nvPr>
            <p:ph type="sldImg"/>
          </p:nvPr>
        </p:nvSpPr>
        <p:spPr>
          <a:xfrm>
            <a:off x="381000" y="685800"/>
            <a:ext cx="6096000" cy="3429000"/>
          </a:xfrm>
          <a:prstGeom prst="rect">
            <a:avLst/>
          </a:prstGeom>
        </p:spPr>
        <p:txBody>
          <a:bodyPr/>
          <a:lstStyle/>
          <a:p>
            <a:endParaRPr/>
          </a:p>
        </p:txBody>
      </p:sp>
      <p:sp>
        <p:nvSpPr>
          <p:cNvPr id="1816" name="Shape 1816"/>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Wie wir die Welt sehen, wird stark durch unser Profil bestimmt. Jeder Mensch filtert seine Wahrnehmungen - wir wären sonst kaum in der Lage, mit der Menge und Komplexität der auf uns einstürmenden Informationen fertig zu werden.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H.D.I.-Profil ist einer von vielen möglichen Filtern und sicher einer der wirksamsten (andere sind z.B. Erfahrung oder Werte). Diese Einsicht ist wichtig, wenn wir verstehen wollen, dass andere Menschen zu anderen Schlüssen kommen, obwohl die physische Wahrnehmung, also das Gesehene oder Gehörte, identisch sind. Insgesamt wird unser Bild größer, wenn wir uns über die Unterschiede unterhalten können, ohne darauf zu beharren, dass das eine oder andere richtig oder falsch ist.</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Ganze ist dann größer als die Summe seiner Teile.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7" name="Shape 1827"/>
          <p:cNvSpPr>
            <a:spLocks noGrp="1" noRot="1" noChangeAspect="1"/>
          </p:cNvSpPr>
          <p:nvPr>
            <p:ph type="sldImg"/>
          </p:nvPr>
        </p:nvSpPr>
        <p:spPr>
          <a:xfrm>
            <a:off x="381000" y="685800"/>
            <a:ext cx="6096000" cy="3429000"/>
          </a:xfrm>
          <a:prstGeom prst="rect">
            <a:avLst/>
          </a:prstGeom>
        </p:spPr>
        <p:txBody>
          <a:bodyPr/>
          <a:lstStyle/>
          <a:p>
            <a:endParaRPr/>
          </a:p>
        </p:txBody>
      </p:sp>
      <p:sp>
        <p:nvSpPr>
          <p:cNvPr id="1828" name="Shape 1828"/>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Die vier Quadranten können als vier unterschiedliche Ichs aufgefasst werden, die in jedem von uns stecken und situativ eingesetzt werden. Die Dominanz besteht darin, dass wir das eine oder andere Ich (bzw. mehrere) stärker bevorzugen, während wir Tätigkeiten, die aus den schwächer ausgeprägten Ichs kommen, eher aus dem Wege gehen.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Diese Darstellung beschreibt die spezialisierten Modi des Modells aufgrund unserer Verhaltensweisen in alltäglichen Situationen.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5" name="Shape 1835"/>
          <p:cNvSpPr>
            <a:spLocks noGrp="1" noRot="1" noChangeAspect="1"/>
          </p:cNvSpPr>
          <p:nvPr>
            <p:ph type="sldImg"/>
          </p:nvPr>
        </p:nvSpPr>
        <p:spPr>
          <a:xfrm>
            <a:off x="381000" y="685800"/>
            <a:ext cx="6096000" cy="3429000"/>
          </a:xfrm>
          <a:prstGeom prst="rect">
            <a:avLst/>
          </a:prstGeom>
        </p:spPr>
        <p:txBody>
          <a:bodyPr/>
          <a:lstStyle/>
          <a:p>
            <a:endParaRPr/>
          </a:p>
        </p:txBody>
      </p:sp>
      <p:sp>
        <p:nvSpPr>
          <p:cNvPr id="1836" name="Shape 1836"/>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1" name="Shape 1841"/>
          <p:cNvSpPr>
            <a:spLocks noGrp="1" noRot="1" noChangeAspect="1"/>
          </p:cNvSpPr>
          <p:nvPr>
            <p:ph type="sldImg"/>
          </p:nvPr>
        </p:nvSpPr>
        <p:spPr>
          <a:xfrm>
            <a:off x="381000" y="685800"/>
            <a:ext cx="6096000" cy="3429000"/>
          </a:xfrm>
          <a:prstGeom prst="rect">
            <a:avLst/>
          </a:prstGeom>
        </p:spPr>
        <p:txBody>
          <a:bodyPr/>
          <a:lstStyle/>
          <a:p>
            <a:endParaRPr/>
          </a:p>
        </p:txBody>
      </p:sp>
      <p:sp>
        <p:nvSpPr>
          <p:cNvPr id="1842" name="Shape 1842"/>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9" name="Shape 1849"/>
          <p:cNvSpPr>
            <a:spLocks noGrp="1" noRot="1" noChangeAspect="1"/>
          </p:cNvSpPr>
          <p:nvPr>
            <p:ph type="sldImg"/>
          </p:nvPr>
        </p:nvSpPr>
        <p:spPr>
          <a:xfrm>
            <a:off x="381000" y="685800"/>
            <a:ext cx="6096000" cy="3429000"/>
          </a:xfrm>
          <a:prstGeom prst="rect">
            <a:avLst/>
          </a:prstGeom>
        </p:spPr>
        <p:txBody>
          <a:bodyPr/>
          <a:lstStyle/>
          <a:p>
            <a:endParaRPr/>
          </a:p>
        </p:txBody>
      </p:sp>
      <p:sp>
        <p:nvSpPr>
          <p:cNvPr id="1850" name="Shape 1850"/>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4" name="Shape 1854"/>
          <p:cNvSpPr>
            <a:spLocks noGrp="1" noRot="1" noChangeAspect="1"/>
          </p:cNvSpPr>
          <p:nvPr>
            <p:ph type="sldImg"/>
          </p:nvPr>
        </p:nvSpPr>
        <p:spPr>
          <a:xfrm>
            <a:off x="381000" y="685800"/>
            <a:ext cx="6096000" cy="3429000"/>
          </a:xfrm>
          <a:prstGeom prst="rect">
            <a:avLst/>
          </a:prstGeom>
        </p:spPr>
        <p:txBody>
          <a:bodyPr/>
          <a:lstStyle/>
          <a:p>
            <a:endParaRPr/>
          </a:p>
        </p:txBody>
      </p:sp>
      <p:sp>
        <p:nvSpPr>
          <p:cNvPr id="1855" name="Shape 1855"/>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6" name="Shape 1866"/>
          <p:cNvSpPr>
            <a:spLocks noGrp="1" noRot="1" noChangeAspect="1"/>
          </p:cNvSpPr>
          <p:nvPr>
            <p:ph type="sldImg"/>
          </p:nvPr>
        </p:nvSpPr>
        <p:spPr>
          <a:xfrm>
            <a:off x="381000" y="685800"/>
            <a:ext cx="6096000" cy="3429000"/>
          </a:xfrm>
          <a:prstGeom prst="rect">
            <a:avLst/>
          </a:prstGeom>
        </p:spPr>
        <p:txBody>
          <a:bodyPr/>
          <a:lstStyle/>
          <a:p>
            <a:endParaRPr/>
          </a:p>
        </p:txBody>
      </p:sp>
      <p:sp>
        <p:nvSpPr>
          <p:cNvPr id="1867" name="Shape 1867"/>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2" name="Shape 1872"/>
          <p:cNvSpPr>
            <a:spLocks noGrp="1" noRot="1" noChangeAspect="1"/>
          </p:cNvSpPr>
          <p:nvPr>
            <p:ph type="sldImg"/>
          </p:nvPr>
        </p:nvSpPr>
        <p:spPr>
          <a:xfrm>
            <a:off x="381000" y="685800"/>
            <a:ext cx="6096000" cy="3429000"/>
          </a:xfrm>
          <a:prstGeom prst="rect">
            <a:avLst/>
          </a:prstGeom>
        </p:spPr>
        <p:txBody>
          <a:bodyPr/>
          <a:lstStyle/>
          <a:p>
            <a:endParaRPr/>
          </a:p>
        </p:txBody>
      </p:sp>
      <p:sp>
        <p:nvSpPr>
          <p:cNvPr id="1873" name="Shape 1873"/>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7" name="Shape 1877"/>
          <p:cNvSpPr>
            <a:spLocks noGrp="1" noRot="1" noChangeAspect="1"/>
          </p:cNvSpPr>
          <p:nvPr>
            <p:ph type="sldImg"/>
          </p:nvPr>
        </p:nvSpPr>
        <p:spPr>
          <a:xfrm>
            <a:off x="381000" y="685800"/>
            <a:ext cx="6096000" cy="3429000"/>
          </a:xfrm>
          <a:prstGeom prst="rect">
            <a:avLst/>
          </a:prstGeom>
        </p:spPr>
        <p:txBody>
          <a:bodyPr/>
          <a:lstStyle/>
          <a:p>
            <a:endParaRPr/>
          </a:p>
        </p:txBody>
      </p:sp>
      <p:sp>
        <p:nvSpPr>
          <p:cNvPr id="1878" name="Shape 1878"/>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1" name="Shape 1881"/>
          <p:cNvSpPr>
            <a:spLocks noGrp="1" noRot="1" noChangeAspect="1"/>
          </p:cNvSpPr>
          <p:nvPr>
            <p:ph type="sldImg"/>
          </p:nvPr>
        </p:nvSpPr>
        <p:spPr>
          <a:xfrm>
            <a:off x="381000" y="685800"/>
            <a:ext cx="6096000" cy="3429000"/>
          </a:xfrm>
          <a:prstGeom prst="rect">
            <a:avLst/>
          </a:prstGeom>
        </p:spPr>
        <p:txBody>
          <a:bodyPr/>
          <a:lstStyle/>
          <a:p>
            <a:endParaRPr/>
          </a:p>
        </p:txBody>
      </p:sp>
      <p:sp>
        <p:nvSpPr>
          <p:cNvPr id="1882" name="Shape 1882"/>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Shape 715"/>
          <p:cNvSpPr>
            <a:spLocks noGrp="1" noRot="1" noChangeAspect="1"/>
          </p:cNvSpPr>
          <p:nvPr>
            <p:ph type="sldImg"/>
          </p:nvPr>
        </p:nvSpPr>
        <p:spPr>
          <a:xfrm>
            <a:off x="381000" y="685800"/>
            <a:ext cx="6096000" cy="3429000"/>
          </a:xfrm>
          <a:prstGeom prst="rect">
            <a:avLst/>
          </a:prstGeom>
        </p:spPr>
        <p:txBody>
          <a:bodyPr/>
          <a:lstStyle/>
          <a:p>
            <a:endParaRPr/>
          </a:p>
        </p:txBody>
      </p:sp>
      <p:sp>
        <p:nvSpPr>
          <p:cNvPr id="716" name="Shape 716"/>
          <p:cNvSpPr>
            <a:spLocks noGrp="1"/>
          </p:cNvSpPr>
          <p:nvPr>
            <p:ph type="body" sz="quarter" idx="1"/>
          </p:nvPr>
        </p:nvSpPr>
        <p:spPr>
          <a:prstGeom prst="rect">
            <a:avLst/>
          </a:prstGeom>
        </p:spPr>
        <p:txBody>
          <a:bodyPr/>
          <a:lstStyle/>
          <a:p>
            <a:r>
              <a:rPr dirty="0" err="1"/>
              <a:t>Selbst</a:t>
            </a:r>
            <a:r>
              <a:rPr dirty="0"/>
              <a:t> Smartphones </a:t>
            </a:r>
            <a:r>
              <a:rPr dirty="0" err="1"/>
              <a:t>werden</a:t>
            </a:r>
            <a:r>
              <a:rPr dirty="0"/>
              <a:t> </a:t>
            </a:r>
            <a:r>
              <a:rPr dirty="0" err="1"/>
              <a:t>wesentlich</a:t>
            </a:r>
            <a:r>
              <a:rPr dirty="0"/>
              <a:t> </a:t>
            </a:r>
            <a:r>
              <a:rPr dirty="0" err="1"/>
              <a:t>intelligenter</a:t>
            </a:r>
            <a:r>
              <a:rPr dirty="0"/>
              <a:t> – </a:t>
            </a:r>
            <a:r>
              <a:rPr dirty="0" err="1"/>
              <a:t>nicht</a:t>
            </a:r>
            <a:r>
              <a:rPr dirty="0"/>
              <a:t> </a:t>
            </a:r>
            <a:r>
              <a:rPr dirty="0" err="1"/>
              <a:t>mehr</a:t>
            </a:r>
            <a:r>
              <a:rPr dirty="0"/>
              <a:t> </a:t>
            </a:r>
            <a:r>
              <a:rPr dirty="0" err="1"/>
              <a:t>alles</a:t>
            </a:r>
            <a:r>
              <a:rPr dirty="0"/>
              <a:t> </a:t>
            </a:r>
            <a:r>
              <a:rPr dirty="0" err="1"/>
              <a:t>nur</a:t>
            </a:r>
            <a:r>
              <a:rPr dirty="0"/>
              <a:t> online -&gt; </a:t>
            </a:r>
            <a:r>
              <a:rPr dirty="0" err="1"/>
              <a:t>noch</a:t>
            </a:r>
            <a:r>
              <a:rPr dirty="0"/>
              <a:t> </a:t>
            </a:r>
            <a:r>
              <a:rPr dirty="0" err="1"/>
              <a:t>schneller</a:t>
            </a:r>
            <a:r>
              <a:rPr dirty="0"/>
              <a:t>. </a:t>
            </a:r>
            <a:r>
              <a:rPr dirty="0" err="1"/>
              <a:t>Meine</a:t>
            </a:r>
            <a:r>
              <a:rPr dirty="0"/>
              <a:t> </a:t>
            </a:r>
            <a:r>
              <a:rPr dirty="0" err="1"/>
              <a:t>Erfahrungen</a:t>
            </a:r>
            <a:r>
              <a:rPr dirty="0"/>
              <a:t> </a:t>
            </a:r>
            <a:r>
              <a:rPr dirty="0" err="1"/>
              <a:t>mit</a:t>
            </a:r>
            <a:r>
              <a:rPr dirty="0"/>
              <a:t> Siri.</a:t>
            </a:r>
          </a:p>
        </p:txBody>
      </p:sp>
    </p:spTree>
    <p:extLst>
      <p:ext uri="{BB962C8B-B14F-4D97-AF65-F5344CB8AC3E}">
        <p14:creationId xmlns:p14="http://schemas.microsoft.com/office/powerpoint/2010/main" val="2852369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5" name="Shape 1885"/>
          <p:cNvSpPr>
            <a:spLocks noGrp="1" noRot="1" noChangeAspect="1"/>
          </p:cNvSpPr>
          <p:nvPr>
            <p:ph type="sldImg"/>
          </p:nvPr>
        </p:nvSpPr>
        <p:spPr>
          <a:xfrm>
            <a:off x="381000" y="685800"/>
            <a:ext cx="6096000" cy="3429000"/>
          </a:xfrm>
          <a:prstGeom prst="rect">
            <a:avLst/>
          </a:prstGeom>
        </p:spPr>
        <p:txBody>
          <a:bodyPr/>
          <a:lstStyle/>
          <a:p>
            <a:endParaRPr/>
          </a:p>
        </p:txBody>
      </p:sp>
      <p:sp>
        <p:nvSpPr>
          <p:cNvPr id="1886" name="Shape 1886"/>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9" name="Shape 1889"/>
          <p:cNvSpPr>
            <a:spLocks noGrp="1" noRot="1" noChangeAspect="1"/>
          </p:cNvSpPr>
          <p:nvPr>
            <p:ph type="sldImg"/>
          </p:nvPr>
        </p:nvSpPr>
        <p:spPr>
          <a:xfrm>
            <a:off x="381000" y="685800"/>
            <a:ext cx="6096000" cy="3429000"/>
          </a:xfrm>
          <a:prstGeom prst="rect">
            <a:avLst/>
          </a:prstGeom>
        </p:spPr>
        <p:txBody>
          <a:bodyPr/>
          <a:lstStyle/>
          <a:p>
            <a:endParaRPr/>
          </a:p>
        </p:txBody>
      </p:sp>
      <p:sp>
        <p:nvSpPr>
          <p:cNvPr id="1890" name="Shape 1890"/>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 name="Shape 1894"/>
          <p:cNvSpPr>
            <a:spLocks noGrp="1" noRot="1" noChangeAspect="1"/>
          </p:cNvSpPr>
          <p:nvPr>
            <p:ph type="sldImg"/>
          </p:nvPr>
        </p:nvSpPr>
        <p:spPr>
          <a:xfrm>
            <a:off x="381000" y="685800"/>
            <a:ext cx="6096000" cy="3429000"/>
          </a:xfrm>
          <a:prstGeom prst="rect">
            <a:avLst/>
          </a:prstGeom>
        </p:spPr>
        <p:txBody>
          <a:bodyPr/>
          <a:lstStyle/>
          <a:p>
            <a:endParaRPr/>
          </a:p>
        </p:txBody>
      </p:sp>
      <p:sp>
        <p:nvSpPr>
          <p:cNvPr id="1895" name="Shape 1895"/>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8" name="Shape 1898"/>
          <p:cNvSpPr>
            <a:spLocks noGrp="1" noRot="1" noChangeAspect="1"/>
          </p:cNvSpPr>
          <p:nvPr>
            <p:ph type="sldImg"/>
          </p:nvPr>
        </p:nvSpPr>
        <p:spPr>
          <a:xfrm>
            <a:off x="381000" y="685800"/>
            <a:ext cx="6096000" cy="3429000"/>
          </a:xfrm>
          <a:prstGeom prst="rect">
            <a:avLst/>
          </a:prstGeom>
        </p:spPr>
        <p:txBody>
          <a:bodyPr/>
          <a:lstStyle/>
          <a:p>
            <a:endParaRPr/>
          </a:p>
        </p:txBody>
      </p:sp>
      <p:sp>
        <p:nvSpPr>
          <p:cNvPr id="1899" name="Shape 1899"/>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Dieses ist die zweite Darstellung des Ergebnisses der Fragebogenauswertung; es zeigt die Detailergebnisse. Für jeden der vier Quadranten (farbige Säulen) ist je Fragebogenitem angegeben, welchen Einfluss die individuellen Antworten auf das Endergebnis haben. Die Darstellung ist qualitativ - es ist nicht möglich, einen Profilwert je Quadrant bis auf die letzte Ziffer nachzuvollziehen (so ist z.B. der Einfluss der „Zwanzig Fragen“ nicht erkennbar).</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Man erkennt aber sehr deutlich, wie die Profilwerte mehr oder weniger beeinflusst werden und kann dadurch die Frage klären: „Wie kommt dieses Profil zustande?“</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Während die grafische Darstellung das nach außen sichtbare Profil darstellt, ergibt sich aus dieser tabellarischen Darstellung die innere Begründung für die Profilform. Zwei Menschen, deren grafisches Profil gleich ist, können anhand der tabellarischen Darstellung herausfinden, ob die Begründung die gleiche ist oder aus ganz anderen Fragebogenitems herrührt.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6" name="Shape 2086"/>
          <p:cNvSpPr>
            <a:spLocks noGrp="1" noRot="1" noChangeAspect="1"/>
          </p:cNvSpPr>
          <p:nvPr>
            <p:ph type="sldImg"/>
          </p:nvPr>
        </p:nvSpPr>
        <p:spPr>
          <a:xfrm>
            <a:off x="381000" y="685800"/>
            <a:ext cx="6096000" cy="3429000"/>
          </a:xfrm>
          <a:prstGeom prst="rect">
            <a:avLst/>
          </a:prstGeom>
        </p:spPr>
        <p:txBody>
          <a:bodyPr/>
          <a:lstStyle/>
          <a:p>
            <a:endParaRPr/>
          </a:p>
        </p:txBody>
      </p:sp>
      <p:sp>
        <p:nvSpPr>
          <p:cNvPr id="2087" name="Shape 2087"/>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Unser H.D.I.-Profil bestimmt in entscheidender Weise, wie wir kommunizieren. Potentiell ist dabei der Austausch innerhalb eines Quadranten oder eines Modus einfacher und je weiter wir in der Darstellung nach unten kommen, desto stärker müssen wir uns anstrengen, Konflikte zu vermeiden.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Damit ist nicht nur die Kommunikation zwischen Menschen gemeint, sondern auch die inneren Dialoge, die jeder von uns führt.</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Achten Sie auf die Kommentare rechts neben den Bildern - eine zu enge „Verwandtschaft“ (gleicher oder kompatibler Quadrant) birgt die Gefahr der Engstirnigkeit und der kleinlichen Konkurrenz. Kontrastierende und gegensätzliche Quadranten erfordern mehr Behutsamkeit und Aufwand, können aber zu wesentlich besseren Ergebnissen führen, wenn es gelingt, das Synergiepotential auszunutzen.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9" name="Shape 2169"/>
          <p:cNvSpPr>
            <a:spLocks noGrp="1" noRot="1" noChangeAspect="1"/>
          </p:cNvSpPr>
          <p:nvPr>
            <p:ph type="sldImg"/>
          </p:nvPr>
        </p:nvSpPr>
        <p:spPr>
          <a:xfrm>
            <a:off x="381000" y="685800"/>
            <a:ext cx="6096000" cy="3429000"/>
          </a:xfrm>
          <a:prstGeom prst="rect">
            <a:avLst/>
          </a:prstGeom>
        </p:spPr>
        <p:txBody>
          <a:bodyPr/>
          <a:lstStyle/>
          <a:p>
            <a:endParaRPr/>
          </a:p>
        </p:txBody>
      </p:sp>
      <p:sp>
        <p:nvSpPr>
          <p:cNvPr id="2170" name="Shape 2170"/>
          <p:cNvSpPr>
            <a:spLocks noGrp="1"/>
          </p:cNvSpPr>
          <p:nvPr>
            <p:ph type="body" sz="quarter" idx="1"/>
          </p:nvPr>
        </p:nvSpPr>
        <p:spPr>
          <a:prstGeom prst="rect">
            <a:avLst/>
          </a:prstGeom>
        </p:spPr>
        <p:txBody>
          <a:bodyPr/>
          <a:lstStyle/>
          <a:p>
            <a:pPr algn="just">
              <a:spcBef>
                <a:spcPts val="400"/>
              </a:spcBef>
              <a:defRPr>
                <a:latin typeface="Arial"/>
                <a:ea typeface="Arial"/>
                <a:cs typeface="Arial"/>
                <a:sym typeface="Arial"/>
              </a:defRPr>
            </a:pPr>
            <a:r>
              <a:t>Dies ist die grafische Darstellung des Dominanzprofils, so, wie es sich aus der Auswertung des H.D.I.-Fragebogen ergibt. In diesem Fall werden Denkweisen des rechten Quadranten besonders stark bevorzugt (78% rechts gegenüber 22% links), während der obere und der untere Modus nahezu gleichverteilt sind (51% zu 49%). Die Punktwerte auf den Zahlenstrahlen sind willkürlich - was wichtig ist, ist die Relation der Werte zueinander. Die Summe aller Punktwerte liegt immer bei etwa 300 (+/- 10% - 20%).</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In diesem Beispiel liegt der Wert im A-Quadranten nahe am Vermeidungsbereich (heller, innerer Kreis), d.h. dass diese Denkweisen u.U. aktiv gemieden werden (z.B. in Problemlösungs-Situationen). Der B-Wert liegt im unteren Teil des Nutzungsbereiches (zweiter Farbring von innen) - hier fühlen wir uns „zu Hause“, ohne große Begeisterung für diese Denk- und Verhaltensweisen aufzubringen.</a:t>
            </a:r>
          </a:p>
          <a:p>
            <a:pPr algn="just">
              <a:spcBef>
                <a:spcPts val="400"/>
              </a:spcBef>
              <a:defRPr>
                <a:latin typeface="Arial"/>
                <a:ea typeface="Arial"/>
                <a:cs typeface="Arial"/>
                <a:sym typeface="Arial"/>
              </a:defRPr>
            </a:pPr>
            <a:endParaRPr/>
          </a:p>
          <a:p>
            <a:pPr algn="just">
              <a:spcBef>
                <a:spcPts val="400"/>
              </a:spcBef>
              <a:defRPr>
                <a:latin typeface="Arial"/>
                <a:ea typeface="Arial"/>
                <a:cs typeface="Arial"/>
                <a:sym typeface="Arial"/>
              </a:defRPr>
            </a:pPr>
            <a:r>
              <a:t>C- und D-Quadrant weisen hohe Präferenzen auf (äußerer Ring und darüber hinaus), die auch für andere Menschen nach kurzer Bekanntschaft deutlich sichtbar und spürbar werden. Typisch ist dieses Profil u.a. für Verhaltens-Trainer.</a:t>
            </a:r>
          </a:p>
          <a:p>
            <a:pPr algn="just">
              <a:spcBef>
                <a:spcPts val="400"/>
              </a:spcBef>
              <a:defRPr>
                <a:latin typeface="Arial"/>
                <a:ea typeface="Arial"/>
                <a:cs typeface="Arial"/>
                <a:sym typeface="Arial"/>
              </a:defRPr>
            </a:pPr>
            <a:endParaRPr/>
          </a:p>
          <a:p>
            <a:pPr algn="just">
              <a:spcBef>
                <a:spcPts val="400"/>
              </a:spcBef>
              <a:defRPr b="1" i="1">
                <a:latin typeface="Arial"/>
                <a:ea typeface="Arial"/>
                <a:cs typeface="Arial"/>
                <a:sym typeface="Arial"/>
              </a:defRPr>
            </a:pPr>
            <a:r>
              <a:t>Hinweis: Dieses Beispiel soll nur zeigen, welche Informationen auf dem Profilblatt zu finden sind. Schlussfolgerungen aus einem Profil werden besser an einem Beispiel erläutert, das für die Zuhörer nachvollziehbar ist, z. B. das eigene Profil des Vortragenden. Durch diese Vorgehensweise wird auch die Bereitschaft gefördert, das eigene Profil offen zu legen.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37843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7531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 name="Shape 899"/>
          <p:cNvSpPr>
            <a:spLocks noGrp="1" noRot="1" noChangeAspect="1"/>
          </p:cNvSpPr>
          <p:nvPr>
            <p:ph type="sldImg"/>
          </p:nvPr>
        </p:nvSpPr>
        <p:spPr>
          <a:xfrm>
            <a:off x="381000" y="685800"/>
            <a:ext cx="6096000" cy="3429000"/>
          </a:xfrm>
          <a:prstGeom prst="rect">
            <a:avLst/>
          </a:prstGeom>
        </p:spPr>
        <p:txBody>
          <a:bodyPr/>
          <a:lstStyle/>
          <a:p>
            <a:endParaRPr/>
          </a:p>
        </p:txBody>
      </p:sp>
      <p:sp>
        <p:nvSpPr>
          <p:cNvPr id="900" name="Shape 900"/>
          <p:cNvSpPr>
            <a:spLocks noGrp="1"/>
          </p:cNvSpPr>
          <p:nvPr>
            <p:ph type="body" sz="quarter" idx="1"/>
          </p:nvPr>
        </p:nvSpPr>
        <p:spPr>
          <a:prstGeom prst="rect">
            <a:avLst/>
          </a:prstGeom>
        </p:spPr>
        <p:txBody>
          <a:bodyPr/>
          <a:lstStyle/>
          <a:p>
            <a:pPr>
              <a:spcBef>
                <a:spcPts val="300"/>
              </a:spcBef>
              <a:defRPr sz="1100">
                <a:latin typeface="Arial"/>
                <a:ea typeface="Arial"/>
                <a:cs typeface="Arial"/>
                <a:sym typeface="Arial"/>
              </a:defRPr>
            </a:pPr>
            <a:r>
              <a:t>Dieses Bild zeigt noch einmal die besonderen Merkmale der linken und rechten Hemisphäre, so wie sie von verschiedenen Autoren beschrieben wurden. Diese Beschreibungen sollten nicht zu eng begriffen werden - es sind teilweise sehr großzügige Interpretationen oder Vereinfachungen. So besteht zum Beispiel „Sprache“ aus sehr vielen komplexen Funktionen, die über die Funktion der Sprachzentren in der linken Hemisphäre hinausgehen - die Betonung z. B. kommt sicher stark aus der rechten Hemisphäre.</a:t>
            </a:r>
            <a:endParaRPr sz="1400"/>
          </a:p>
          <a:p>
            <a:pPr>
              <a:spcBef>
                <a:spcPts val="400"/>
              </a:spcBef>
              <a:defRPr sz="1100">
                <a:latin typeface="Arial"/>
                <a:ea typeface="Arial"/>
                <a:cs typeface="Arial"/>
                <a:sym typeface="Arial"/>
              </a:defRPr>
            </a:pPr>
            <a:endParaRPr sz="1400"/>
          </a:p>
          <a:p>
            <a:pPr>
              <a:spcBef>
                <a:spcPts val="300"/>
              </a:spcBef>
              <a:defRPr sz="1100">
                <a:latin typeface="Arial"/>
                <a:ea typeface="Arial"/>
                <a:cs typeface="Arial"/>
                <a:sym typeface="Arial"/>
              </a:defRPr>
            </a:pPr>
            <a:r>
              <a:t>Das Bild zeigt auch, woher viele der Erkenntnisse über die Hemisphären kommen: Aus der Forschung an sogenannten „split-brain“ Patienten, Epileptikern, bei denen der Balken chirurgisch durchtrennt wurde. Bei diesen Menschen können die beiden Hemisphären nicht mehr unmittelbar miteinander kommunizieren. </a:t>
            </a:r>
          </a:p>
          <a:p>
            <a:pPr>
              <a:spcBef>
                <a:spcPts val="400"/>
              </a:spcBef>
              <a:defRPr sz="1100">
                <a:latin typeface="Arial"/>
                <a:ea typeface="Arial"/>
                <a:cs typeface="Arial"/>
                <a:sym typeface="Arial"/>
              </a:defRPr>
            </a:pPr>
            <a:endParaRPr sz="1400"/>
          </a:p>
          <a:p>
            <a:pPr>
              <a:spcBef>
                <a:spcPts val="300"/>
              </a:spcBef>
              <a:defRPr sz="1100">
                <a:latin typeface="Arial"/>
                <a:ea typeface="Arial"/>
                <a:cs typeface="Arial"/>
                <a:sym typeface="Arial"/>
              </a:defRPr>
            </a:pPr>
            <a:r>
              <a:t>Gibt man einem solchen Menschen einen Gegenstand, z.B. einen Schlüssel, in die linke Hand, so wird die Empfindung in die zugehörige rechte Hemisphäre übertragen. Fragt man dann „Was hast Du in der Hand?“, so kann der Mensch den Gegenstand nicht benennen („Schlüssel“), ihn aber sehr wohl später aus einer Reihe von Gegenständen herausfinden, weil er die Form erkannt hat.</a:t>
            </a:r>
          </a:p>
          <a:p>
            <a:pPr>
              <a:spcBef>
                <a:spcPts val="400"/>
              </a:spcBef>
              <a:defRPr sz="1100">
                <a:latin typeface="Arial"/>
                <a:ea typeface="Arial"/>
                <a:cs typeface="Arial"/>
                <a:sym typeface="Arial"/>
              </a:defRPr>
            </a:pPr>
            <a:endParaRPr sz="1400"/>
          </a:p>
          <a:p>
            <a:pPr>
              <a:spcBef>
                <a:spcPts val="300"/>
              </a:spcBef>
              <a:defRPr sz="1100">
                <a:latin typeface="Arial"/>
                <a:ea typeface="Arial"/>
                <a:cs typeface="Arial"/>
                <a:sym typeface="Arial"/>
              </a:defRPr>
            </a:pPr>
            <a:r>
              <a:t>(Die Augen sind bei diesem Versuch verbunden, weil, wie im Bild ersichtlich, über das linke und rechte Sehfeld eine Verbindung zwischen den beiden Hemisphären hergestellt wird.)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 name="Shape 911"/>
          <p:cNvSpPr>
            <a:spLocks noGrp="1" noRot="1" noChangeAspect="1"/>
          </p:cNvSpPr>
          <p:nvPr>
            <p:ph type="sldImg"/>
          </p:nvPr>
        </p:nvSpPr>
        <p:spPr>
          <a:xfrm>
            <a:off x="381000" y="685800"/>
            <a:ext cx="6096000" cy="3429000"/>
          </a:xfrm>
          <a:prstGeom prst="rect">
            <a:avLst/>
          </a:prstGeom>
        </p:spPr>
        <p:txBody>
          <a:bodyPr/>
          <a:lstStyle/>
          <a:p>
            <a:endParaRPr/>
          </a:p>
        </p:txBody>
      </p:sp>
      <p:sp>
        <p:nvSpPr>
          <p:cNvPr id="912" name="Shape 912"/>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t>Das H.D.I. beruht nicht auf einem psychologischen Konstrukt. Ausgehend von der Gehirnphysiologie hat Ned Herrmann ein Organisationsprinzip im Gehirn entdeckt, sozusagen eine Architektur (ähnlich wie wir bei EDV-Anlagen von einer Architektur sprechen), die er zur Grundlage seines Ganzhirnmodells gemacht hat.  An dieser Stelle erfolgt der Übergang zur Metapher: Das Modell ist nicht eine Repräsentation der gehirnphysiologischen Vorgänge sondern eine metaphorische Darstellung bevorzugter Denk- und Verhaltensweisen.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Ned Herrmann hatte ursprünglich daran gedacht, durch Messung von Gehirnströmen Dominanzen ermitteln zu können - eine solche Arbeitsweise ist aber im praktischen Einsatz nicht anwendbar. Die Messungen ergaben jedoch, zusammen mit anderen Erkenntnissen aus der wissenschaftlichen Forschung, genügend Informationen, die schließlich zur Erkenntnis über das Organisationsprinzip führten.</a:t>
            </a:r>
          </a:p>
          <a:p>
            <a:pPr>
              <a:spcBef>
                <a:spcPts val="400"/>
              </a:spcBef>
              <a:defRPr>
                <a:latin typeface="Arial"/>
                <a:ea typeface="Arial"/>
                <a:cs typeface="Arial"/>
                <a:sym typeface="Arial"/>
              </a:defRPr>
            </a:pPr>
            <a:endParaRPr/>
          </a:p>
          <a:p>
            <a:pPr>
              <a:spcBef>
                <a:spcPts val="400"/>
              </a:spcBef>
              <a:defRPr>
                <a:latin typeface="Arial"/>
                <a:ea typeface="Arial"/>
                <a:cs typeface="Arial"/>
                <a:sym typeface="Arial"/>
              </a:defRPr>
            </a:pPr>
            <a:r>
              <a:t>Das H.D.I. (Herrmann Dominanz Instrument) ist die wichtigste Anwendung des Modells. Andere Anwendungen beziehen sich z. B. auf das Design von Trainingsmaßnahmen, die Analyse von Gruppenverhalten (Unternehmenskultur) oder von Werbeanzeigen, Zeitschriften, Geschäftsberichten usw.</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 name="Shape 1248"/>
          <p:cNvSpPr>
            <a:spLocks noGrp="1" noRot="1" noChangeAspect="1"/>
          </p:cNvSpPr>
          <p:nvPr>
            <p:ph type="sldImg"/>
          </p:nvPr>
        </p:nvSpPr>
        <p:spPr>
          <a:xfrm>
            <a:off x="381000" y="685800"/>
            <a:ext cx="6096000" cy="3429000"/>
          </a:xfrm>
          <a:prstGeom prst="rect">
            <a:avLst/>
          </a:prstGeom>
        </p:spPr>
        <p:txBody>
          <a:bodyPr/>
          <a:lstStyle/>
          <a:p>
            <a:endParaRPr/>
          </a:p>
        </p:txBody>
      </p:sp>
      <p:sp>
        <p:nvSpPr>
          <p:cNvPr id="1249" name="Shape 1249"/>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rPr dirty="0"/>
              <a:t>Das H.D.I. </a:t>
            </a:r>
            <a:r>
              <a:rPr dirty="0" err="1"/>
              <a:t>beruht</a:t>
            </a:r>
            <a:r>
              <a:rPr dirty="0"/>
              <a:t> </a:t>
            </a:r>
            <a:r>
              <a:rPr dirty="0" err="1"/>
              <a:t>nicht</a:t>
            </a:r>
            <a:r>
              <a:rPr dirty="0"/>
              <a:t> auf </a:t>
            </a:r>
            <a:r>
              <a:rPr dirty="0" err="1"/>
              <a:t>einem</a:t>
            </a:r>
            <a:r>
              <a:rPr dirty="0"/>
              <a:t> </a:t>
            </a:r>
            <a:r>
              <a:rPr dirty="0" err="1"/>
              <a:t>psychologischen</a:t>
            </a:r>
            <a:r>
              <a:rPr dirty="0"/>
              <a:t> </a:t>
            </a:r>
            <a:r>
              <a:rPr dirty="0" err="1"/>
              <a:t>Konstrukt</a:t>
            </a:r>
            <a:r>
              <a:rPr dirty="0"/>
              <a:t>. </a:t>
            </a:r>
            <a:r>
              <a:rPr dirty="0" err="1"/>
              <a:t>Ausgehend</a:t>
            </a:r>
            <a:r>
              <a:rPr dirty="0"/>
              <a:t> von der </a:t>
            </a:r>
            <a:r>
              <a:rPr dirty="0" err="1"/>
              <a:t>Gehirnphysiologie</a:t>
            </a:r>
            <a:r>
              <a:rPr dirty="0"/>
              <a:t> hat Ned Herrmann </a:t>
            </a:r>
            <a:r>
              <a:rPr dirty="0" err="1"/>
              <a:t>ein</a:t>
            </a:r>
            <a:r>
              <a:rPr dirty="0"/>
              <a:t> </a:t>
            </a:r>
            <a:r>
              <a:rPr dirty="0" err="1"/>
              <a:t>Organisationsprinzip</a:t>
            </a:r>
            <a:r>
              <a:rPr dirty="0"/>
              <a:t> </a:t>
            </a:r>
            <a:r>
              <a:rPr dirty="0" err="1"/>
              <a:t>im</a:t>
            </a:r>
            <a:r>
              <a:rPr dirty="0"/>
              <a:t> </a:t>
            </a:r>
            <a:r>
              <a:rPr dirty="0" err="1"/>
              <a:t>Gehirn</a:t>
            </a:r>
            <a:r>
              <a:rPr dirty="0"/>
              <a:t> </a:t>
            </a:r>
            <a:r>
              <a:rPr dirty="0" err="1"/>
              <a:t>entdeckt</a:t>
            </a:r>
            <a:r>
              <a:rPr dirty="0"/>
              <a:t>, </a:t>
            </a:r>
            <a:r>
              <a:rPr dirty="0" err="1"/>
              <a:t>sozusagen</a:t>
            </a:r>
            <a:r>
              <a:rPr dirty="0"/>
              <a:t> </a:t>
            </a:r>
            <a:r>
              <a:rPr dirty="0" err="1"/>
              <a:t>eine</a:t>
            </a:r>
            <a:r>
              <a:rPr dirty="0"/>
              <a:t> </a:t>
            </a:r>
            <a:r>
              <a:rPr dirty="0" err="1"/>
              <a:t>Architektur</a:t>
            </a:r>
            <a:r>
              <a:rPr dirty="0"/>
              <a:t> (</a:t>
            </a:r>
            <a:r>
              <a:rPr dirty="0" err="1"/>
              <a:t>ähnlich</a:t>
            </a:r>
            <a:r>
              <a:rPr dirty="0"/>
              <a:t> </a:t>
            </a:r>
            <a:r>
              <a:rPr dirty="0" err="1"/>
              <a:t>wie</a:t>
            </a:r>
            <a:r>
              <a:rPr dirty="0"/>
              <a:t> </a:t>
            </a:r>
            <a:r>
              <a:rPr dirty="0" err="1"/>
              <a:t>wir</a:t>
            </a:r>
            <a:r>
              <a:rPr dirty="0"/>
              <a:t> </a:t>
            </a:r>
            <a:r>
              <a:rPr dirty="0" err="1"/>
              <a:t>bei</a:t>
            </a:r>
            <a:r>
              <a:rPr dirty="0"/>
              <a:t> EDV-Anlagen von </a:t>
            </a:r>
            <a:r>
              <a:rPr dirty="0" err="1"/>
              <a:t>einer</a:t>
            </a:r>
            <a:r>
              <a:rPr dirty="0"/>
              <a:t> </a:t>
            </a:r>
            <a:r>
              <a:rPr dirty="0" err="1"/>
              <a:t>Architektur</a:t>
            </a:r>
            <a:r>
              <a:rPr dirty="0"/>
              <a:t> </a:t>
            </a:r>
            <a:r>
              <a:rPr dirty="0" err="1"/>
              <a:t>sprechen</a:t>
            </a:r>
            <a:r>
              <a:rPr dirty="0"/>
              <a:t>), die er </a:t>
            </a:r>
            <a:r>
              <a:rPr dirty="0" err="1"/>
              <a:t>zur</a:t>
            </a:r>
            <a:r>
              <a:rPr dirty="0"/>
              <a:t> </a:t>
            </a:r>
            <a:r>
              <a:rPr dirty="0" err="1"/>
              <a:t>Grundlage</a:t>
            </a:r>
            <a:r>
              <a:rPr dirty="0"/>
              <a:t> seines </a:t>
            </a:r>
            <a:r>
              <a:rPr dirty="0" err="1"/>
              <a:t>Ganzhirnmodells</a:t>
            </a:r>
            <a:r>
              <a:rPr dirty="0"/>
              <a:t> </a:t>
            </a:r>
            <a:r>
              <a:rPr dirty="0" err="1"/>
              <a:t>gemacht</a:t>
            </a:r>
            <a:r>
              <a:rPr dirty="0"/>
              <a:t> hat.  An </a:t>
            </a:r>
            <a:r>
              <a:rPr dirty="0" err="1"/>
              <a:t>dieser</a:t>
            </a:r>
            <a:r>
              <a:rPr dirty="0"/>
              <a:t> Stelle </a:t>
            </a:r>
            <a:r>
              <a:rPr dirty="0" err="1"/>
              <a:t>erfolgt</a:t>
            </a:r>
            <a:r>
              <a:rPr dirty="0"/>
              <a:t> der </a:t>
            </a:r>
            <a:r>
              <a:rPr dirty="0" err="1"/>
              <a:t>Übergang</a:t>
            </a:r>
            <a:r>
              <a:rPr dirty="0"/>
              <a:t> </a:t>
            </a:r>
            <a:r>
              <a:rPr dirty="0" err="1"/>
              <a:t>zur</a:t>
            </a:r>
            <a:r>
              <a:rPr dirty="0"/>
              <a:t> </a:t>
            </a:r>
            <a:r>
              <a:rPr dirty="0" err="1"/>
              <a:t>Metapher</a:t>
            </a:r>
            <a:r>
              <a:rPr dirty="0"/>
              <a:t>: Das Modell </a:t>
            </a:r>
            <a:r>
              <a:rPr dirty="0" err="1"/>
              <a:t>ist</a:t>
            </a:r>
            <a:r>
              <a:rPr dirty="0"/>
              <a:t> </a:t>
            </a:r>
            <a:r>
              <a:rPr dirty="0" err="1"/>
              <a:t>nicht</a:t>
            </a:r>
            <a:r>
              <a:rPr dirty="0"/>
              <a:t> </a:t>
            </a:r>
            <a:r>
              <a:rPr dirty="0" err="1"/>
              <a:t>eine</a:t>
            </a:r>
            <a:r>
              <a:rPr dirty="0"/>
              <a:t> </a:t>
            </a:r>
            <a:r>
              <a:rPr dirty="0" err="1"/>
              <a:t>Repräsentation</a:t>
            </a:r>
            <a:r>
              <a:rPr dirty="0"/>
              <a:t> der </a:t>
            </a:r>
            <a:r>
              <a:rPr dirty="0" err="1"/>
              <a:t>gehirnphysiologischen</a:t>
            </a:r>
            <a:r>
              <a:rPr dirty="0"/>
              <a:t> </a:t>
            </a:r>
            <a:r>
              <a:rPr dirty="0" err="1"/>
              <a:t>Vorgänge</a:t>
            </a:r>
            <a:r>
              <a:rPr dirty="0"/>
              <a:t> </a:t>
            </a:r>
            <a:r>
              <a:rPr dirty="0" err="1"/>
              <a:t>sondern</a:t>
            </a:r>
            <a:r>
              <a:rPr dirty="0"/>
              <a:t> </a:t>
            </a:r>
            <a:r>
              <a:rPr dirty="0" err="1"/>
              <a:t>eine</a:t>
            </a:r>
            <a:r>
              <a:rPr dirty="0"/>
              <a:t> </a:t>
            </a:r>
            <a:r>
              <a:rPr dirty="0" err="1"/>
              <a:t>metaphorische</a:t>
            </a:r>
            <a:r>
              <a:rPr dirty="0"/>
              <a:t> </a:t>
            </a:r>
            <a:r>
              <a:rPr dirty="0" err="1"/>
              <a:t>Darstellung</a:t>
            </a:r>
            <a:r>
              <a:rPr dirty="0"/>
              <a:t> </a:t>
            </a:r>
            <a:r>
              <a:rPr dirty="0" err="1"/>
              <a:t>bevorzugter</a:t>
            </a:r>
            <a:r>
              <a:rPr dirty="0"/>
              <a:t> </a:t>
            </a:r>
            <a:r>
              <a:rPr dirty="0" err="1"/>
              <a:t>Denk</a:t>
            </a:r>
            <a:r>
              <a:rPr dirty="0"/>
              <a:t>- und </a:t>
            </a:r>
            <a:r>
              <a:rPr dirty="0" err="1"/>
              <a:t>Verhaltensweisen</a:t>
            </a:r>
            <a:r>
              <a:rPr dirty="0"/>
              <a:t>.</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Ned Herrmann </a:t>
            </a:r>
            <a:r>
              <a:rPr dirty="0" err="1"/>
              <a:t>hatte</a:t>
            </a:r>
            <a:r>
              <a:rPr dirty="0"/>
              <a:t> </a:t>
            </a:r>
            <a:r>
              <a:rPr dirty="0" err="1"/>
              <a:t>ursprünglich</a:t>
            </a:r>
            <a:r>
              <a:rPr dirty="0"/>
              <a:t> </a:t>
            </a:r>
            <a:r>
              <a:rPr dirty="0" err="1"/>
              <a:t>daran</a:t>
            </a:r>
            <a:r>
              <a:rPr dirty="0"/>
              <a:t> </a:t>
            </a:r>
            <a:r>
              <a:rPr dirty="0" err="1"/>
              <a:t>gedacht</a:t>
            </a:r>
            <a:r>
              <a:rPr dirty="0"/>
              <a:t>, </a:t>
            </a:r>
            <a:r>
              <a:rPr dirty="0" err="1"/>
              <a:t>durch</a:t>
            </a:r>
            <a:r>
              <a:rPr dirty="0"/>
              <a:t> </a:t>
            </a:r>
            <a:r>
              <a:rPr dirty="0" err="1"/>
              <a:t>Messung</a:t>
            </a:r>
            <a:r>
              <a:rPr dirty="0"/>
              <a:t> von </a:t>
            </a:r>
            <a:r>
              <a:rPr dirty="0" err="1"/>
              <a:t>Gehirnströmen</a:t>
            </a:r>
            <a:r>
              <a:rPr dirty="0"/>
              <a:t> </a:t>
            </a:r>
            <a:r>
              <a:rPr dirty="0" err="1"/>
              <a:t>Dominanzen</a:t>
            </a:r>
            <a:r>
              <a:rPr dirty="0"/>
              <a:t> </a:t>
            </a:r>
            <a:r>
              <a:rPr dirty="0" err="1"/>
              <a:t>ermitteln</a:t>
            </a:r>
            <a:r>
              <a:rPr dirty="0"/>
              <a:t> </a:t>
            </a:r>
            <a:r>
              <a:rPr dirty="0" err="1"/>
              <a:t>zu</a:t>
            </a:r>
            <a:r>
              <a:rPr dirty="0"/>
              <a:t> </a:t>
            </a:r>
            <a:r>
              <a:rPr dirty="0" err="1"/>
              <a:t>können</a:t>
            </a:r>
            <a:r>
              <a:rPr dirty="0"/>
              <a:t> - </a:t>
            </a:r>
            <a:r>
              <a:rPr dirty="0" err="1"/>
              <a:t>eine</a:t>
            </a:r>
            <a:r>
              <a:rPr dirty="0"/>
              <a:t> </a:t>
            </a:r>
            <a:r>
              <a:rPr dirty="0" err="1"/>
              <a:t>solche</a:t>
            </a:r>
            <a:r>
              <a:rPr dirty="0"/>
              <a:t> </a:t>
            </a:r>
            <a:r>
              <a:rPr dirty="0" err="1"/>
              <a:t>Arbeitsweise</a:t>
            </a:r>
            <a:r>
              <a:rPr dirty="0"/>
              <a:t> </a:t>
            </a:r>
            <a:r>
              <a:rPr dirty="0" err="1"/>
              <a:t>ist</a:t>
            </a:r>
            <a:r>
              <a:rPr dirty="0"/>
              <a:t> </a:t>
            </a:r>
            <a:r>
              <a:rPr dirty="0" err="1"/>
              <a:t>aber</a:t>
            </a:r>
            <a:r>
              <a:rPr dirty="0"/>
              <a:t> </a:t>
            </a:r>
            <a:r>
              <a:rPr dirty="0" err="1"/>
              <a:t>im</a:t>
            </a:r>
            <a:r>
              <a:rPr dirty="0"/>
              <a:t> </a:t>
            </a:r>
            <a:r>
              <a:rPr dirty="0" err="1"/>
              <a:t>praktischen</a:t>
            </a:r>
            <a:r>
              <a:rPr dirty="0"/>
              <a:t> </a:t>
            </a:r>
            <a:r>
              <a:rPr dirty="0" err="1"/>
              <a:t>Einsatz</a:t>
            </a:r>
            <a:r>
              <a:rPr dirty="0"/>
              <a:t> </a:t>
            </a:r>
            <a:r>
              <a:rPr dirty="0" err="1"/>
              <a:t>nicht</a:t>
            </a:r>
            <a:r>
              <a:rPr dirty="0"/>
              <a:t> </a:t>
            </a:r>
            <a:r>
              <a:rPr dirty="0" err="1"/>
              <a:t>anwendbar</a:t>
            </a:r>
            <a:r>
              <a:rPr dirty="0"/>
              <a:t>. Die </a:t>
            </a:r>
            <a:r>
              <a:rPr dirty="0" err="1"/>
              <a:t>Messungen</a:t>
            </a:r>
            <a:r>
              <a:rPr dirty="0"/>
              <a:t> </a:t>
            </a:r>
            <a:r>
              <a:rPr dirty="0" err="1"/>
              <a:t>ergaben</a:t>
            </a:r>
            <a:r>
              <a:rPr dirty="0"/>
              <a:t> </a:t>
            </a:r>
            <a:r>
              <a:rPr dirty="0" err="1"/>
              <a:t>jedoch</a:t>
            </a:r>
            <a:r>
              <a:rPr dirty="0"/>
              <a:t>, </a:t>
            </a:r>
            <a:r>
              <a:rPr dirty="0" err="1"/>
              <a:t>zusammen</a:t>
            </a:r>
            <a:r>
              <a:rPr dirty="0"/>
              <a:t> </a:t>
            </a:r>
            <a:r>
              <a:rPr dirty="0" err="1"/>
              <a:t>mit</a:t>
            </a:r>
            <a:r>
              <a:rPr dirty="0"/>
              <a:t> </a:t>
            </a:r>
            <a:r>
              <a:rPr dirty="0" err="1"/>
              <a:t>anderen</a:t>
            </a:r>
            <a:r>
              <a:rPr dirty="0"/>
              <a:t> </a:t>
            </a:r>
            <a:r>
              <a:rPr dirty="0" err="1"/>
              <a:t>Erkenntnissen</a:t>
            </a:r>
            <a:r>
              <a:rPr dirty="0"/>
              <a:t> </a:t>
            </a:r>
            <a:r>
              <a:rPr dirty="0" err="1"/>
              <a:t>aus</a:t>
            </a:r>
            <a:r>
              <a:rPr dirty="0"/>
              <a:t> der </a:t>
            </a:r>
            <a:r>
              <a:rPr dirty="0" err="1"/>
              <a:t>wissenschaftlichen</a:t>
            </a:r>
            <a:r>
              <a:rPr dirty="0"/>
              <a:t> </a:t>
            </a:r>
            <a:r>
              <a:rPr dirty="0" err="1"/>
              <a:t>Forschung</a:t>
            </a:r>
            <a:r>
              <a:rPr dirty="0"/>
              <a:t>, </a:t>
            </a:r>
            <a:r>
              <a:rPr dirty="0" err="1"/>
              <a:t>genügend</a:t>
            </a:r>
            <a:r>
              <a:rPr dirty="0"/>
              <a:t> </a:t>
            </a:r>
            <a:r>
              <a:rPr dirty="0" err="1"/>
              <a:t>Informationen</a:t>
            </a:r>
            <a:r>
              <a:rPr dirty="0"/>
              <a:t>, die </a:t>
            </a:r>
            <a:r>
              <a:rPr dirty="0" err="1"/>
              <a:t>schließlich</a:t>
            </a:r>
            <a:r>
              <a:rPr dirty="0"/>
              <a:t> </a:t>
            </a:r>
            <a:r>
              <a:rPr dirty="0" err="1"/>
              <a:t>zur</a:t>
            </a:r>
            <a:r>
              <a:rPr dirty="0"/>
              <a:t> </a:t>
            </a:r>
            <a:r>
              <a:rPr dirty="0" err="1"/>
              <a:t>Erkenntnis</a:t>
            </a:r>
            <a:r>
              <a:rPr dirty="0"/>
              <a:t> </a:t>
            </a:r>
            <a:r>
              <a:rPr dirty="0" err="1"/>
              <a:t>über</a:t>
            </a:r>
            <a:r>
              <a:rPr dirty="0"/>
              <a:t> das </a:t>
            </a:r>
            <a:r>
              <a:rPr dirty="0" err="1"/>
              <a:t>Organisationsprinzip</a:t>
            </a:r>
            <a:r>
              <a:rPr dirty="0"/>
              <a:t> </a:t>
            </a:r>
            <a:r>
              <a:rPr dirty="0" err="1"/>
              <a:t>führten</a:t>
            </a:r>
            <a:r>
              <a:rPr dirty="0"/>
              <a:t>.</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Das H.D.I. (Herrmann </a:t>
            </a:r>
            <a:r>
              <a:rPr dirty="0" err="1"/>
              <a:t>Dominanz</a:t>
            </a:r>
            <a:r>
              <a:rPr dirty="0"/>
              <a:t> Instrument) </a:t>
            </a:r>
            <a:r>
              <a:rPr dirty="0" err="1"/>
              <a:t>ist</a:t>
            </a:r>
            <a:r>
              <a:rPr dirty="0"/>
              <a:t> die </a:t>
            </a:r>
            <a:r>
              <a:rPr dirty="0" err="1"/>
              <a:t>wichtigste</a:t>
            </a:r>
            <a:r>
              <a:rPr dirty="0"/>
              <a:t> </a:t>
            </a:r>
            <a:r>
              <a:rPr dirty="0" err="1"/>
              <a:t>Anwendung</a:t>
            </a:r>
            <a:r>
              <a:rPr dirty="0"/>
              <a:t> des </a:t>
            </a:r>
            <a:r>
              <a:rPr dirty="0" err="1"/>
              <a:t>Modells</a:t>
            </a:r>
            <a:r>
              <a:rPr dirty="0"/>
              <a:t>. </a:t>
            </a:r>
            <a:r>
              <a:rPr dirty="0" err="1"/>
              <a:t>Andere</a:t>
            </a:r>
            <a:r>
              <a:rPr dirty="0"/>
              <a:t> </a:t>
            </a:r>
            <a:r>
              <a:rPr dirty="0" err="1"/>
              <a:t>Anwendungen</a:t>
            </a:r>
            <a:r>
              <a:rPr dirty="0"/>
              <a:t> </a:t>
            </a:r>
            <a:r>
              <a:rPr dirty="0" err="1"/>
              <a:t>beziehen</a:t>
            </a:r>
            <a:r>
              <a:rPr dirty="0"/>
              <a:t> </a:t>
            </a:r>
            <a:r>
              <a:rPr dirty="0" err="1"/>
              <a:t>sich</a:t>
            </a:r>
            <a:r>
              <a:rPr dirty="0"/>
              <a:t> z. B. auf das Design von </a:t>
            </a:r>
            <a:r>
              <a:rPr dirty="0" err="1"/>
              <a:t>Trainingsmaßnahmen</a:t>
            </a:r>
            <a:r>
              <a:rPr dirty="0"/>
              <a:t>, die </a:t>
            </a:r>
            <a:r>
              <a:rPr dirty="0" err="1"/>
              <a:t>Analyse</a:t>
            </a:r>
            <a:r>
              <a:rPr dirty="0"/>
              <a:t> von </a:t>
            </a:r>
            <a:r>
              <a:rPr dirty="0" err="1"/>
              <a:t>Gruppenverhalten</a:t>
            </a:r>
            <a:r>
              <a:rPr dirty="0"/>
              <a:t> (</a:t>
            </a:r>
            <a:r>
              <a:rPr dirty="0" err="1"/>
              <a:t>Unternehmenskultur</a:t>
            </a:r>
            <a:r>
              <a:rPr dirty="0"/>
              <a:t>) </a:t>
            </a:r>
            <a:r>
              <a:rPr dirty="0" err="1"/>
              <a:t>oder</a:t>
            </a:r>
            <a:r>
              <a:rPr dirty="0"/>
              <a:t> von </a:t>
            </a:r>
            <a:r>
              <a:rPr dirty="0" err="1"/>
              <a:t>Werbeanzeigen</a:t>
            </a:r>
            <a:r>
              <a:rPr dirty="0"/>
              <a:t>, </a:t>
            </a:r>
            <a:r>
              <a:rPr dirty="0" err="1"/>
              <a:t>Zeitschriften</a:t>
            </a:r>
            <a:r>
              <a:rPr dirty="0"/>
              <a:t>, </a:t>
            </a:r>
            <a:r>
              <a:rPr dirty="0" err="1"/>
              <a:t>Geschäftsberichten</a:t>
            </a:r>
            <a:r>
              <a:rPr dirty="0"/>
              <a:t> </a:t>
            </a:r>
            <a:r>
              <a:rPr dirty="0" err="1"/>
              <a:t>usw</a:t>
            </a:r>
            <a:r>
              <a:rPr dirty="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3" name="Shape 1263"/>
          <p:cNvSpPr>
            <a:spLocks noGrp="1" noRot="1" noChangeAspect="1"/>
          </p:cNvSpPr>
          <p:nvPr>
            <p:ph type="sldImg"/>
          </p:nvPr>
        </p:nvSpPr>
        <p:spPr>
          <a:xfrm>
            <a:off x="381000" y="685800"/>
            <a:ext cx="6096000" cy="3429000"/>
          </a:xfrm>
          <a:prstGeom prst="rect">
            <a:avLst/>
          </a:prstGeom>
        </p:spPr>
        <p:txBody>
          <a:bodyPr/>
          <a:lstStyle/>
          <a:p>
            <a:endParaRPr/>
          </a:p>
        </p:txBody>
      </p:sp>
      <p:sp>
        <p:nvSpPr>
          <p:cNvPr id="1264" name="Shape 1264"/>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rPr dirty="0"/>
              <a:t>Das H.D.I. </a:t>
            </a:r>
            <a:r>
              <a:rPr dirty="0" err="1"/>
              <a:t>beruht</a:t>
            </a:r>
            <a:r>
              <a:rPr dirty="0"/>
              <a:t> </a:t>
            </a:r>
            <a:r>
              <a:rPr dirty="0" err="1"/>
              <a:t>nicht</a:t>
            </a:r>
            <a:r>
              <a:rPr dirty="0"/>
              <a:t> auf </a:t>
            </a:r>
            <a:r>
              <a:rPr dirty="0" err="1"/>
              <a:t>einem</a:t>
            </a:r>
            <a:r>
              <a:rPr dirty="0"/>
              <a:t> </a:t>
            </a:r>
            <a:r>
              <a:rPr dirty="0" err="1"/>
              <a:t>psychologischen</a:t>
            </a:r>
            <a:r>
              <a:rPr dirty="0"/>
              <a:t> </a:t>
            </a:r>
            <a:r>
              <a:rPr dirty="0" err="1"/>
              <a:t>Konstrukt</a:t>
            </a:r>
            <a:r>
              <a:rPr dirty="0"/>
              <a:t>. </a:t>
            </a:r>
            <a:r>
              <a:rPr dirty="0" err="1"/>
              <a:t>Ausgehend</a:t>
            </a:r>
            <a:r>
              <a:rPr dirty="0"/>
              <a:t> von der </a:t>
            </a:r>
            <a:r>
              <a:rPr dirty="0" err="1"/>
              <a:t>Gehirnphysiologie</a:t>
            </a:r>
            <a:r>
              <a:rPr dirty="0"/>
              <a:t> hat Ned Herrmann </a:t>
            </a:r>
            <a:r>
              <a:rPr dirty="0" err="1"/>
              <a:t>ein</a:t>
            </a:r>
            <a:r>
              <a:rPr dirty="0"/>
              <a:t> </a:t>
            </a:r>
            <a:r>
              <a:rPr dirty="0" err="1"/>
              <a:t>Organisationsprinzip</a:t>
            </a:r>
            <a:r>
              <a:rPr dirty="0"/>
              <a:t> </a:t>
            </a:r>
            <a:r>
              <a:rPr dirty="0" err="1"/>
              <a:t>im</a:t>
            </a:r>
            <a:r>
              <a:rPr dirty="0"/>
              <a:t> </a:t>
            </a:r>
            <a:r>
              <a:rPr dirty="0" err="1"/>
              <a:t>Gehirn</a:t>
            </a:r>
            <a:r>
              <a:rPr dirty="0"/>
              <a:t> </a:t>
            </a:r>
            <a:r>
              <a:rPr dirty="0" err="1"/>
              <a:t>entdeckt</a:t>
            </a:r>
            <a:r>
              <a:rPr dirty="0"/>
              <a:t>, </a:t>
            </a:r>
            <a:r>
              <a:rPr dirty="0" err="1"/>
              <a:t>sozusagen</a:t>
            </a:r>
            <a:r>
              <a:rPr dirty="0"/>
              <a:t> </a:t>
            </a:r>
            <a:r>
              <a:rPr dirty="0" err="1"/>
              <a:t>eine</a:t>
            </a:r>
            <a:r>
              <a:rPr dirty="0"/>
              <a:t> </a:t>
            </a:r>
            <a:r>
              <a:rPr dirty="0" err="1"/>
              <a:t>Architektur</a:t>
            </a:r>
            <a:r>
              <a:rPr dirty="0"/>
              <a:t> (</a:t>
            </a:r>
            <a:r>
              <a:rPr dirty="0" err="1"/>
              <a:t>ähnlich</a:t>
            </a:r>
            <a:r>
              <a:rPr dirty="0"/>
              <a:t> </a:t>
            </a:r>
            <a:r>
              <a:rPr dirty="0" err="1"/>
              <a:t>wie</a:t>
            </a:r>
            <a:r>
              <a:rPr dirty="0"/>
              <a:t> </a:t>
            </a:r>
            <a:r>
              <a:rPr dirty="0" err="1"/>
              <a:t>wir</a:t>
            </a:r>
            <a:r>
              <a:rPr dirty="0"/>
              <a:t> </a:t>
            </a:r>
            <a:r>
              <a:rPr dirty="0" err="1"/>
              <a:t>bei</a:t>
            </a:r>
            <a:r>
              <a:rPr dirty="0"/>
              <a:t> EDV-Anlagen von </a:t>
            </a:r>
            <a:r>
              <a:rPr dirty="0" err="1"/>
              <a:t>einer</a:t>
            </a:r>
            <a:r>
              <a:rPr dirty="0"/>
              <a:t> </a:t>
            </a:r>
            <a:r>
              <a:rPr dirty="0" err="1"/>
              <a:t>Architektur</a:t>
            </a:r>
            <a:r>
              <a:rPr dirty="0"/>
              <a:t> </a:t>
            </a:r>
            <a:r>
              <a:rPr dirty="0" err="1"/>
              <a:t>sprechen</a:t>
            </a:r>
            <a:r>
              <a:rPr dirty="0"/>
              <a:t>), die er </a:t>
            </a:r>
            <a:r>
              <a:rPr dirty="0" err="1"/>
              <a:t>zur</a:t>
            </a:r>
            <a:r>
              <a:rPr dirty="0"/>
              <a:t> </a:t>
            </a:r>
            <a:r>
              <a:rPr dirty="0" err="1"/>
              <a:t>Grundlage</a:t>
            </a:r>
            <a:r>
              <a:rPr dirty="0"/>
              <a:t> seines </a:t>
            </a:r>
            <a:r>
              <a:rPr dirty="0" err="1"/>
              <a:t>Ganzhirnmodells</a:t>
            </a:r>
            <a:r>
              <a:rPr dirty="0"/>
              <a:t> </a:t>
            </a:r>
            <a:r>
              <a:rPr dirty="0" err="1"/>
              <a:t>gemacht</a:t>
            </a:r>
            <a:r>
              <a:rPr dirty="0"/>
              <a:t> hat.  An </a:t>
            </a:r>
            <a:r>
              <a:rPr dirty="0" err="1"/>
              <a:t>dieser</a:t>
            </a:r>
            <a:r>
              <a:rPr dirty="0"/>
              <a:t> Stelle </a:t>
            </a:r>
            <a:r>
              <a:rPr dirty="0" err="1"/>
              <a:t>erfolgt</a:t>
            </a:r>
            <a:r>
              <a:rPr dirty="0"/>
              <a:t> der </a:t>
            </a:r>
            <a:r>
              <a:rPr dirty="0" err="1"/>
              <a:t>Übergang</a:t>
            </a:r>
            <a:r>
              <a:rPr dirty="0"/>
              <a:t> </a:t>
            </a:r>
            <a:r>
              <a:rPr dirty="0" err="1"/>
              <a:t>zur</a:t>
            </a:r>
            <a:r>
              <a:rPr dirty="0"/>
              <a:t> </a:t>
            </a:r>
            <a:r>
              <a:rPr dirty="0" err="1"/>
              <a:t>Metapher</a:t>
            </a:r>
            <a:r>
              <a:rPr dirty="0"/>
              <a:t>: Das Modell </a:t>
            </a:r>
            <a:r>
              <a:rPr dirty="0" err="1"/>
              <a:t>ist</a:t>
            </a:r>
            <a:r>
              <a:rPr dirty="0"/>
              <a:t> </a:t>
            </a:r>
            <a:r>
              <a:rPr dirty="0" err="1"/>
              <a:t>nicht</a:t>
            </a:r>
            <a:r>
              <a:rPr dirty="0"/>
              <a:t> </a:t>
            </a:r>
            <a:r>
              <a:rPr dirty="0" err="1"/>
              <a:t>eine</a:t>
            </a:r>
            <a:r>
              <a:rPr dirty="0"/>
              <a:t> </a:t>
            </a:r>
            <a:r>
              <a:rPr dirty="0" err="1"/>
              <a:t>Repräsentation</a:t>
            </a:r>
            <a:r>
              <a:rPr dirty="0"/>
              <a:t> der </a:t>
            </a:r>
            <a:r>
              <a:rPr dirty="0" err="1"/>
              <a:t>gehirnphysiologischen</a:t>
            </a:r>
            <a:r>
              <a:rPr dirty="0"/>
              <a:t> </a:t>
            </a:r>
            <a:r>
              <a:rPr dirty="0" err="1"/>
              <a:t>Vorgänge</a:t>
            </a:r>
            <a:r>
              <a:rPr dirty="0"/>
              <a:t> </a:t>
            </a:r>
            <a:r>
              <a:rPr dirty="0" err="1"/>
              <a:t>sondern</a:t>
            </a:r>
            <a:r>
              <a:rPr dirty="0"/>
              <a:t> </a:t>
            </a:r>
            <a:r>
              <a:rPr dirty="0" err="1"/>
              <a:t>eine</a:t>
            </a:r>
            <a:r>
              <a:rPr dirty="0"/>
              <a:t> </a:t>
            </a:r>
            <a:r>
              <a:rPr dirty="0" err="1"/>
              <a:t>metaphorische</a:t>
            </a:r>
            <a:r>
              <a:rPr dirty="0"/>
              <a:t> </a:t>
            </a:r>
            <a:r>
              <a:rPr dirty="0" err="1"/>
              <a:t>Darstellung</a:t>
            </a:r>
            <a:r>
              <a:rPr dirty="0"/>
              <a:t> </a:t>
            </a:r>
            <a:r>
              <a:rPr dirty="0" err="1"/>
              <a:t>bevorzugter</a:t>
            </a:r>
            <a:r>
              <a:rPr dirty="0"/>
              <a:t> </a:t>
            </a:r>
            <a:r>
              <a:rPr dirty="0" err="1"/>
              <a:t>Denk</a:t>
            </a:r>
            <a:r>
              <a:rPr dirty="0"/>
              <a:t>- und </a:t>
            </a:r>
            <a:r>
              <a:rPr dirty="0" err="1"/>
              <a:t>Verhaltensweisen</a:t>
            </a:r>
            <a:r>
              <a:rPr dirty="0"/>
              <a:t>.</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Ned Herrmann </a:t>
            </a:r>
            <a:r>
              <a:rPr dirty="0" err="1"/>
              <a:t>hatte</a:t>
            </a:r>
            <a:r>
              <a:rPr dirty="0"/>
              <a:t> </a:t>
            </a:r>
            <a:r>
              <a:rPr dirty="0" err="1"/>
              <a:t>ursprünglich</a:t>
            </a:r>
            <a:r>
              <a:rPr dirty="0"/>
              <a:t> </a:t>
            </a:r>
            <a:r>
              <a:rPr dirty="0" err="1"/>
              <a:t>daran</a:t>
            </a:r>
            <a:r>
              <a:rPr dirty="0"/>
              <a:t> </a:t>
            </a:r>
            <a:r>
              <a:rPr dirty="0" err="1"/>
              <a:t>gedacht</a:t>
            </a:r>
            <a:r>
              <a:rPr dirty="0"/>
              <a:t>, </a:t>
            </a:r>
            <a:r>
              <a:rPr dirty="0" err="1"/>
              <a:t>durch</a:t>
            </a:r>
            <a:r>
              <a:rPr dirty="0"/>
              <a:t> </a:t>
            </a:r>
            <a:r>
              <a:rPr dirty="0" err="1"/>
              <a:t>Messung</a:t>
            </a:r>
            <a:r>
              <a:rPr dirty="0"/>
              <a:t> von </a:t>
            </a:r>
            <a:r>
              <a:rPr dirty="0" err="1"/>
              <a:t>Gehirnströmen</a:t>
            </a:r>
            <a:r>
              <a:rPr dirty="0"/>
              <a:t> </a:t>
            </a:r>
            <a:r>
              <a:rPr dirty="0" err="1"/>
              <a:t>Dominanzen</a:t>
            </a:r>
            <a:r>
              <a:rPr dirty="0"/>
              <a:t> </a:t>
            </a:r>
            <a:r>
              <a:rPr dirty="0" err="1"/>
              <a:t>ermitteln</a:t>
            </a:r>
            <a:r>
              <a:rPr dirty="0"/>
              <a:t> </a:t>
            </a:r>
            <a:r>
              <a:rPr dirty="0" err="1"/>
              <a:t>zu</a:t>
            </a:r>
            <a:r>
              <a:rPr dirty="0"/>
              <a:t> </a:t>
            </a:r>
            <a:r>
              <a:rPr dirty="0" err="1"/>
              <a:t>können</a:t>
            </a:r>
            <a:r>
              <a:rPr dirty="0"/>
              <a:t> - </a:t>
            </a:r>
            <a:r>
              <a:rPr dirty="0" err="1"/>
              <a:t>eine</a:t>
            </a:r>
            <a:r>
              <a:rPr dirty="0"/>
              <a:t> </a:t>
            </a:r>
            <a:r>
              <a:rPr dirty="0" err="1"/>
              <a:t>solche</a:t>
            </a:r>
            <a:r>
              <a:rPr dirty="0"/>
              <a:t> </a:t>
            </a:r>
            <a:r>
              <a:rPr dirty="0" err="1"/>
              <a:t>Arbeitsweise</a:t>
            </a:r>
            <a:r>
              <a:rPr dirty="0"/>
              <a:t> </a:t>
            </a:r>
            <a:r>
              <a:rPr dirty="0" err="1"/>
              <a:t>ist</a:t>
            </a:r>
            <a:r>
              <a:rPr dirty="0"/>
              <a:t> </a:t>
            </a:r>
            <a:r>
              <a:rPr dirty="0" err="1"/>
              <a:t>aber</a:t>
            </a:r>
            <a:r>
              <a:rPr dirty="0"/>
              <a:t> </a:t>
            </a:r>
            <a:r>
              <a:rPr dirty="0" err="1"/>
              <a:t>im</a:t>
            </a:r>
            <a:r>
              <a:rPr dirty="0"/>
              <a:t> </a:t>
            </a:r>
            <a:r>
              <a:rPr dirty="0" err="1"/>
              <a:t>praktischen</a:t>
            </a:r>
            <a:r>
              <a:rPr dirty="0"/>
              <a:t> </a:t>
            </a:r>
            <a:r>
              <a:rPr dirty="0" err="1"/>
              <a:t>Einsatz</a:t>
            </a:r>
            <a:r>
              <a:rPr dirty="0"/>
              <a:t> </a:t>
            </a:r>
            <a:r>
              <a:rPr dirty="0" err="1"/>
              <a:t>nicht</a:t>
            </a:r>
            <a:r>
              <a:rPr dirty="0"/>
              <a:t> </a:t>
            </a:r>
            <a:r>
              <a:rPr dirty="0" err="1"/>
              <a:t>anwendbar</a:t>
            </a:r>
            <a:r>
              <a:rPr dirty="0"/>
              <a:t>. Die </a:t>
            </a:r>
            <a:r>
              <a:rPr dirty="0" err="1"/>
              <a:t>Messungen</a:t>
            </a:r>
            <a:r>
              <a:rPr dirty="0"/>
              <a:t> </a:t>
            </a:r>
            <a:r>
              <a:rPr dirty="0" err="1"/>
              <a:t>ergaben</a:t>
            </a:r>
            <a:r>
              <a:rPr dirty="0"/>
              <a:t> </a:t>
            </a:r>
            <a:r>
              <a:rPr dirty="0" err="1"/>
              <a:t>jedoch</a:t>
            </a:r>
            <a:r>
              <a:rPr dirty="0"/>
              <a:t>, </a:t>
            </a:r>
            <a:r>
              <a:rPr dirty="0" err="1"/>
              <a:t>zusammen</a:t>
            </a:r>
            <a:r>
              <a:rPr dirty="0"/>
              <a:t> </a:t>
            </a:r>
            <a:r>
              <a:rPr dirty="0" err="1"/>
              <a:t>mit</a:t>
            </a:r>
            <a:r>
              <a:rPr dirty="0"/>
              <a:t> </a:t>
            </a:r>
            <a:r>
              <a:rPr dirty="0" err="1"/>
              <a:t>anderen</a:t>
            </a:r>
            <a:r>
              <a:rPr dirty="0"/>
              <a:t> </a:t>
            </a:r>
            <a:r>
              <a:rPr dirty="0" err="1"/>
              <a:t>Erkenntnissen</a:t>
            </a:r>
            <a:r>
              <a:rPr dirty="0"/>
              <a:t> </a:t>
            </a:r>
            <a:r>
              <a:rPr dirty="0" err="1"/>
              <a:t>aus</a:t>
            </a:r>
            <a:r>
              <a:rPr dirty="0"/>
              <a:t> der </a:t>
            </a:r>
            <a:r>
              <a:rPr dirty="0" err="1"/>
              <a:t>wissenschaftlichen</a:t>
            </a:r>
            <a:r>
              <a:rPr dirty="0"/>
              <a:t> </a:t>
            </a:r>
            <a:r>
              <a:rPr dirty="0" err="1"/>
              <a:t>Forschung</a:t>
            </a:r>
            <a:r>
              <a:rPr dirty="0"/>
              <a:t>, </a:t>
            </a:r>
            <a:r>
              <a:rPr dirty="0" err="1"/>
              <a:t>genügend</a:t>
            </a:r>
            <a:r>
              <a:rPr dirty="0"/>
              <a:t> </a:t>
            </a:r>
            <a:r>
              <a:rPr dirty="0" err="1"/>
              <a:t>Informationen</a:t>
            </a:r>
            <a:r>
              <a:rPr dirty="0"/>
              <a:t>, die </a:t>
            </a:r>
            <a:r>
              <a:rPr dirty="0" err="1"/>
              <a:t>schließlich</a:t>
            </a:r>
            <a:r>
              <a:rPr dirty="0"/>
              <a:t> </a:t>
            </a:r>
            <a:r>
              <a:rPr dirty="0" err="1"/>
              <a:t>zur</a:t>
            </a:r>
            <a:r>
              <a:rPr dirty="0"/>
              <a:t> </a:t>
            </a:r>
            <a:r>
              <a:rPr dirty="0" err="1"/>
              <a:t>Erkenntnis</a:t>
            </a:r>
            <a:r>
              <a:rPr dirty="0"/>
              <a:t> </a:t>
            </a:r>
            <a:r>
              <a:rPr dirty="0" err="1"/>
              <a:t>über</a:t>
            </a:r>
            <a:r>
              <a:rPr dirty="0"/>
              <a:t> das </a:t>
            </a:r>
            <a:r>
              <a:rPr dirty="0" err="1"/>
              <a:t>Organisationsprinzip</a:t>
            </a:r>
            <a:r>
              <a:rPr dirty="0"/>
              <a:t> </a:t>
            </a:r>
            <a:r>
              <a:rPr dirty="0" err="1"/>
              <a:t>führten</a:t>
            </a:r>
            <a:r>
              <a:rPr dirty="0"/>
              <a:t>.</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Das H.D.I. (Herrmann </a:t>
            </a:r>
            <a:r>
              <a:rPr dirty="0" err="1"/>
              <a:t>Dominanz</a:t>
            </a:r>
            <a:r>
              <a:rPr dirty="0"/>
              <a:t> Instrument) </a:t>
            </a:r>
            <a:r>
              <a:rPr dirty="0" err="1"/>
              <a:t>ist</a:t>
            </a:r>
            <a:r>
              <a:rPr dirty="0"/>
              <a:t> die </a:t>
            </a:r>
            <a:r>
              <a:rPr dirty="0" err="1"/>
              <a:t>wichtigste</a:t>
            </a:r>
            <a:r>
              <a:rPr dirty="0"/>
              <a:t> </a:t>
            </a:r>
            <a:r>
              <a:rPr dirty="0" err="1"/>
              <a:t>Anwendung</a:t>
            </a:r>
            <a:r>
              <a:rPr dirty="0"/>
              <a:t> des </a:t>
            </a:r>
            <a:r>
              <a:rPr dirty="0" err="1"/>
              <a:t>Modells</a:t>
            </a:r>
            <a:r>
              <a:rPr dirty="0"/>
              <a:t>. </a:t>
            </a:r>
            <a:r>
              <a:rPr dirty="0" err="1"/>
              <a:t>Andere</a:t>
            </a:r>
            <a:r>
              <a:rPr dirty="0"/>
              <a:t> </a:t>
            </a:r>
            <a:r>
              <a:rPr dirty="0" err="1"/>
              <a:t>Anwendungen</a:t>
            </a:r>
            <a:r>
              <a:rPr dirty="0"/>
              <a:t> </a:t>
            </a:r>
            <a:r>
              <a:rPr dirty="0" err="1"/>
              <a:t>beziehen</a:t>
            </a:r>
            <a:r>
              <a:rPr dirty="0"/>
              <a:t> </a:t>
            </a:r>
            <a:r>
              <a:rPr dirty="0" err="1"/>
              <a:t>sich</a:t>
            </a:r>
            <a:r>
              <a:rPr dirty="0"/>
              <a:t> z. B. auf das Design von </a:t>
            </a:r>
            <a:r>
              <a:rPr dirty="0" err="1"/>
              <a:t>Trainingsmaßnahmen</a:t>
            </a:r>
            <a:r>
              <a:rPr dirty="0"/>
              <a:t>, die </a:t>
            </a:r>
            <a:r>
              <a:rPr dirty="0" err="1"/>
              <a:t>Analyse</a:t>
            </a:r>
            <a:r>
              <a:rPr dirty="0"/>
              <a:t> von </a:t>
            </a:r>
            <a:r>
              <a:rPr dirty="0" err="1"/>
              <a:t>Gruppenverhalten</a:t>
            </a:r>
            <a:r>
              <a:rPr dirty="0"/>
              <a:t> (</a:t>
            </a:r>
            <a:r>
              <a:rPr dirty="0" err="1"/>
              <a:t>Unternehmenskultur</a:t>
            </a:r>
            <a:r>
              <a:rPr dirty="0"/>
              <a:t>) </a:t>
            </a:r>
            <a:r>
              <a:rPr dirty="0" err="1"/>
              <a:t>oder</a:t>
            </a:r>
            <a:r>
              <a:rPr dirty="0"/>
              <a:t> von </a:t>
            </a:r>
            <a:r>
              <a:rPr dirty="0" err="1"/>
              <a:t>Werbeanzeigen</a:t>
            </a:r>
            <a:r>
              <a:rPr dirty="0"/>
              <a:t>, </a:t>
            </a:r>
            <a:r>
              <a:rPr dirty="0" err="1"/>
              <a:t>Zeitschriften</a:t>
            </a:r>
            <a:r>
              <a:rPr dirty="0"/>
              <a:t>, </a:t>
            </a:r>
            <a:r>
              <a:rPr dirty="0" err="1"/>
              <a:t>Geschäftsberichten</a:t>
            </a:r>
            <a:r>
              <a:rPr dirty="0"/>
              <a:t> </a:t>
            </a:r>
            <a:r>
              <a:rPr dirty="0" err="1"/>
              <a:t>usw</a:t>
            </a:r>
            <a:r>
              <a:rPr dirty="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9" name="Shape 1309"/>
          <p:cNvSpPr>
            <a:spLocks noGrp="1" noRot="1" noChangeAspect="1"/>
          </p:cNvSpPr>
          <p:nvPr>
            <p:ph type="sldImg"/>
          </p:nvPr>
        </p:nvSpPr>
        <p:spPr>
          <a:xfrm>
            <a:off x="381000" y="685800"/>
            <a:ext cx="6096000" cy="3429000"/>
          </a:xfrm>
          <a:prstGeom prst="rect">
            <a:avLst/>
          </a:prstGeom>
        </p:spPr>
        <p:txBody>
          <a:bodyPr/>
          <a:lstStyle/>
          <a:p>
            <a:endParaRPr/>
          </a:p>
        </p:txBody>
      </p:sp>
      <p:sp>
        <p:nvSpPr>
          <p:cNvPr id="1310" name="Shape 1310"/>
          <p:cNvSpPr>
            <a:spLocks noGrp="1"/>
          </p:cNvSpPr>
          <p:nvPr>
            <p:ph type="body" sz="quarter" idx="1"/>
          </p:nvPr>
        </p:nvSpPr>
        <p:spPr>
          <a:prstGeom prst="rect">
            <a:avLst/>
          </a:prstGeom>
        </p:spPr>
        <p:txBody>
          <a:bodyPr/>
          <a:lstStyle/>
          <a:p>
            <a:pPr>
              <a:spcBef>
                <a:spcPts val="400"/>
              </a:spcBef>
              <a:defRPr>
                <a:latin typeface="Arial"/>
                <a:ea typeface="Arial"/>
                <a:cs typeface="Arial"/>
                <a:sym typeface="Arial"/>
              </a:defRPr>
            </a:pPr>
            <a:r>
              <a:rPr dirty="0"/>
              <a:t>Das Herrmann Modell </a:t>
            </a:r>
            <a:r>
              <a:rPr dirty="0" err="1"/>
              <a:t>stellt</a:t>
            </a:r>
            <a:r>
              <a:rPr dirty="0"/>
              <a:t> die </a:t>
            </a:r>
            <a:r>
              <a:rPr dirty="0" err="1"/>
              <a:t>Denk</a:t>
            </a:r>
            <a:r>
              <a:rPr dirty="0"/>
              <a:t>- und </a:t>
            </a:r>
            <a:r>
              <a:rPr dirty="0" err="1"/>
              <a:t>Verhaltensweisen</a:t>
            </a:r>
            <a:r>
              <a:rPr dirty="0"/>
              <a:t> in </a:t>
            </a:r>
            <a:r>
              <a:rPr dirty="0" err="1"/>
              <a:t>vier</a:t>
            </a:r>
            <a:r>
              <a:rPr dirty="0"/>
              <a:t> </a:t>
            </a:r>
            <a:r>
              <a:rPr dirty="0" err="1"/>
              <a:t>Quadranten</a:t>
            </a:r>
            <a:r>
              <a:rPr dirty="0"/>
              <a:t> </a:t>
            </a:r>
            <a:r>
              <a:rPr dirty="0" err="1"/>
              <a:t>dar</a:t>
            </a:r>
            <a:r>
              <a:rPr dirty="0"/>
              <a:t> (A, B, C und D), die </a:t>
            </a:r>
            <a:r>
              <a:rPr dirty="0" err="1"/>
              <a:t>jeweils</a:t>
            </a:r>
            <a:r>
              <a:rPr dirty="0"/>
              <a:t> </a:t>
            </a:r>
            <a:r>
              <a:rPr dirty="0" err="1"/>
              <a:t>paarweise</a:t>
            </a:r>
            <a:r>
              <a:rPr dirty="0"/>
              <a:t> </a:t>
            </a:r>
            <a:r>
              <a:rPr dirty="0" err="1"/>
              <a:t>vier</a:t>
            </a:r>
            <a:r>
              <a:rPr dirty="0"/>
              <a:t> Modi </a:t>
            </a:r>
            <a:r>
              <a:rPr dirty="0" err="1"/>
              <a:t>ergeben</a:t>
            </a:r>
            <a:r>
              <a:rPr dirty="0"/>
              <a:t>: </a:t>
            </a:r>
            <a:r>
              <a:rPr dirty="0" err="1"/>
              <a:t>oberer</a:t>
            </a:r>
            <a:r>
              <a:rPr dirty="0"/>
              <a:t> und </a:t>
            </a:r>
            <a:r>
              <a:rPr dirty="0" err="1"/>
              <a:t>unterer</a:t>
            </a:r>
            <a:r>
              <a:rPr dirty="0"/>
              <a:t> Modus, links- und </a:t>
            </a:r>
            <a:r>
              <a:rPr dirty="0" err="1"/>
              <a:t>rechtshemisphärisch</a:t>
            </a:r>
            <a:r>
              <a:rPr dirty="0"/>
              <a:t>.</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Das Modell </a:t>
            </a:r>
            <a:r>
              <a:rPr dirty="0" err="1"/>
              <a:t>wurde</a:t>
            </a:r>
            <a:r>
              <a:rPr dirty="0"/>
              <a:t> von Ned Herrmann </a:t>
            </a:r>
            <a:r>
              <a:rPr dirty="0" err="1"/>
              <a:t>entwickelt</a:t>
            </a:r>
            <a:r>
              <a:rPr dirty="0"/>
              <a:t>. Herrmann hat </a:t>
            </a:r>
            <a:r>
              <a:rPr dirty="0" err="1"/>
              <a:t>Physik</a:t>
            </a:r>
            <a:r>
              <a:rPr dirty="0"/>
              <a:t> und Kunst </a:t>
            </a:r>
            <a:r>
              <a:rPr dirty="0" err="1"/>
              <a:t>studiert</a:t>
            </a:r>
            <a:r>
              <a:rPr dirty="0"/>
              <a:t> und </a:t>
            </a:r>
            <a:r>
              <a:rPr dirty="0" err="1"/>
              <a:t>als</a:t>
            </a:r>
            <a:r>
              <a:rPr dirty="0"/>
              <a:t> </a:t>
            </a:r>
            <a:r>
              <a:rPr dirty="0" err="1"/>
              <a:t>Physiker</a:t>
            </a:r>
            <a:r>
              <a:rPr dirty="0"/>
              <a:t> und Manager der </a:t>
            </a:r>
            <a:r>
              <a:rPr dirty="0" err="1"/>
              <a:t>Führungskräfteentwicklung</a:t>
            </a:r>
            <a:r>
              <a:rPr dirty="0"/>
              <a:t> </a:t>
            </a:r>
            <a:r>
              <a:rPr dirty="0" err="1"/>
              <a:t>bei</a:t>
            </a:r>
            <a:r>
              <a:rPr dirty="0"/>
              <a:t> General Electric, USA, </a:t>
            </a:r>
            <a:r>
              <a:rPr dirty="0" err="1"/>
              <a:t>gearbeitet</a:t>
            </a:r>
            <a:r>
              <a:rPr dirty="0"/>
              <a:t>, bevor er </a:t>
            </a:r>
            <a:r>
              <a:rPr dirty="0" err="1"/>
              <a:t>Anfang</a:t>
            </a:r>
            <a:r>
              <a:rPr dirty="0"/>
              <a:t> der 80er Jahre seine </a:t>
            </a:r>
            <a:r>
              <a:rPr dirty="0" err="1"/>
              <a:t>eigene</a:t>
            </a:r>
            <a:r>
              <a:rPr dirty="0"/>
              <a:t> </a:t>
            </a:r>
            <a:r>
              <a:rPr dirty="0" err="1"/>
              <a:t>Firma</a:t>
            </a:r>
            <a:r>
              <a:rPr dirty="0"/>
              <a:t> </a:t>
            </a:r>
            <a:r>
              <a:rPr dirty="0" err="1"/>
              <a:t>gründete</a:t>
            </a:r>
            <a:r>
              <a:rPr dirty="0"/>
              <a:t> („Applied Creative Services“, </a:t>
            </a:r>
            <a:r>
              <a:rPr dirty="0" err="1"/>
              <a:t>heute</a:t>
            </a:r>
            <a:r>
              <a:rPr dirty="0"/>
              <a:t> „Herrmann International“).</a:t>
            </a:r>
          </a:p>
          <a:p>
            <a:pPr>
              <a:spcBef>
                <a:spcPts val="400"/>
              </a:spcBef>
              <a:defRPr>
                <a:latin typeface="Arial"/>
                <a:ea typeface="Arial"/>
                <a:cs typeface="Arial"/>
                <a:sym typeface="Arial"/>
              </a:defRPr>
            </a:pPr>
            <a:r>
              <a:rPr dirty="0"/>
              <a:t>Er </a:t>
            </a:r>
            <a:r>
              <a:rPr dirty="0" err="1"/>
              <a:t>ist</a:t>
            </a:r>
            <a:r>
              <a:rPr dirty="0"/>
              <a:t> </a:t>
            </a:r>
            <a:r>
              <a:rPr dirty="0" err="1"/>
              <a:t>neben</a:t>
            </a:r>
            <a:r>
              <a:rPr dirty="0"/>
              <a:t> seiner </a:t>
            </a:r>
            <a:r>
              <a:rPr dirty="0" err="1"/>
              <a:t>beruflichen</a:t>
            </a:r>
            <a:r>
              <a:rPr dirty="0"/>
              <a:t> Arbeit </a:t>
            </a:r>
            <a:r>
              <a:rPr dirty="0" err="1"/>
              <a:t>auch</a:t>
            </a:r>
            <a:r>
              <a:rPr dirty="0"/>
              <a:t> </a:t>
            </a:r>
            <a:r>
              <a:rPr dirty="0" err="1"/>
              <a:t>als</a:t>
            </a:r>
            <a:r>
              <a:rPr dirty="0"/>
              <a:t> </a:t>
            </a:r>
            <a:r>
              <a:rPr dirty="0" err="1"/>
              <a:t>Künstler</a:t>
            </a:r>
            <a:r>
              <a:rPr dirty="0"/>
              <a:t> </a:t>
            </a:r>
            <a:r>
              <a:rPr dirty="0" err="1"/>
              <a:t>hervorgetreten</a:t>
            </a:r>
            <a:r>
              <a:rPr dirty="0"/>
              <a:t>, </a:t>
            </a:r>
            <a:r>
              <a:rPr dirty="0" err="1"/>
              <a:t>zunächst</a:t>
            </a:r>
            <a:r>
              <a:rPr dirty="0"/>
              <a:t> </a:t>
            </a:r>
            <a:r>
              <a:rPr dirty="0" err="1"/>
              <a:t>als</a:t>
            </a:r>
            <a:r>
              <a:rPr dirty="0"/>
              <a:t> </a:t>
            </a:r>
            <a:r>
              <a:rPr dirty="0" err="1"/>
              <a:t>Sänger</a:t>
            </a:r>
            <a:r>
              <a:rPr dirty="0"/>
              <a:t>, </a:t>
            </a:r>
            <a:r>
              <a:rPr dirty="0" err="1"/>
              <a:t>später</a:t>
            </a:r>
            <a:r>
              <a:rPr dirty="0"/>
              <a:t> </a:t>
            </a:r>
            <a:r>
              <a:rPr dirty="0" err="1"/>
              <a:t>als</a:t>
            </a:r>
            <a:r>
              <a:rPr dirty="0"/>
              <a:t> Maler und </a:t>
            </a:r>
            <a:r>
              <a:rPr dirty="0" err="1"/>
              <a:t>Bildhauer</a:t>
            </a:r>
            <a:r>
              <a:rPr dirty="0"/>
              <a:t>. Seine </a:t>
            </a:r>
            <a:r>
              <a:rPr dirty="0" err="1"/>
              <a:t>Doppelbegabung</a:t>
            </a:r>
            <a:r>
              <a:rPr dirty="0"/>
              <a:t> (</a:t>
            </a:r>
            <a:r>
              <a:rPr dirty="0" err="1"/>
              <a:t>naturwissenschaftlich</a:t>
            </a:r>
            <a:r>
              <a:rPr dirty="0"/>
              <a:t> und </a:t>
            </a:r>
            <a:r>
              <a:rPr dirty="0" err="1"/>
              <a:t>künstlerisch</a:t>
            </a:r>
            <a:r>
              <a:rPr dirty="0"/>
              <a:t>) hat </a:t>
            </a:r>
            <a:r>
              <a:rPr dirty="0" err="1"/>
              <a:t>ihn</a:t>
            </a:r>
            <a:r>
              <a:rPr dirty="0"/>
              <a:t> </a:t>
            </a:r>
            <a:r>
              <a:rPr dirty="0" err="1"/>
              <a:t>dazu</a:t>
            </a:r>
            <a:r>
              <a:rPr dirty="0"/>
              <a:t> </a:t>
            </a:r>
            <a:r>
              <a:rPr dirty="0" err="1"/>
              <a:t>gebracht</a:t>
            </a:r>
            <a:r>
              <a:rPr dirty="0"/>
              <a:t>, </a:t>
            </a:r>
            <a:r>
              <a:rPr dirty="0" err="1"/>
              <a:t>über</a:t>
            </a:r>
            <a:r>
              <a:rPr dirty="0"/>
              <a:t> die </a:t>
            </a:r>
            <a:r>
              <a:rPr dirty="0" err="1"/>
              <a:t>Grundlagen</a:t>
            </a:r>
            <a:r>
              <a:rPr dirty="0"/>
              <a:t> </a:t>
            </a:r>
            <a:r>
              <a:rPr dirty="0" err="1"/>
              <a:t>menschlicher</a:t>
            </a:r>
            <a:r>
              <a:rPr dirty="0"/>
              <a:t> </a:t>
            </a:r>
            <a:r>
              <a:rPr dirty="0" err="1"/>
              <a:t>Kreativität</a:t>
            </a:r>
            <a:r>
              <a:rPr dirty="0"/>
              <a:t> </a:t>
            </a:r>
            <a:r>
              <a:rPr dirty="0" err="1"/>
              <a:t>nachzudenken</a:t>
            </a:r>
            <a:r>
              <a:rPr dirty="0"/>
              <a:t> - das </a:t>
            </a:r>
            <a:r>
              <a:rPr dirty="0" err="1"/>
              <a:t>Ergebnis</a:t>
            </a:r>
            <a:r>
              <a:rPr dirty="0"/>
              <a:t> </a:t>
            </a:r>
            <a:r>
              <a:rPr dirty="0" err="1"/>
              <a:t>ist</a:t>
            </a:r>
            <a:r>
              <a:rPr dirty="0"/>
              <a:t> das Herrmann </a:t>
            </a:r>
            <a:r>
              <a:rPr dirty="0" err="1"/>
              <a:t>Dominanz</a:t>
            </a:r>
            <a:r>
              <a:rPr dirty="0"/>
              <a:t> Modell </a:t>
            </a:r>
            <a:r>
              <a:rPr dirty="0" err="1"/>
              <a:t>mit</a:t>
            </a:r>
            <a:r>
              <a:rPr dirty="0"/>
              <a:t> seiner </a:t>
            </a:r>
            <a:r>
              <a:rPr dirty="0" err="1"/>
              <a:t>bedeutendsten</a:t>
            </a:r>
            <a:r>
              <a:rPr dirty="0"/>
              <a:t> </a:t>
            </a:r>
            <a:r>
              <a:rPr dirty="0" err="1"/>
              <a:t>Anwendung</a:t>
            </a:r>
            <a:r>
              <a:rPr dirty="0"/>
              <a:t>, dem H.D.I.</a:t>
            </a:r>
          </a:p>
          <a:p>
            <a:pPr>
              <a:spcBef>
                <a:spcPts val="400"/>
              </a:spcBef>
              <a:defRPr>
                <a:latin typeface="Arial"/>
                <a:ea typeface="Arial"/>
                <a:cs typeface="Arial"/>
                <a:sym typeface="Arial"/>
              </a:defRPr>
            </a:pPr>
            <a:endParaRPr dirty="0"/>
          </a:p>
          <a:p>
            <a:pPr>
              <a:spcBef>
                <a:spcPts val="400"/>
              </a:spcBef>
              <a:defRPr>
                <a:latin typeface="Arial"/>
                <a:ea typeface="Arial"/>
                <a:cs typeface="Arial"/>
                <a:sym typeface="Arial"/>
              </a:defRPr>
            </a:pPr>
            <a:r>
              <a:rPr dirty="0"/>
              <a:t>Die </a:t>
            </a:r>
            <a:r>
              <a:rPr dirty="0" err="1"/>
              <a:t>Farbzuordnung</a:t>
            </a:r>
            <a:r>
              <a:rPr dirty="0"/>
              <a:t> </a:t>
            </a:r>
            <a:r>
              <a:rPr dirty="0" err="1"/>
              <a:t>erfolgte</a:t>
            </a:r>
            <a:r>
              <a:rPr dirty="0"/>
              <a:t> </a:t>
            </a:r>
            <a:r>
              <a:rPr dirty="0" err="1"/>
              <a:t>zunächst</a:t>
            </a:r>
            <a:r>
              <a:rPr dirty="0"/>
              <a:t> </a:t>
            </a:r>
            <a:r>
              <a:rPr dirty="0" err="1"/>
              <a:t>intuitiv</a:t>
            </a:r>
            <a:r>
              <a:rPr dirty="0"/>
              <a:t>, </a:t>
            </a:r>
            <a:r>
              <a:rPr dirty="0" err="1"/>
              <a:t>kann</a:t>
            </a:r>
            <a:r>
              <a:rPr dirty="0"/>
              <a:t> </a:t>
            </a:r>
            <a:r>
              <a:rPr dirty="0" err="1"/>
              <a:t>aber</a:t>
            </a:r>
            <a:r>
              <a:rPr dirty="0"/>
              <a:t> </a:t>
            </a:r>
            <a:r>
              <a:rPr dirty="0" err="1"/>
              <a:t>begründet</a:t>
            </a:r>
            <a:r>
              <a:rPr dirty="0"/>
              <a:t> </a:t>
            </a:r>
            <a:r>
              <a:rPr dirty="0" err="1"/>
              <a:t>werden</a:t>
            </a:r>
            <a:r>
              <a:rPr dirty="0"/>
              <a:t>.</a:t>
            </a:r>
          </a:p>
          <a:p>
            <a:pPr>
              <a:spcBef>
                <a:spcPts val="400"/>
              </a:spcBef>
              <a:defRPr>
                <a:latin typeface="Arial"/>
                <a:ea typeface="Arial"/>
                <a:cs typeface="Arial"/>
                <a:sym typeface="Arial"/>
              </a:defRPr>
            </a:pPr>
            <a:endParaRPr dirty="0"/>
          </a:p>
          <a:p>
            <a:pPr>
              <a:spcBef>
                <a:spcPts val="400"/>
              </a:spcBef>
              <a:defRPr b="1" i="1">
                <a:latin typeface="Arial"/>
                <a:ea typeface="Arial"/>
                <a:cs typeface="Arial"/>
                <a:sym typeface="Arial"/>
              </a:defRPr>
            </a:pPr>
            <a:r>
              <a:rPr dirty="0" err="1"/>
              <a:t>Hinweis</a:t>
            </a:r>
            <a:r>
              <a:rPr dirty="0"/>
              <a:t>: Die </a:t>
            </a:r>
            <a:r>
              <a:rPr dirty="0" err="1"/>
              <a:t>Einführung</a:t>
            </a:r>
            <a:r>
              <a:rPr dirty="0"/>
              <a:t> in das Modell </a:t>
            </a:r>
            <a:r>
              <a:rPr dirty="0" err="1"/>
              <a:t>erfolgt</a:t>
            </a:r>
            <a:r>
              <a:rPr dirty="0"/>
              <a:t> </a:t>
            </a:r>
            <a:r>
              <a:rPr dirty="0" err="1"/>
              <a:t>bei</a:t>
            </a:r>
            <a:r>
              <a:rPr dirty="0"/>
              <a:t> </a:t>
            </a:r>
            <a:r>
              <a:rPr dirty="0" err="1"/>
              <a:t>einer</a:t>
            </a:r>
            <a:r>
              <a:rPr dirty="0"/>
              <a:t> Gruppe am </a:t>
            </a:r>
            <a:r>
              <a:rPr dirty="0" err="1"/>
              <a:t>besten</a:t>
            </a:r>
            <a:r>
              <a:rPr dirty="0"/>
              <a:t> </a:t>
            </a:r>
            <a:r>
              <a:rPr dirty="0" err="1"/>
              <a:t>durch</a:t>
            </a:r>
            <a:r>
              <a:rPr dirty="0"/>
              <a:t> das „H.D.I.-Spiel“ - </a:t>
            </a:r>
            <a:r>
              <a:rPr dirty="0" err="1"/>
              <a:t>daraus</a:t>
            </a:r>
            <a:r>
              <a:rPr dirty="0"/>
              <a:t> </a:t>
            </a:r>
            <a:r>
              <a:rPr dirty="0" err="1"/>
              <a:t>ergibt</a:t>
            </a:r>
            <a:r>
              <a:rPr dirty="0"/>
              <a:t> </a:t>
            </a:r>
            <a:r>
              <a:rPr dirty="0" err="1"/>
              <a:t>sich</a:t>
            </a:r>
            <a:r>
              <a:rPr dirty="0"/>
              <a:t> die </a:t>
            </a:r>
            <a:r>
              <a:rPr dirty="0" err="1"/>
              <a:t>Zuordnung</a:t>
            </a:r>
            <a:r>
              <a:rPr dirty="0"/>
              <a:t> der </a:t>
            </a:r>
            <a:r>
              <a:rPr dirty="0" err="1"/>
              <a:t>Begriffe</a:t>
            </a:r>
            <a:r>
              <a:rPr dirty="0"/>
              <a:t> </a:t>
            </a:r>
            <a:r>
              <a:rPr dirty="0" err="1"/>
              <a:t>zu</a:t>
            </a:r>
            <a:r>
              <a:rPr dirty="0"/>
              <a:t> den </a:t>
            </a:r>
            <a:r>
              <a:rPr dirty="0" err="1"/>
              <a:t>Quadranten</a:t>
            </a:r>
            <a:r>
              <a:rPr dirty="0"/>
              <a:t> </a:t>
            </a:r>
            <a:r>
              <a:rPr dirty="0" err="1"/>
              <a:t>spielerisch</a:t>
            </a:r>
            <a:r>
              <a:rPr dirty="0"/>
              <a:t> und </a:t>
            </a:r>
            <a:r>
              <a:rPr dirty="0" err="1"/>
              <a:t>persönlich</a:t>
            </a:r>
            <a:r>
              <a:rPr dirty="0"/>
              <a:t>.</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reserve="1">
  <p:cSld name="6_Nur Titel">
    <p:bg>
      <p:bgPr>
        <a:solidFill>
          <a:srgbClr val="F4F8FB"/>
        </a:solidFill>
        <a:effectLst/>
      </p:bgPr>
    </p:bg>
    <p:spTree>
      <p:nvGrpSpPr>
        <p:cNvPr id="1" name=""/>
        <p:cNvGrpSpPr/>
        <p:nvPr/>
      </p:nvGrpSpPr>
      <p:grpSpPr>
        <a:xfrm>
          <a:off x="0" y="0"/>
          <a:ext cx="0" cy="0"/>
          <a:chOff x="0" y="0"/>
          <a:chExt cx="0" cy="0"/>
        </a:xfrm>
      </p:grpSpPr>
      <p:pic>
        <p:nvPicPr>
          <p:cNvPr id="6" name="Bild" descr="Bild">
            <a:extLst>
              <a:ext uri="{FF2B5EF4-FFF2-40B4-BE49-F238E27FC236}">
                <a16:creationId xmlns:a16="http://schemas.microsoft.com/office/drawing/2014/main" id="{72460F74-45F3-0048-BC8A-73C050CF5492}"/>
              </a:ext>
            </a:extLst>
          </p:cNvPr>
          <p:cNvPicPr>
            <a:picLocks noChangeAspect="1"/>
          </p:cNvPicPr>
          <p:nvPr userDrawn="1"/>
        </p:nvPicPr>
        <p:blipFill>
          <a:blip r:embed="rId2"/>
          <a:stretch>
            <a:fillRect/>
          </a:stretch>
        </p:blipFill>
        <p:spPr>
          <a:xfrm>
            <a:off x="-131029" y="-127192"/>
            <a:ext cx="12454057" cy="6985192"/>
          </a:xfrm>
          <a:prstGeom prst="rect">
            <a:avLst/>
          </a:prstGeom>
          <a:ln w="12700">
            <a:miter lim="400000"/>
          </a:ln>
        </p:spPr>
      </p:pic>
      <p:pic>
        <p:nvPicPr>
          <p:cNvPr id="8" name="Bild" descr="Bild">
            <a:extLst>
              <a:ext uri="{FF2B5EF4-FFF2-40B4-BE49-F238E27FC236}">
                <a16:creationId xmlns:a16="http://schemas.microsoft.com/office/drawing/2014/main" id="{F26AA9E3-B047-2C49-80FC-F4EEB506B4B4}"/>
              </a:ext>
            </a:extLst>
          </p:cNvPr>
          <p:cNvPicPr>
            <a:picLocks noChangeAspect="1"/>
          </p:cNvPicPr>
          <p:nvPr userDrawn="1"/>
        </p:nvPicPr>
        <p:blipFill>
          <a:blip r:embed="rId3"/>
          <a:stretch>
            <a:fillRect/>
          </a:stretch>
        </p:blipFill>
        <p:spPr>
          <a:xfrm>
            <a:off x="4394057" y="139065"/>
            <a:ext cx="6598016" cy="6579870"/>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285495762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Trebuchet MS"/>
              <a:ea typeface="Trebuchet MS"/>
              <a:cs typeface="Trebuchet MS"/>
              <a:sym typeface="Trebuchet MS"/>
            </a:endParaRPr>
          </a:p>
        </p:txBody>
      </p:sp>
      <p:pic>
        <p:nvPicPr>
          <p:cNvPr id="8" name="Bild">
            <a:extLst>
              <a:ext uri="{FF2B5EF4-FFF2-40B4-BE49-F238E27FC236}">
                <a16:creationId xmlns:a16="http://schemas.microsoft.com/office/drawing/2014/main" id="{EF805B99-520B-C94E-8264-3FF9EF27E0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668606" y="-208283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5" name="Parallelogramm 4">
            <a:extLst>
              <a:ext uri="{FF2B5EF4-FFF2-40B4-BE49-F238E27FC236}">
                <a16:creationId xmlns:a16="http://schemas.microsoft.com/office/drawing/2014/main" id="{4F26C906-5105-BC46-BE6A-09C2697845D0}"/>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3" name="Textplatzhalter 2">
            <a:extLst>
              <a:ext uri="{FF2B5EF4-FFF2-40B4-BE49-F238E27FC236}">
                <a16:creationId xmlns:a16="http://schemas.microsoft.com/office/drawing/2014/main" id="{0A701D20-D9DB-2243-8AC9-26AFBCD5CE04}"/>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descr="Ein Bild, das Text enthält.&#10;&#10;Automatisch generierte Beschreibung">
            <a:extLst>
              <a:ext uri="{FF2B5EF4-FFF2-40B4-BE49-F238E27FC236}">
                <a16:creationId xmlns:a16="http://schemas.microsoft.com/office/drawing/2014/main" id="{9F0AA363-D75A-E649-8ABA-662B37F6DF5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186338623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reserve="1">
  <p:cSld name="10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a:extLst>
              <a:ext uri="{FF2B5EF4-FFF2-40B4-BE49-F238E27FC236}">
                <a16:creationId xmlns:a16="http://schemas.microsoft.com/office/drawing/2014/main" id="{C44BDF65-C713-4444-9266-63BCB10FB8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212390480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1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 name="Parallelogramm 3">
            <a:extLst>
              <a:ext uri="{FF2B5EF4-FFF2-40B4-BE49-F238E27FC236}">
                <a16:creationId xmlns:a16="http://schemas.microsoft.com/office/drawing/2014/main" id="{01FAF659-DBFE-E84B-8A9A-BB149AE4F6BD}"/>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5" name="Textplatzhalter 2">
            <a:extLst>
              <a:ext uri="{FF2B5EF4-FFF2-40B4-BE49-F238E27FC236}">
                <a16:creationId xmlns:a16="http://schemas.microsoft.com/office/drawing/2014/main" id="{74DC13CC-7BA1-C24F-BA30-50B601FD1DA0}"/>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a:extLst>
              <a:ext uri="{FF2B5EF4-FFF2-40B4-BE49-F238E27FC236}">
                <a16:creationId xmlns:a16="http://schemas.microsoft.com/office/drawing/2014/main" id="{2ED5D7B4-2443-5A4F-8776-3CAB4D2C77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283396561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2_Nur Titel">
    <p:bg>
      <p:bgPr>
        <a:solidFill>
          <a:srgbClr val="2A2A2A"/>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 name="Parallelogramm 3">
            <a:extLst>
              <a:ext uri="{FF2B5EF4-FFF2-40B4-BE49-F238E27FC236}">
                <a16:creationId xmlns:a16="http://schemas.microsoft.com/office/drawing/2014/main" id="{01FAF659-DBFE-E84B-8A9A-BB149AE4F6BD}"/>
              </a:ext>
            </a:extLst>
          </p:cNvPr>
          <p:cNvSpPr/>
          <p:nvPr userDrawn="1"/>
        </p:nvSpPr>
        <p:spPr>
          <a:xfrm>
            <a:off x="642485" y="0"/>
            <a:ext cx="5039858"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5" name="Textplatzhalter 2">
            <a:extLst>
              <a:ext uri="{FF2B5EF4-FFF2-40B4-BE49-F238E27FC236}">
                <a16:creationId xmlns:a16="http://schemas.microsoft.com/office/drawing/2014/main" id="{74DC13CC-7BA1-C24F-BA30-50B601FD1DA0}"/>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a:solidFill>
                  <a:schemeClr val="bg1"/>
                </a:solidFill>
                <a:latin typeface="Calibri" panose="020F0502020204030204" pitchFamily="34" charset="0"/>
                <a:cs typeface="Calibri" panose="020F0502020204030204" pitchFamily="34" charset="0"/>
              </a:defRPr>
            </a:lvl1pPr>
            <a:lvl2pPr marL="457200" indent="0">
              <a:buNone/>
              <a:defRPr sz="2500" i="1">
                <a:solidFill>
                  <a:schemeClr val="bg1"/>
                </a:solidFill>
                <a:latin typeface="Calibri" panose="020F0502020204030204" pitchFamily="34" charset="0"/>
                <a:cs typeface="Calibri" panose="020F0502020204030204" pitchFamily="34" charset="0"/>
              </a:defRPr>
            </a:lvl2pPr>
            <a:lvl3pPr marL="914400" indent="0">
              <a:buNone/>
              <a:defRPr sz="2500" i="1">
                <a:solidFill>
                  <a:schemeClr val="bg1"/>
                </a:solidFill>
                <a:latin typeface="Calibri" panose="020F0502020204030204" pitchFamily="34" charset="0"/>
                <a:cs typeface="Calibri" panose="020F0502020204030204" pitchFamily="34" charset="0"/>
              </a:defRPr>
            </a:lvl3pPr>
            <a:lvl4pPr marL="1371600" indent="0">
              <a:buNone/>
              <a:defRPr sz="2500" i="1">
                <a:solidFill>
                  <a:schemeClr val="bg1"/>
                </a:solidFill>
                <a:latin typeface="Calibri" panose="020F0502020204030204" pitchFamily="34" charset="0"/>
                <a:cs typeface="Calibri" panose="020F0502020204030204" pitchFamily="34" charset="0"/>
              </a:defRPr>
            </a:lvl4pPr>
            <a:lvl5pPr marL="1828800" indent="0">
              <a:buNone/>
              <a:defRPr sz="2500" i="1">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a:extLst>
              <a:ext uri="{FF2B5EF4-FFF2-40B4-BE49-F238E27FC236}">
                <a16:creationId xmlns:a16="http://schemas.microsoft.com/office/drawing/2014/main" id="{2ED5D7B4-2443-5A4F-8776-3CAB4D2C77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223060576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4_Nur Titel">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a:extLst>
              <a:ext uri="{FF2B5EF4-FFF2-40B4-BE49-F238E27FC236}">
                <a16:creationId xmlns:a16="http://schemas.microsoft.com/office/drawing/2014/main" id="{6D7A2530-808A-9F4F-83B0-8F618286FA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340507628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7_Nur Titel">
    <p:bg>
      <p:bgPr>
        <a:solidFill>
          <a:srgbClr val="F4F8FB"/>
        </a:solidFill>
        <a:effectLst/>
      </p:bgPr>
    </p:bg>
    <p:spTree>
      <p:nvGrpSpPr>
        <p:cNvPr id="1" name=""/>
        <p:cNvGrpSpPr/>
        <p:nvPr/>
      </p:nvGrpSpPr>
      <p:grpSpPr>
        <a:xfrm>
          <a:off x="0" y="0"/>
          <a:ext cx="0" cy="0"/>
          <a:chOff x="0" y="0"/>
          <a:chExt cx="0" cy="0"/>
        </a:xfrm>
      </p:grpSpPr>
      <p:pic>
        <p:nvPicPr>
          <p:cNvPr id="6" name="Bild" descr="Bild">
            <a:extLst>
              <a:ext uri="{FF2B5EF4-FFF2-40B4-BE49-F238E27FC236}">
                <a16:creationId xmlns:a16="http://schemas.microsoft.com/office/drawing/2014/main" id="{72460F74-45F3-0048-BC8A-73C050CF5492}"/>
              </a:ext>
            </a:extLst>
          </p:cNvPr>
          <p:cNvPicPr>
            <a:picLocks noChangeAspect="1"/>
          </p:cNvPicPr>
          <p:nvPr userDrawn="1"/>
        </p:nvPicPr>
        <p:blipFill>
          <a:blip r:embed="rId2"/>
          <a:stretch>
            <a:fillRect/>
          </a:stretch>
        </p:blipFill>
        <p:spPr>
          <a:xfrm>
            <a:off x="-131029" y="-127192"/>
            <a:ext cx="12454057" cy="6985192"/>
          </a:xfrm>
          <a:prstGeom prst="rect">
            <a:avLst/>
          </a:prstGeom>
          <a:ln w="12700">
            <a:miter lim="400000"/>
          </a:ln>
        </p:spPr>
      </p:pic>
      <p:pic>
        <p:nvPicPr>
          <p:cNvPr id="8" name="Bild" descr="Bild">
            <a:extLst>
              <a:ext uri="{FF2B5EF4-FFF2-40B4-BE49-F238E27FC236}">
                <a16:creationId xmlns:a16="http://schemas.microsoft.com/office/drawing/2014/main" id="{F26AA9E3-B047-2C49-80FC-F4EEB506B4B4}"/>
              </a:ext>
            </a:extLst>
          </p:cNvPr>
          <p:cNvPicPr>
            <a:picLocks noChangeAspect="1"/>
          </p:cNvPicPr>
          <p:nvPr userDrawn="1"/>
        </p:nvPicPr>
        <p:blipFill>
          <a:blip r:embed="rId3"/>
          <a:stretch>
            <a:fillRect/>
          </a:stretch>
        </p:blipFill>
        <p:spPr>
          <a:xfrm>
            <a:off x="4394057" y="139065"/>
            <a:ext cx="6598016" cy="6579870"/>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1" name="Grafik 10">
            <a:extLst>
              <a:ext uri="{FF2B5EF4-FFF2-40B4-BE49-F238E27FC236}">
                <a16:creationId xmlns:a16="http://schemas.microsoft.com/office/drawing/2014/main" id="{06408480-6E9F-744D-A2BA-F8E38EB8ED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66400" y="6453353"/>
            <a:ext cx="1479600" cy="174353"/>
          </a:xfrm>
          <a:prstGeom prst="rect">
            <a:avLst/>
          </a:prstGeom>
        </p:spPr>
      </p:pic>
    </p:spTree>
    <p:extLst>
      <p:ext uri="{BB962C8B-B14F-4D97-AF65-F5344CB8AC3E}">
        <p14:creationId xmlns:p14="http://schemas.microsoft.com/office/powerpoint/2010/main" val="245810324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Benutzerdefiniertes Layout">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B79282EC-7A73-2C48-9F25-ED0EB287C194}"/>
              </a:ext>
            </a:extLst>
          </p:cNvPr>
          <p:cNvSpPr>
            <a:spLocks noGrp="1"/>
          </p:cNvSpPr>
          <p:nvPr>
            <p:ph type="pic" sz="quarter" idx="10"/>
          </p:nvPr>
        </p:nvSpPr>
        <p:spPr>
          <a:xfrm>
            <a:off x="0" y="0"/>
            <a:ext cx="12192000" cy="6786000"/>
          </a:xfrm>
          <a:prstGeom prst="rect">
            <a:avLst/>
          </a:prstGeom>
        </p:spPr>
        <p:txBody>
          <a:bodyPr/>
          <a:lstStyle/>
          <a:p>
            <a:endParaRPr lang="de-DE" dirty="0"/>
          </a:p>
        </p:txBody>
      </p:sp>
      <p:sp>
        <p:nvSpPr>
          <p:cNvPr id="4" name="Rechteck 3">
            <a:extLst>
              <a:ext uri="{FF2B5EF4-FFF2-40B4-BE49-F238E27FC236}">
                <a16:creationId xmlns:a16="http://schemas.microsoft.com/office/drawing/2014/main" id="{FB25213A-37F2-9A42-B210-778A78C8586E}"/>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70124148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2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335216920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reserve="1">
  <p:cSld name="13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6" name="Grafik 5" descr="Ein Bild, das Text enthält.&#10;&#10;Automatisch generierte Beschreibung">
            <a:extLst>
              <a:ext uri="{FF2B5EF4-FFF2-40B4-BE49-F238E27FC236}">
                <a16:creationId xmlns:a16="http://schemas.microsoft.com/office/drawing/2014/main" id="{6F3A92D8-99EA-AF4D-B8F4-A0FD416FE8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33" t="46161" r="3426" b="35521"/>
          <a:stretch/>
        </p:blipFill>
        <p:spPr>
          <a:xfrm>
            <a:off x="10566400" y="6479822"/>
            <a:ext cx="1478844" cy="173261"/>
          </a:xfrm>
          <a:prstGeom prst="rect">
            <a:avLst/>
          </a:prstGeom>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148947112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reserve="1">
  <p:cSld name="3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674321" y="-226571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4068784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1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5" name="Bild">
            <a:extLst>
              <a:ext uri="{FF2B5EF4-FFF2-40B4-BE49-F238E27FC236}">
                <a16:creationId xmlns:a16="http://schemas.microsoft.com/office/drawing/2014/main" id="{4D774D29-63D4-6841-9D3B-D6B04A45EFA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674321" y="-2265718"/>
            <a:ext cx="8020458" cy="11389435"/>
          </a:xfrm>
          <a:prstGeom prst="rect">
            <a:avLst/>
          </a:prstGeom>
          <a:ln w="12700">
            <a:miter lim="400000"/>
          </a:ln>
        </p:spPr>
      </p:pic>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8" name="Grafik 7" descr="Ein Bild, das Text enthält.&#10;&#10;Automatisch generierte Beschreibung">
            <a:extLst>
              <a:ext uri="{FF2B5EF4-FFF2-40B4-BE49-F238E27FC236}">
                <a16:creationId xmlns:a16="http://schemas.microsoft.com/office/drawing/2014/main" id="{009978FA-E3F3-9042-9FBC-DC24998FDD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71325469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5_Nur Titel">
    <p:bg>
      <p:bgPr>
        <a:solidFill>
          <a:schemeClr val="bg1"/>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 name="Grafik 3" descr="Ein Bild, das Text enthält.&#10;&#10;Automatisch generierte Beschreibung">
            <a:extLst>
              <a:ext uri="{FF2B5EF4-FFF2-40B4-BE49-F238E27FC236}">
                <a16:creationId xmlns:a16="http://schemas.microsoft.com/office/drawing/2014/main" id="{65A90D5C-BB1A-A143-A4FA-1FA388FF8A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109600042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8_Nur Titel">
    <p:bg>
      <p:bgPr>
        <a:solidFill>
          <a:srgbClr val="F4F8FB"/>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05EDACA-793E-9D4E-8DB3-991A3DBBFADE}"/>
              </a:ext>
            </a:extLst>
          </p:cNvPr>
          <p:cNvSpPr/>
          <p:nvPr userDrawn="1"/>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7" name="Rechteck 6">
            <a:extLst>
              <a:ext uri="{FF2B5EF4-FFF2-40B4-BE49-F238E27FC236}">
                <a16:creationId xmlns:a16="http://schemas.microsoft.com/office/drawing/2014/main" id="{4D77F87A-9685-3D43-98BB-BF69F6D510B1}"/>
              </a:ext>
            </a:extLst>
          </p:cNvPr>
          <p:cNvSpPr/>
          <p:nvPr userDrawn="1"/>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5" name="Parallelogramm 4">
            <a:extLst>
              <a:ext uri="{FF2B5EF4-FFF2-40B4-BE49-F238E27FC236}">
                <a16:creationId xmlns:a16="http://schemas.microsoft.com/office/drawing/2014/main" id="{4F26C906-5105-BC46-BE6A-09C2697845D0}"/>
              </a:ext>
            </a:extLst>
          </p:cNvPr>
          <p:cNvSpPr/>
          <p:nvPr userDrawn="1"/>
        </p:nvSpPr>
        <p:spPr>
          <a:xfrm>
            <a:off x="642485" y="0"/>
            <a:ext cx="4210281" cy="1080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3" name="Textplatzhalter 2">
            <a:extLst>
              <a:ext uri="{FF2B5EF4-FFF2-40B4-BE49-F238E27FC236}">
                <a16:creationId xmlns:a16="http://schemas.microsoft.com/office/drawing/2014/main" id="{0A701D20-D9DB-2243-8AC9-26AFBCD5CE04}"/>
              </a:ext>
            </a:extLst>
          </p:cNvPr>
          <p:cNvSpPr>
            <a:spLocks noGrp="1"/>
          </p:cNvSpPr>
          <p:nvPr>
            <p:ph type="body" sz="quarter" idx="10" hasCustomPrompt="1"/>
          </p:nvPr>
        </p:nvSpPr>
        <p:spPr>
          <a:xfrm>
            <a:off x="1032404" y="169334"/>
            <a:ext cx="3387195" cy="804333"/>
          </a:xfrm>
          <a:prstGeom prst="rect">
            <a:avLst/>
          </a:prstGeom>
        </p:spPr>
        <p:txBody>
          <a:bodyPr/>
          <a:lstStyle>
            <a:lvl1pPr marL="0" indent="0">
              <a:buNone/>
              <a:defRPr sz="2500" i="1" cap="all" baseline="0">
                <a:solidFill>
                  <a:schemeClr val="bg1"/>
                </a:solidFill>
                <a:latin typeface="Calibri" panose="020F0502020204030204" pitchFamily="34" charset="0"/>
                <a:cs typeface="Calibri" panose="020F0502020204030204" pitchFamily="34" charset="0"/>
              </a:defRPr>
            </a:lvl1pPr>
            <a:lvl2pPr marL="457200" indent="0">
              <a:buNone/>
              <a:defRPr sz="2500" i="1" cap="all" baseline="0">
                <a:solidFill>
                  <a:schemeClr val="bg1"/>
                </a:solidFill>
                <a:latin typeface="Calibri" panose="020F0502020204030204" pitchFamily="34" charset="0"/>
                <a:cs typeface="Calibri" panose="020F0502020204030204" pitchFamily="34" charset="0"/>
              </a:defRPr>
            </a:lvl2pPr>
            <a:lvl3pPr marL="914400" indent="0">
              <a:buNone/>
              <a:defRPr sz="2500" i="1" cap="all" baseline="0">
                <a:solidFill>
                  <a:schemeClr val="bg1"/>
                </a:solidFill>
                <a:latin typeface="Calibri" panose="020F0502020204030204" pitchFamily="34" charset="0"/>
                <a:cs typeface="Calibri" panose="020F0502020204030204" pitchFamily="34" charset="0"/>
              </a:defRPr>
            </a:lvl3pPr>
            <a:lvl4pPr marL="1371600" indent="0">
              <a:buNone/>
              <a:defRPr sz="2500" i="1" cap="all" baseline="0">
                <a:solidFill>
                  <a:schemeClr val="bg1"/>
                </a:solidFill>
                <a:latin typeface="Calibri" panose="020F0502020204030204" pitchFamily="34" charset="0"/>
                <a:cs typeface="Calibri" panose="020F0502020204030204" pitchFamily="34" charset="0"/>
              </a:defRPr>
            </a:lvl4pPr>
            <a:lvl5pPr marL="1828800" indent="0">
              <a:buNone/>
              <a:defRPr sz="2500" i="1" cap="all" baseline="0">
                <a:solidFill>
                  <a:schemeClr val="bg1"/>
                </a:solidFill>
                <a:latin typeface="Calibri" panose="020F0502020204030204" pitchFamily="34" charset="0"/>
                <a:cs typeface="Calibri" panose="020F050202020403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2" name="Grafik 11" descr="Ein Bild, das Text enthält.&#10;&#10;Automatisch generierte Beschreibung">
            <a:extLst>
              <a:ext uri="{FF2B5EF4-FFF2-40B4-BE49-F238E27FC236}">
                <a16:creationId xmlns:a16="http://schemas.microsoft.com/office/drawing/2014/main" id="{D6E58A5A-D188-964F-ADBC-BC525F5DAB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66400" y="6441923"/>
            <a:ext cx="1479600" cy="199730"/>
          </a:xfrm>
          <a:prstGeom prst="rect">
            <a:avLst/>
          </a:prstGeom>
        </p:spPr>
      </p:pic>
    </p:spTree>
    <p:extLst>
      <p:ext uri="{BB962C8B-B14F-4D97-AF65-F5344CB8AC3E}">
        <p14:creationId xmlns:p14="http://schemas.microsoft.com/office/powerpoint/2010/main" val="262353680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743282"/>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78"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Trebuchet MS"/>
          <a:ea typeface="Trebuchet MS"/>
          <a:cs typeface="Trebuchet MS"/>
          <a:sym typeface="Trebuchet MS"/>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28.jpe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4v"/><Relationship Id="rId1" Type="http://schemas.microsoft.com/office/2007/relationships/media" Target="../media/media1.m4v"/><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7.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264DF89-386F-164A-9E36-6B771221B756}"/>
              </a:ext>
            </a:extLst>
          </p:cNvPr>
          <p:cNvSpPr/>
          <p:nvPr/>
        </p:nvSpPr>
        <p:spPr>
          <a:xfrm>
            <a:off x="0" y="0"/>
            <a:ext cx="12192000" cy="6858000"/>
          </a:xfrm>
          <a:prstGeom prst="rect">
            <a:avLst/>
          </a:prstGeom>
          <a:gradFill>
            <a:gsLst>
              <a:gs pos="0">
                <a:srgbClr val="F3F7FB"/>
              </a:gs>
              <a:gs pos="99000">
                <a:srgbClr val="D7E0E6"/>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9" name="Bild">
            <a:extLst>
              <a:ext uri="{FF2B5EF4-FFF2-40B4-BE49-F238E27FC236}">
                <a16:creationId xmlns:a16="http://schemas.microsoft.com/office/drawing/2014/main" id="{E60A6531-ECAD-F043-8B58-17D96ECD58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74268" y="-2265718"/>
            <a:ext cx="8020458" cy="11389435"/>
          </a:xfrm>
          <a:prstGeom prst="rect">
            <a:avLst/>
          </a:prstGeom>
          <a:ln w="12700">
            <a:miter lim="400000"/>
          </a:ln>
        </p:spPr>
      </p:pic>
      <p:pic>
        <p:nvPicPr>
          <p:cNvPr id="10" name="Grafik 9">
            <a:extLst>
              <a:ext uri="{FF2B5EF4-FFF2-40B4-BE49-F238E27FC236}">
                <a16:creationId xmlns:a16="http://schemas.microsoft.com/office/drawing/2014/main" id="{BF2AE41D-401A-764C-8F79-DE2A32DB7BC3}"/>
              </a:ext>
            </a:extLst>
          </p:cNvPr>
          <p:cNvPicPr>
            <a:picLocks noChangeAspect="1"/>
          </p:cNvPicPr>
          <p:nvPr/>
        </p:nvPicPr>
        <p:blipFill>
          <a:blip r:embed="rId4">
            <a:extLst>
              <a:ext uri="{28A0092B-C50C-407E-A947-70E740481C1C}">
                <a14:useLocalDpi xmlns:a14="http://schemas.microsoft.com/office/drawing/2010/main" val="0"/>
              </a:ext>
            </a:extLst>
          </a:blip>
          <a:srcRect t="6058" b="6058"/>
          <a:stretch/>
        </p:blipFill>
        <p:spPr>
          <a:xfrm>
            <a:off x="582081" y="2399212"/>
            <a:ext cx="7669511" cy="4486084"/>
          </a:xfrm>
          <a:prstGeom prst="rect">
            <a:avLst/>
          </a:prstGeom>
        </p:spPr>
      </p:pic>
      <p:sp>
        <p:nvSpPr>
          <p:cNvPr id="11" name="20 Stunden neue Zeit…">
            <a:extLst>
              <a:ext uri="{FF2B5EF4-FFF2-40B4-BE49-F238E27FC236}">
                <a16:creationId xmlns:a16="http://schemas.microsoft.com/office/drawing/2014/main" id="{14405472-F05D-3C44-A0FB-584D938190CA}"/>
              </a:ext>
            </a:extLst>
          </p:cNvPr>
          <p:cNvSpPr txBox="1"/>
          <p:nvPr/>
        </p:nvSpPr>
        <p:spPr>
          <a:xfrm>
            <a:off x="561611" y="342902"/>
            <a:ext cx="5973749" cy="1631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3100">
                <a:solidFill>
                  <a:srgbClr val="FFFFFF"/>
                </a:solidFill>
              </a:defRPr>
            </a:pPr>
            <a:r>
              <a:rPr lang="de-DE" sz="5000" i="1" dirty="0">
                <a:solidFill>
                  <a:schemeClr val="tx1"/>
                </a:solidFill>
                <a:latin typeface="Calibri Light" panose="020F0302020204030204" pitchFamily="34" charset="0"/>
                <a:cs typeface="Calibri Light" panose="020F0302020204030204" pitchFamily="34" charset="0"/>
              </a:rPr>
              <a:t>MODUL 2</a:t>
            </a:r>
          </a:p>
          <a:p>
            <a:pPr>
              <a:defRPr sz="3100">
                <a:solidFill>
                  <a:srgbClr val="FFFFFF"/>
                </a:solidFill>
              </a:defRPr>
            </a:pPr>
            <a:r>
              <a:rPr lang="de-DE" sz="5000" b="1" i="1" dirty="0">
                <a:solidFill>
                  <a:schemeClr val="tx1"/>
                </a:solidFill>
                <a:latin typeface="Calibri" panose="020F0502020204030204" pitchFamily="34" charset="0"/>
                <a:cs typeface="Calibri" panose="020F0502020204030204" pitchFamily="34" charset="0"/>
              </a:rPr>
              <a:t>JEDER DENKT ANDERS</a:t>
            </a:r>
          </a:p>
        </p:txBody>
      </p:sp>
      <p:pic>
        <p:nvPicPr>
          <p:cNvPr id="12" name="Grafik 11" descr="Ein Bild, das Text enthält.&#10;&#10;Automatisch generierte Beschreibung">
            <a:extLst>
              <a:ext uri="{FF2B5EF4-FFF2-40B4-BE49-F238E27FC236}">
                <a16:creationId xmlns:a16="http://schemas.microsoft.com/office/drawing/2014/main" id="{4B43A70E-8E1A-154E-BE1C-516DFC5935ED}"/>
              </a:ext>
            </a:extLst>
          </p:cNvPr>
          <p:cNvPicPr>
            <a:picLocks noChangeAspect="1"/>
          </p:cNvPicPr>
          <p:nvPr/>
        </p:nvPicPr>
        <p:blipFill rotWithShape="1">
          <a:blip r:embed="rId5">
            <a:extLst>
              <a:ext uri="{28A0092B-C50C-407E-A947-70E740481C1C}">
                <a14:useLocalDpi xmlns:a14="http://schemas.microsoft.com/office/drawing/2010/main" val="0"/>
              </a:ext>
            </a:extLst>
          </a:blip>
          <a:srcRect l="18333" t="46161" r="3426" b="35521"/>
          <a:stretch/>
        </p:blipFill>
        <p:spPr>
          <a:xfrm>
            <a:off x="8315006" y="6005688"/>
            <a:ext cx="3594771" cy="421163"/>
          </a:xfrm>
          <a:prstGeom prst="rect">
            <a:avLst/>
          </a:prstGeom>
        </p:spPr>
      </p:pic>
      <p:sp>
        <p:nvSpPr>
          <p:cNvPr id="13" name="Rechteck 12">
            <a:extLst>
              <a:ext uri="{FF2B5EF4-FFF2-40B4-BE49-F238E27FC236}">
                <a16:creationId xmlns:a16="http://schemas.microsoft.com/office/drawing/2014/main" id="{525A71C4-4F1A-1A45-887A-860338CEDC25}"/>
              </a:ext>
            </a:extLst>
          </p:cNvPr>
          <p:cNvSpPr/>
          <p:nvPr/>
        </p:nvSpPr>
        <p:spPr>
          <a:xfrm>
            <a:off x="-1200" y="6786000"/>
            <a:ext cx="12193200" cy="72000"/>
          </a:xfrm>
          <a:prstGeom prst="rect">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2" name="Dreieck 1">
            <a:extLst>
              <a:ext uri="{FF2B5EF4-FFF2-40B4-BE49-F238E27FC236}">
                <a16:creationId xmlns:a16="http://schemas.microsoft.com/office/drawing/2014/main" id="{50A29F85-14A6-B940-906A-F7A5521AA3A9}"/>
              </a:ext>
            </a:extLst>
          </p:cNvPr>
          <p:cNvSpPr/>
          <p:nvPr/>
        </p:nvSpPr>
        <p:spPr>
          <a:xfrm rot="10800000">
            <a:off x="10404953" y="0"/>
            <a:ext cx="1800000" cy="1800000"/>
          </a:xfrm>
          <a:prstGeom prst="triangle">
            <a:avLst>
              <a:gd name="adj" fmla="val 0"/>
            </a:avLst>
          </a:prstGeom>
          <a:solidFill>
            <a:srgbClr val="FFFFFF"/>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4" name="Energiekreis_rot.jpg" descr="Energiekreis_rot.jpg">
            <a:extLst>
              <a:ext uri="{FF2B5EF4-FFF2-40B4-BE49-F238E27FC236}">
                <a16:creationId xmlns:a16="http://schemas.microsoft.com/office/drawing/2014/main" id="{06443353-7503-4646-AC3D-E3A3E38155B6}"/>
              </a:ext>
            </a:extLst>
          </p:cNvPr>
          <p:cNvPicPr>
            <a:picLocks noChangeAspect="1"/>
          </p:cNvPicPr>
          <p:nvPr/>
        </p:nvPicPr>
        <p:blipFill>
          <a:blip r:embed="rId6"/>
          <a:stretch>
            <a:fillRect/>
          </a:stretch>
        </p:blipFill>
        <p:spPr>
          <a:xfrm>
            <a:off x="11446064" y="342902"/>
            <a:ext cx="497325" cy="489704"/>
          </a:xfrm>
          <a:prstGeom prst="rect">
            <a:avLst/>
          </a:prstGeom>
          <a:ln w="12700">
            <a:miter lim="400000"/>
          </a:ln>
          <a:effectLst>
            <a:reflection stA="50000" endPos="40000" dir="5400000" sy="-100000" algn="bl" rotWithShape="0"/>
          </a:effectLst>
        </p:spPr>
      </p:pic>
      <p:sp>
        <p:nvSpPr>
          <p:cNvPr id="471" name="UnternehmerEnergie…"/>
          <p:cNvSpPr txBox="1"/>
          <p:nvPr/>
        </p:nvSpPr>
        <p:spPr>
          <a:xfrm>
            <a:off x="11341585" y="0"/>
            <a:ext cx="706282" cy="369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a:spAutoFit/>
          </a:bodyPr>
          <a:lstStyle/>
          <a:p>
            <a:pPr defTabSz="914377">
              <a:lnSpc>
                <a:spcPct val="90000"/>
              </a:lnSpc>
              <a:defRPr sz="5400">
                <a:solidFill>
                  <a:srgbClr val="FFFFFF"/>
                </a:solidFill>
                <a:latin typeface="Klavika Light"/>
                <a:ea typeface="Klavika Light"/>
                <a:cs typeface="Klavika Light"/>
                <a:sym typeface="Klavika Medium"/>
              </a:defRPr>
            </a:pPr>
            <a:r>
              <a:rPr sz="2000" dirty="0">
                <a:solidFill>
                  <a:srgbClr val="7393A5"/>
                </a:solidFill>
                <a:latin typeface="Calibri" panose="020F0502020204030204" pitchFamily="34" charset="0"/>
                <a:cs typeface="Calibri" panose="020F0502020204030204" pitchFamily="34" charset="0"/>
              </a:rPr>
              <a:t>U</a:t>
            </a:r>
            <a:r>
              <a:rPr sz="2000" i="1" dirty="0">
                <a:solidFill>
                  <a:srgbClr val="7393A5"/>
                </a:solidFill>
                <a:latin typeface="Calibri" panose="020F0502020204030204" pitchFamily="34" charset="0"/>
                <a:ea typeface="Klavika Light"/>
                <a:cs typeface="Calibri" panose="020F0502020204030204" pitchFamily="34" charset="0"/>
                <a:sym typeface="Klavika Light"/>
              </a:rPr>
              <a:t>E</a:t>
            </a:r>
            <a:r>
              <a:rPr sz="2000" dirty="0">
                <a:solidFill>
                  <a:srgbClr val="7393A5"/>
                </a:solidFill>
                <a:latin typeface="Calibri" panose="020F0502020204030204" pitchFamily="34" charset="0"/>
                <a:cs typeface="Calibri" panose="020F0502020204030204" pitchFamily="34" charset="0"/>
              </a:rPr>
              <a:t>5.0</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 name="Picture 6" descr="Picture 6"/>
          <p:cNvPicPr>
            <a:picLocks noChangeAspect="1"/>
          </p:cNvPicPr>
          <p:nvPr/>
        </p:nvPicPr>
        <p:blipFill>
          <a:blip r:embed="rId3"/>
          <a:stretch>
            <a:fillRect/>
          </a:stretch>
        </p:blipFill>
        <p:spPr>
          <a:xfrm>
            <a:off x="10986361" y="169334"/>
            <a:ext cx="958850" cy="958850"/>
          </a:xfrm>
          <a:prstGeom prst="rect">
            <a:avLst/>
          </a:prstGeom>
          <a:ln w="12700">
            <a:miter lim="400000"/>
          </a:ln>
        </p:spPr>
      </p:pic>
      <p:pic>
        <p:nvPicPr>
          <p:cNvPr id="905" name="Picture 23" descr="Picture 23"/>
          <p:cNvPicPr>
            <a:picLocks noChangeAspect="1"/>
          </p:cNvPicPr>
          <p:nvPr/>
        </p:nvPicPr>
        <p:blipFill>
          <a:blip r:embed="rId4"/>
          <a:stretch>
            <a:fillRect/>
          </a:stretch>
        </p:blipFill>
        <p:spPr>
          <a:xfrm>
            <a:off x="6558320" y="1979492"/>
            <a:ext cx="3182252" cy="2899016"/>
          </a:xfrm>
          <a:prstGeom prst="rect">
            <a:avLst/>
          </a:prstGeom>
          <a:ln w="12700">
            <a:miter lim="400000"/>
          </a:ln>
        </p:spPr>
      </p:pic>
      <p:pic>
        <p:nvPicPr>
          <p:cNvPr id="906" name="Picture 4" descr="Picture 4"/>
          <p:cNvPicPr>
            <a:picLocks noChangeAspect="1"/>
          </p:cNvPicPr>
          <p:nvPr/>
        </p:nvPicPr>
        <p:blipFill>
          <a:blip r:embed="rId5"/>
          <a:srcRect l="5155" t="35271" r="69438" b="27748"/>
          <a:stretch>
            <a:fillRect/>
          </a:stretch>
        </p:blipFill>
        <p:spPr>
          <a:xfrm>
            <a:off x="2303944" y="1935883"/>
            <a:ext cx="3071285" cy="3245735"/>
          </a:xfrm>
          <a:prstGeom prst="rect">
            <a:avLst/>
          </a:prstGeom>
          <a:ln w="12700">
            <a:miter lim="400000"/>
          </a:ln>
        </p:spPr>
      </p:pic>
      <p:sp>
        <p:nvSpPr>
          <p:cNvPr id="907" name="Textfeld 5"/>
          <p:cNvSpPr txBox="1"/>
          <p:nvPr/>
        </p:nvSpPr>
        <p:spPr>
          <a:xfrm>
            <a:off x="2153674" y="5340350"/>
            <a:ext cx="3221556" cy="12311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a:spAutoFit/>
          </a:bodyPr>
          <a:lstStyle>
            <a:lvl1pPr defTabSz="1219200">
              <a:defRPr sz="2400">
                <a:latin typeface="Arial"/>
                <a:ea typeface="Arial"/>
                <a:cs typeface="Arial"/>
                <a:sym typeface="Arial"/>
              </a:defRPr>
            </a:lvl1pPr>
          </a:lstStyle>
          <a:p>
            <a:pPr algn="ctr"/>
            <a:r>
              <a:rPr dirty="0">
                <a:latin typeface="Calibri" panose="020F0502020204030204" pitchFamily="34" charset="0"/>
                <a:cs typeface="Calibri" panose="020F0502020204030204" pitchFamily="34" charset="0"/>
              </a:rPr>
              <a:t>Die </a:t>
            </a:r>
            <a:r>
              <a:rPr dirty="0" err="1">
                <a:latin typeface="Calibri" panose="020F0502020204030204" pitchFamily="34" charset="0"/>
                <a:cs typeface="Calibri" panose="020F0502020204030204" pitchFamily="34" charset="0"/>
              </a:rPr>
              <a:t>Unterscheidung</a:t>
            </a:r>
            <a:r>
              <a:rPr dirty="0">
                <a:latin typeface="Calibri" panose="020F0502020204030204" pitchFamily="34" charset="0"/>
                <a:cs typeface="Calibri" panose="020F0502020204030204" pitchFamily="34" charset="0"/>
              </a:rPr>
              <a:t> von </a:t>
            </a:r>
            <a:r>
              <a:rPr dirty="0" err="1">
                <a:latin typeface="Calibri" panose="020F0502020204030204" pitchFamily="34" charset="0"/>
                <a:cs typeface="Calibri" panose="020F0502020204030204" pitchFamily="34" charset="0"/>
              </a:rPr>
              <a:t>rechter</a:t>
            </a:r>
            <a:r>
              <a:rPr dirty="0">
                <a:latin typeface="Calibri" panose="020F0502020204030204" pitchFamily="34" charset="0"/>
                <a:cs typeface="Calibri" panose="020F0502020204030204" pitchFamily="34" charset="0"/>
              </a:rPr>
              <a:t> und linker </a:t>
            </a:r>
            <a:r>
              <a:rPr dirty="0" err="1">
                <a:latin typeface="Calibri" panose="020F0502020204030204" pitchFamily="34" charset="0"/>
                <a:cs typeface="Calibri" panose="020F0502020204030204" pitchFamily="34" charset="0"/>
              </a:rPr>
              <a:t>Gehirnhälfte</a:t>
            </a:r>
            <a:endParaRPr dirty="0">
              <a:latin typeface="Calibri" panose="020F0502020204030204" pitchFamily="34" charset="0"/>
              <a:cs typeface="Calibri" panose="020F0502020204030204" pitchFamily="34" charset="0"/>
            </a:endParaRPr>
          </a:p>
        </p:txBody>
      </p:sp>
      <p:sp>
        <p:nvSpPr>
          <p:cNvPr id="908" name="Textfeld 328"/>
          <p:cNvSpPr txBox="1"/>
          <p:nvPr/>
        </p:nvSpPr>
        <p:spPr>
          <a:xfrm>
            <a:off x="6345885" y="5078176"/>
            <a:ext cx="2960348" cy="16004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a:spAutoFit/>
          </a:bodyPr>
          <a:lstStyle/>
          <a:p>
            <a:pPr algn="ctr" defTabSz="1219200">
              <a:defRPr sz="2400">
                <a:latin typeface="Arial"/>
                <a:ea typeface="Arial"/>
                <a:cs typeface="Arial"/>
                <a:sym typeface="Arial"/>
              </a:defRPr>
            </a:pPr>
            <a:r>
              <a:rPr dirty="0">
                <a:latin typeface="Calibri" panose="020F0502020204030204" pitchFamily="34" charset="0"/>
                <a:cs typeface="Calibri" panose="020F0502020204030204" pitchFamily="34" charset="0"/>
              </a:rPr>
              <a:t>Triune Brain:</a:t>
            </a:r>
          </a:p>
          <a:p>
            <a:pPr algn="ctr" defTabSz="1219200">
              <a:defRPr sz="2400">
                <a:latin typeface="Arial"/>
                <a:ea typeface="Arial"/>
                <a:cs typeface="Arial"/>
                <a:sym typeface="Arial"/>
              </a:defRPr>
            </a:pPr>
            <a:r>
              <a:rPr dirty="0" err="1">
                <a:latin typeface="Calibri" panose="020F0502020204030204" pitchFamily="34" charset="0"/>
                <a:cs typeface="Calibri" panose="020F0502020204030204" pitchFamily="34" charset="0"/>
              </a:rPr>
              <a:t>Cerebraler</a:t>
            </a:r>
            <a:r>
              <a:rPr dirty="0">
                <a:latin typeface="Calibri" panose="020F0502020204030204" pitchFamily="34" charset="0"/>
                <a:cs typeface="Calibri" panose="020F0502020204030204" pitchFamily="34" charset="0"/>
              </a:rPr>
              <a:t> Cortex</a:t>
            </a:r>
          </a:p>
          <a:p>
            <a:pPr algn="ctr" defTabSz="1219200">
              <a:defRPr sz="2400">
                <a:latin typeface="Arial"/>
                <a:ea typeface="Arial"/>
                <a:cs typeface="Arial"/>
                <a:sym typeface="Arial"/>
              </a:defRPr>
            </a:pPr>
            <a:r>
              <a:rPr dirty="0" err="1">
                <a:latin typeface="Calibri" panose="020F0502020204030204" pitchFamily="34" charset="0"/>
                <a:cs typeface="Calibri" panose="020F0502020204030204" pitchFamily="34" charset="0"/>
              </a:rPr>
              <a:t>Limbisches</a:t>
            </a:r>
            <a:r>
              <a:rPr dirty="0">
                <a:latin typeface="Calibri" panose="020F0502020204030204" pitchFamily="34" charset="0"/>
                <a:cs typeface="Calibri" panose="020F0502020204030204" pitchFamily="34" charset="0"/>
              </a:rPr>
              <a:t> System</a:t>
            </a:r>
          </a:p>
          <a:p>
            <a:pPr algn="ctr" defTabSz="1219200">
              <a:defRPr sz="2400">
                <a:solidFill>
                  <a:srgbClr val="A6A6A6"/>
                </a:solidFill>
                <a:latin typeface="Arial"/>
                <a:ea typeface="Arial"/>
                <a:cs typeface="Arial"/>
                <a:sym typeface="Arial"/>
              </a:defRPr>
            </a:pPr>
            <a:r>
              <a:rPr dirty="0" err="1">
                <a:latin typeface="Calibri" panose="020F0502020204030204" pitchFamily="34" charset="0"/>
                <a:cs typeface="Calibri" panose="020F0502020204030204" pitchFamily="34" charset="0"/>
              </a:rPr>
              <a:t>Stammhirn</a:t>
            </a:r>
            <a:endParaRPr dirty="0">
              <a:latin typeface="Calibri" panose="020F0502020204030204" pitchFamily="34" charset="0"/>
              <a:cs typeface="Calibri" panose="020F0502020204030204" pitchFamily="34" charset="0"/>
            </a:endParaRPr>
          </a:p>
        </p:txBody>
      </p:sp>
      <p:sp>
        <p:nvSpPr>
          <p:cNvPr id="909" name="Rechteck 7"/>
          <p:cNvSpPr txBox="1"/>
          <p:nvPr/>
        </p:nvSpPr>
        <p:spPr>
          <a:xfrm>
            <a:off x="3106580" y="1364077"/>
            <a:ext cx="1315743" cy="492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2400">
                <a:latin typeface="Arial"/>
                <a:ea typeface="Arial"/>
                <a:cs typeface="Arial"/>
                <a:sym typeface="Arial"/>
              </a:defRPr>
            </a:lvl1pPr>
          </a:lstStyle>
          <a:p>
            <a:r>
              <a:rPr dirty="0">
                <a:latin typeface="Calibri" panose="020F0502020204030204" pitchFamily="34" charset="0"/>
                <a:cs typeface="Calibri" panose="020F0502020204030204" pitchFamily="34" charset="0"/>
              </a:rPr>
              <a:t>R. Sperry </a:t>
            </a:r>
          </a:p>
        </p:txBody>
      </p:sp>
      <p:sp>
        <p:nvSpPr>
          <p:cNvPr id="910" name="Rechteck 9"/>
          <p:cNvSpPr txBox="1"/>
          <p:nvPr/>
        </p:nvSpPr>
        <p:spPr>
          <a:xfrm>
            <a:off x="7149242" y="1364077"/>
            <a:ext cx="2267927" cy="492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2400">
                <a:latin typeface="Arial"/>
                <a:ea typeface="Arial"/>
                <a:cs typeface="Arial"/>
                <a:sym typeface="Arial"/>
              </a:defRPr>
            </a:lvl1pPr>
          </a:lstStyle>
          <a:p>
            <a:r>
              <a:rPr dirty="0">
                <a:latin typeface="Calibri" panose="020F0502020204030204" pitchFamily="34" charset="0"/>
                <a:cs typeface="Calibri" panose="020F0502020204030204" pitchFamily="34" charset="0"/>
              </a:rPr>
              <a:t>Paul D. MacLean </a:t>
            </a:r>
          </a:p>
        </p:txBody>
      </p:sp>
      <p:sp>
        <p:nvSpPr>
          <p:cNvPr id="11" name="Rectangle 43">
            <a:extLst>
              <a:ext uri="{FF2B5EF4-FFF2-40B4-BE49-F238E27FC236}">
                <a16:creationId xmlns:a16="http://schemas.microsoft.com/office/drawing/2014/main" id="{7CEC5AB5-D4F3-E542-A6AB-22EFE5D59BA5}"/>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2" name="Textplatzhalter 1">
            <a:extLst>
              <a:ext uri="{FF2B5EF4-FFF2-40B4-BE49-F238E27FC236}">
                <a16:creationId xmlns:a16="http://schemas.microsoft.com/office/drawing/2014/main" id="{0739E5A9-C506-3F49-A31D-BEDDB7A9A643}"/>
              </a:ext>
            </a:extLst>
          </p:cNvPr>
          <p:cNvSpPr>
            <a:spLocks noGrp="1"/>
          </p:cNvSpPr>
          <p:nvPr>
            <p:ph type="body" sz="quarter" idx="10"/>
          </p:nvPr>
        </p:nvSpPr>
        <p:spPr>
          <a:xfrm>
            <a:off x="1032404" y="169334"/>
            <a:ext cx="2830469" cy="804333"/>
          </a:xfrm>
        </p:spPr>
        <p:txBody>
          <a:bodyPr/>
          <a:lstStyle/>
          <a:p>
            <a:r>
              <a:rPr lang="de-DE" dirty="0"/>
              <a:t>DIE ENTWICKLUNG DES HBDI </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Freeform 118"/>
          <p:cNvSpPr/>
          <p:nvPr/>
        </p:nvSpPr>
        <p:spPr>
          <a:xfrm>
            <a:off x="3794201" y="3099008"/>
            <a:ext cx="1265453" cy="999749"/>
          </a:xfrm>
          <a:custGeom>
            <a:avLst/>
            <a:gdLst/>
            <a:ahLst/>
            <a:cxnLst>
              <a:cxn ang="0">
                <a:pos x="wd2" y="hd2"/>
              </a:cxn>
              <a:cxn ang="5400000">
                <a:pos x="wd2" y="hd2"/>
              </a:cxn>
              <a:cxn ang="10800000">
                <a:pos x="wd2" y="hd2"/>
              </a:cxn>
              <a:cxn ang="16200000">
                <a:pos x="wd2" y="hd2"/>
              </a:cxn>
            </a:cxnLst>
            <a:rect l="0" t="0" r="r" b="b"/>
            <a:pathLst>
              <a:path w="21600" h="21600" extrusionOk="0">
                <a:moveTo>
                  <a:pt x="21600" y="350"/>
                </a:moveTo>
                <a:lnTo>
                  <a:pt x="352" y="21600"/>
                </a:lnTo>
                <a:lnTo>
                  <a:pt x="0" y="21218"/>
                </a:lnTo>
                <a:lnTo>
                  <a:pt x="21216" y="0"/>
                </a:lnTo>
                <a:lnTo>
                  <a:pt x="21600" y="35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31" name="Rectangle 120"/>
          <p:cNvSpPr/>
          <p:nvPr/>
        </p:nvSpPr>
        <p:spPr>
          <a:xfrm>
            <a:off x="3912582" y="4187719"/>
            <a:ext cx="963772" cy="22225"/>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32" name="Rectangle 121"/>
          <p:cNvSpPr/>
          <p:nvPr/>
        </p:nvSpPr>
        <p:spPr>
          <a:xfrm>
            <a:off x="5113228" y="3197119"/>
            <a:ext cx="27123" cy="771525"/>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33" name="Rectangle 122"/>
          <p:cNvSpPr/>
          <p:nvPr/>
        </p:nvSpPr>
        <p:spPr>
          <a:xfrm>
            <a:off x="3632310" y="3197119"/>
            <a:ext cx="23507" cy="771525"/>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28" name="Freeform 117"/>
          <p:cNvSpPr/>
          <p:nvPr/>
        </p:nvSpPr>
        <p:spPr>
          <a:xfrm>
            <a:off x="3754306" y="3128855"/>
            <a:ext cx="1218730" cy="999749"/>
          </a:xfrm>
          <a:custGeom>
            <a:avLst/>
            <a:gdLst/>
            <a:ahLst/>
            <a:cxnLst>
              <a:cxn ang="0">
                <a:pos x="wd2" y="hd2"/>
              </a:cxn>
              <a:cxn ang="5400000">
                <a:pos x="wd2" y="hd2"/>
              </a:cxn>
              <a:cxn ang="10800000">
                <a:pos x="wd2" y="hd2"/>
              </a:cxn>
              <a:cxn ang="16200000">
                <a:pos x="wd2" y="hd2"/>
              </a:cxn>
            </a:cxnLst>
            <a:rect l="0" t="0" r="r" b="b"/>
            <a:pathLst>
              <a:path w="21600" h="21600" extrusionOk="0">
                <a:moveTo>
                  <a:pt x="352" y="0"/>
                </a:moveTo>
                <a:lnTo>
                  <a:pt x="21600" y="21249"/>
                </a:lnTo>
                <a:lnTo>
                  <a:pt x="21216" y="21600"/>
                </a:lnTo>
                <a:lnTo>
                  <a:pt x="0" y="351"/>
                </a:lnTo>
                <a:lnTo>
                  <a:pt x="352"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dirty="0"/>
          </a:p>
        </p:txBody>
      </p:sp>
      <p:grpSp>
        <p:nvGrpSpPr>
          <p:cNvPr id="6" name="Gruppieren 5">
            <a:extLst>
              <a:ext uri="{FF2B5EF4-FFF2-40B4-BE49-F238E27FC236}">
                <a16:creationId xmlns:a16="http://schemas.microsoft.com/office/drawing/2014/main" id="{263644E3-ACD4-2348-B550-6CD0F8B07F71}"/>
              </a:ext>
            </a:extLst>
          </p:cNvPr>
          <p:cNvGrpSpPr/>
          <p:nvPr/>
        </p:nvGrpSpPr>
        <p:grpSpPr>
          <a:xfrm>
            <a:off x="6370170" y="2798535"/>
            <a:ext cx="1476000" cy="1476000"/>
            <a:chOff x="5293904" y="2484439"/>
            <a:chExt cx="1476000" cy="1476000"/>
          </a:xfrm>
        </p:grpSpPr>
        <p:grpSp>
          <p:nvGrpSpPr>
            <p:cNvPr id="4" name="Gruppieren 3">
              <a:extLst>
                <a:ext uri="{FF2B5EF4-FFF2-40B4-BE49-F238E27FC236}">
                  <a16:creationId xmlns:a16="http://schemas.microsoft.com/office/drawing/2014/main" id="{1BB26569-7509-D347-A1FC-0F4F5F11CA48}"/>
                </a:ext>
              </a:extLst>
            </p:cNvPr>
            <p:cNvGrpSpPr/>
            <p:nvPr/>
          </p:nvGrpSpPr>
          <p:grpSpPr>
            <a:xfrm>
              <a:off x="5293904" y="2484439"/>
              <a:ext cx="1476000" cy="1476000"/>
              <a:chOff x="5293904" y="2484439"/>
              <a:chExt cx="1985408" cy="1639890"/>
            </a:xfrm>
          </p:grpSpPr>
          <p:sp>
            <p:nvSpPr>
              <p:cNvPr id="915" name="Freeform 4"/>
              <p:cNvSpPr/>
              <p:nvPr/>
            </p:nvSpPr>
            <p:spPr>
              <a:xfrm>
                <a:off x="6331812" y="3338515"/>
                <a:ext cx="947500" cy="7858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525" y="1057"/>
                    </a:lnTo>
                    <a:lnTo>
                      <a:pt x="21449" y="2152"/>
                    </a:lnTo>
                    <a:lnTo>
                      <a:pt x="21299" y="3248"/>
                    </a:lnTo>
                    <a:lnTo>
                      <a:pt x="21073" y="4343"/>
                    </a:lnTo>
                    <a:lnTo>
                      <a:pt x="20847" y="5362"/>
                    </a:lnTo>
                    <a:lnTo>
                      <a:pt x="20584" y="6382"/>
                    </a:lnTo>
                    <a:lnTo>
                      <a:pt x="20208" y="7364"/>
                    </a:lnTo>
                    <a:lnTo>
                      <a:pt x="19831" y="8383"/>
                    </a:lnTo>
                    <a:lnTo>
                      <a:pt x="19417" y="9327"/>
                    </a:lnTo>
                    <a:lnTo>
                      <a:pt x="18928" y="10271"/>
                    </a:lnTo>
                    <a:lnTo>
                      <a:pt x="18401" y="11140"/>
                    </a:lnTo>
                    <a:lnTo>
                      <a:pt x="17912" y="12008"/>
                    </a:lnTo>
                    <a:lnTo>
                      <a:pt x="17235" y="12877"/>
                    </a:lnTo>
                    <a:lnTo>
                      <a:pt x="16595" y="13670"/>
                    </a:lnTo>
                    <a:lnTo>
                      <a:pt x="15955" y="14501"/>
                    </a:lnTo>
                    <a:lnTo>
                      <a:pt x="15240" y="15294"/>
                    </a:lnTo>
                    <a:lnTo>
                      <a:pt x="14488" y="16011"/>
                    </a:lnTo>
                    <a:lnTo>
                      <a:pt x="12907" y="17295"/>
                    </a:lnTo>
                    <a:lnTo>
                      <a:pt x="12042" y="17899"/>
                    </a:lnTo>
                    <a:lnTo>
                      <a:pt x="11176" y="18466"/>
                    </a:lnTo>
                    <a:lnTo>
                      <a:pt x="10236" y="18994"/>
                    </a:lnTo>
                    <a:lnTo>
                      <a:pt x="9295" y="19485"/>
                    </a:lnTo>
                    <a:lnTo>
                      <a:pt x="8354" y="19938"/>
                    </a:lnTo>
                    <a:lnTo>
                      <a:pt x="7413" y="20278"/>
                    </a:lnTo>
                    <a:lnTo>
                      <a:pt x="6435" y="20656"/>
                    </a:lnTo>
                    <a:lnTo>
                      <a:pt x="5419" y="20920"/>
                    </a:lnTo>
                    <a:lnTo>
                      <a:pt x="4328" y="21147"/>
                    </a:lnTo>
                    <a:lnTo>
                      <a:pt x="3311" y="21373"/>
                    </a:lnTo>
                    <a:lnTo>
                      <a:pt x="2220" y="21524"/>
                    </a:lnTo>
                    <a:lnTo>
                      <a:pt x="1167" y="21600"/>
                    </a:lnTo>
                    <a:lnTo>
                      <a:pt x="0" y="21600"/>
                    </a:lnTo>
                    <a:lnTo>
                      <a:pt x="0"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17" name="Freeform 6"/>
              <p:cNvSpPr/>
              <p:nvPr/>
            </p:nvSpPr>
            <p:spPr>
              <a:xfrm>
                <a:off x="5293904" y="3333753"/>
                <a:ext cx="942075" cy="7874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057"/>
                    </a:lnTo>
                    <a:lnTo>
                      <a:pt x="76" y="2228"/>
                    </a:lnTo>
                    <a:lnTo>
                      <a:pt x="189" y="3248"/>
                    </a:lnTo>
                    <a:lnTo>
                      <a:pt x="416" y="4343"/>
                    </a:lnTo>
                    <a:lnTo>
                      <a:pt x="643" y="5362"/>
                    </a:lnTo>
                    <a:lnTo>
                      <a:pt x="946" y="6457"/>
                    </a:lnTo>
                    <a:lnTo>
                      <a:pt x="1286" y="7364"/>
                    </a:lnTo>
                    <a:lnTo>
                      <a:pt x="1664" y="8383"/>
                    </a:lnTo>
                    <a:lnTo>
                      <a:pt x="2081" y="9327"/>
                    </a:lnTo>
                    <a:lnTo>
                      <a:pt x="2610" y="10271"/>
                    </a:lnTo>
                    <a:lnTo>
                      <a:pt x="3102" y="11140"/>
                    </a:lnTo>
                    <a:lnTo>
                      <a:pt x="3669" y="12084"/>
                    </a:lnTo>
                    <a:lnTo>
                      <a:pt x="4275" y="12877"/>
                    </a:lnTo>
                    <a:lnTo>
                      <a:pt x="4918" y="13745"/>
                    </a:lnTo>
                    <a:lnTo>
                      <a:pt x="5561" y="14501"/>
                    </a:lnTo>
                    <a:lnTo>
                      <a:pt x="6317" y="15294"/>
                    </a:lnTo>
                    <a:lnTo>
                      <a:pt x="7036" y="16011"/>
                    </a:lnTo>
                    <a:lnTo>
                      <a:pt x="7830" y="16653"/>
                    </a:lnTo>
                    <a:lnTo>
                      <a:pt x="8701" y="17295"/>
                    </a:lnTo>
                    <a:lnTo>
                      <a:pt x="9495" y="17899"/>
                    </a:lnTo>
                    <a:lnTo>
                      <a:pt x="10365" y="18466"/>
                    </a:lnTo>
                    <a:lnTo>
                      <a:pt x="11311" y="18994"/>
                    </a:lnTo>
                    <a:lnTo>
                      <a:pt x="12256" y="19485"/>
                    </a:lnTo>
                    <a:lnTo>
                      <a:pt x="13202" y="19938"/>
                    </a:lnTo>
                    <a:lnTo>
                      <a:pt x="14148" y="20278"/>
                    </a:lnTo>
                    <a:lnTo>
                      <a:pt x="15169" y="20656"/>
                    </a:lnTo>
                    <a:lnTo>
                      <a:pt x="16153" y="20920"/>
                    </a:lnTo>
                    <a:lnTo>
                      <a:pt x="18347" y="21373"/>
                    </a:lnTo>
                    <a:lnTo>
                      <a:pt x="19368" y="21524"/>
                    </a:lnTo>
                    <a:lnTo>
                      <a:pt x="20541" y="21600"/>
                    </a:lnTo>
                    <a:lnTo>
                      <a:pt x="21600" y="21600"/>
                    </a:lnTo>
                    <a:lnTo>
                      <a:pt x="21600" y="0"/>
                    </a:lnTo>
                    <a:close/>
                  </a:path>
                </a:pathLst>
              </a:custGeom>
              <a:solidFill>
                <a:srgbClr val="1E961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19" name="Freeform 8"/>
              <p:cNvSpPr/>
              <p:nvPr/>
            </p:nvSpPr>
            <p:spPr>
              <a:xfrm>
                <a:off x="6337237" y="2484439"/>
                <a:ext cx="942074" cy="7858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095" y="0"/>
                    </a:lnTo>
                    <a:lnTo>
                      <a:pt x="2152" y="38"/>
                    </a:lnTo>
                    <a:lnTo>
                      <a:pt x="3248" y="189"/>
                    </a:lnTo>
                    <a:lnTo>
                      <a:pt x="4343" y="415"/>
                    </a:lnTo>
                    <a:lnTo>
                      <a:pt x="5362" y="642"/>
                    </a:lnTo>
                    <a:lnTo>
                      <a:pt x="6382" y="906"/>
                    </a:lnTo>
                    <a:lnTo>
                      <a:pt x="7364" y="1284"/>
                    </a:lnTo>
                    <a:lnTo>
                      <a:pt x="8383" y="1662"/>
                    </a:lnTo>
                    <a:lnTo>
                      <a:pt x="9327" y="2077"/>
                    </a:lnTo>
                    <a:lnTo>
                      <a:pt x="10271" y="2606"/>
                    </a:lnTo>
                    <a:lnTo>
                      <a:pt x="11140" y="3097"/>
                    </a:lnTo>
                    <a:lnTo>
                      <a:pt x="12008" y="3663"/>
                    </a:lnTo>
                    <a:lnTo>
                      <a:pt x="12877" y="4267"/>
                    </a:lnTo>
                    <a:lnTo>
                      <a:pt x="14463" y="5551"/>
                    </a:lnTo>
                    <a:lnTo>
                      <a:pt x="15294" y="6306"/>
                    </a:lnTo>
                    <a:lnTo>
                      <a:pt x="16011" y="7024"/>
                    </a:lnTo>
                    <a:lnTo>
                      <a:pt x="17295" y="8610"/>
                    </a:lnTo>
                    <a:lnTo>
                      <a:pt x="17899" y="9478"/>
                    </a:lnTo>
                    <a:lnTo>
                      <a:pt x="18466" y="10347"/>
                    </a:lnTo>
                    <a:lnTo>
                      <a:pt x="18957" y="11291"/>
                    </a:lnTo>
                    <a:lnTo>
                      <a:pt x="19485" y="12235"/>
                    </a:lnTo>
                    <a:lnTo>
                      <a:pt x="19901" y="13179"/>
                    </a:lnTo>
                    <a:lnTo>
                      <a:pt x="20278" y="14123"/>
                    </a:lnTo>
                    <a:lnTo>
                      <a:pt x="20656" y="15143"/>
                    </a:lnTo>
                    <a:lnTo>
                      <a:pt x="20920" y="16162"/>
                    </a:lnTo>
                    <a:lnTo>
                      <a:pt x="21147" y="17220"/>
                    </a:lnTo>
                    <a:lnTo>
                      <a:pt x="21373" y="18239"/>
                    </a:lnTo>
                    <a:lnTo>
                      <a:pt x="21524" y="19334"/>
                    </a:lnTo>
                    <a:lnTo>
                      <a:pt x="21600" y="20429"/>
                    </a:lnTo>
                    <a:lnTo>
                      <a:pt x="21600" y="21600"/>
                    </a:lnTo>
                    <a:lnTo>
                      <a:pt x="0"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1" name="Freeform 10"/>
              <p:cNvSpPr/>
              <p:nvPr/>
            </p:nvSpPr>
            <p:spPr>
              <a:xfrm>
                <a:off x="5295712" y="2484439"/>
                <a:ext cx="942075" cy="7858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20503" y="0"/>
                    </a:lnTo>
                    <a:lnTo>
                      <a:pt x="19444" y="38"/>
                    </a:lnTo>
                    <a:lnTo>
                      <a:pt x="18347" y="189"/>
                    </a:lnTo>
                    <a:lnTo>
                      <a:pt x="17250" y="415"/>
                    </a:lnTo>
                    <a:lnTo>
                      <a:pt x="16228" y="642"/>
                    </a:lnTo>
                    <a:lnTo>
                      <a:pt x="15207" y="906"/>
                    </a:lnTo>
                    <a:lnTo>
                      <a:pt x="14223" y="1284"/>
                    </a:lnTo>
                    <a:lnTo>
                      <a:pt x="13202" y="1662"/>
                    </a:lnTo>
                    <a:lnTo>
                      <a:pt x="12256" y="2077"/>
                    </a:lnTo>
                    <a:lnTo>
                      <a:pt x="11311" y="2606"/>
                    </a:lnTo>
                    <a:lnTo>
                      <a:pt x="10441" y="3097"/>
                    </a:lnTo>
                    <a:lnTo>
                      <a:pt x="9495" y="3663"/>
                    </a:lnTo>
                    <a:lnTo>
                      <a:pt x="8701" y="4267"/>
                    </a:lnTo>
                    <a:lnTo>
                      <a:pt x="7830" y="4909"/>
                    </a:lnTo>
                    <a:lnTo>
                      <a:pt x="7112" y="5551"/>
                    </a:lnTo>
                    <a:lnTo>
                      <a:pt x="6280" y="6306"/>
                    </a:lnTo>
                    <a:lnTo>
                      <a:pt x="5561" y="7024"/>
                    </a:lnTo>
                    <a:lnTo>
                      <a:pt x="4275" y="8610"/>
                    </a:lnTo>
                    <a:lnTo>
                      <a:pt x="3669" y="9478"/>
                    </a:lnTo>
                    <a:lnTo>
                      <a:pt x="3102" y="10347"/>
                    </a:lnTo>
                    <a:lnTo>
                      <a:pt x="2610" y="11291"/>
                    </a:lnTo>
                    <a:lnTo>
                      <a:pt x="2081" y="12235"/>
                    </a:lnTo>
                    <a:lnTo>
                      <a:pt x="1664" y="13179"/>
                    </a:lnTo>
                    <a:lnTo>
                      <a:pt x="1286" y="14123"/>
                    </a:lnTo>
                    <a:lnTo>
                      <a:pt x="908" y="15143"/>
                    </a:lnTo>
                    <a:lnTo>
                      <a:pt x="643" y="16162"/>
                    </a:lnTo>
                    <a:lnTo>
                      <a:pt x="416" y="17220"/>
                    </a:lnTo>
                    <a:lnTo>
                      <a:pt x="189" y="18239"/>
                    </a:lnTo>
                    <a:lnTo>
                      <a:pt x="38" y="19334"/>
                    </a:lnTo>
                    <a:lnTo>
                      <a:pt x="0" y="20429"/>
                    </a:lnTo>
                    <a:lnTo>
                      <a:pt x="0" y="21600"/>
                    </a:lnTo>
                    <a:lnTo>
                      <a:pt x="21600" y="21600"/>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grpSp>
          <p:nvGrpSpPr>
            <p:cNvPr id="5" name="Gruppieren 4">
              <a:extLst>
                <a:ext uri="{FF2B5EF4-FFF2-40B4-BE49-F238E27FC236}">
                  <a16:creationId xmlns:a16="http://schemas.microsoft.com/office/drawing/2014/main" id="{8BC0C2EB-6BE4-5A45-A1EC-CCBCF634AD15}"/>
                </a:ext>
              </a:extLst>
            </p:cNvPr>
            <p:cNvGrpSpPr/>
            <p:nvPr/>
          </p:nvGrpSpPr>
          <p:grpSpPr>
            <a:xfrm>
              <a:off x="5293904" y="2484439"/>
              <a:ext cx="1476000" cy="1476000"/>
              <a:chOff x="5293904" y="2484439"/>
              <a:chExt cx="1985408" cy="1639890"/>
            </a:xfrm>
          </p:grpSpPr>
          <p:sp>
            <p:nvSpPr>
              <p:cNvPr id="916" name="Freeform 5"/>
              <p:cNvSpPr/>
              <p:nvPr/>
            </p:nvSpPr>
            <p:spPr>
              <a:xfrm>
                <a:off x="6331812" y="3338515"/>
                <a:ext cx="947500" cy="7858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525" y="1057"/>
                    </a:lnTo>
                    <a:lnTo>
                      <a:pt x="21449" y="2152"/>
                    </a:lnTo>
                    <a:lnTo>
                      <a:pt x="21299" y="3248"/>
                    </a:lnTo>
                    <a:lnTo>
                      <a:pt x="21073" y="4343"/>
                    </a:lnTo>
                    <a:lnTo>
                      <a:pt x="20847" y="5362"/>
                    </a:lnTo>
                    <a:lnTo>
                      <a:pt x="20584" y="6382"/>
                    </a:lnTo>
                    <a:lnTo>
                      <a:pt x="20208" y="7364"/>
                    </a:lnTo>
                    <a:lnTo>
                      <a:pt x="19831" y="8383"/>
                    </a:lnTo>
                    <a:lnTo>
                      <a:pt x="19417" y="9327"/>
                    </a:lnTo>
                    <a:lnTo>
                      <a:pt x="18928" y="10271"/>
                    </a:lnTo>
                    <a:lnTo>
                      <a:pt x="18401" y="11140"/>
                    </a:lnTo>
                    <a:lnTo>
                      <a:pt x="17912" y="12008"/>
                    </a:lnTo>
                    <a:lnTo>
                      <a:pt x="17235" y="12877"/>
                    </a:lnTo>
                    <a:lnTo>
                      <a:pt x="16595" y="13670"/>
                    </a:lnTo>
                    <a:lnTo>
                      <a:pt x="15955" y="14501"/>
                    </a:lnTo>
                    <a:lnTo>
                      <a:pt x="15240" y="15294"/>
                    </a:lnTo>
                    <a:lnTo>
                      <a:pt x="14488" y="16011"/>
                    </a:lnTo>
                    <a:lnTo>
                      <a:pt x="12907" y="17295"/>
                    </a:lnTo>
                    <a:lnTo>
                      <a:pt x="12042" y="17899"/>
                    </a:lnTo>
                    <a:lnTo>
                      <a:pt x="11176" y="18466"/>
                    </a:lnTo>
                    <a:lnTo>
                      <a:pt x="10236" y="18994"/>
                    </a:lnTo>
                    <a:lnTo>
                      <a:pt x="9295" y="19485"/>
                    </a:lnTo>
                    <a:lnTo>
                      <a:pt x="8354" y="19938"/>
                    </a:lnTo>
                    <a:lnTo>
                      <a:pt x="7413" y="20278"/>
                    </a:lnTo>
                    <a:lnTo>
                      <a:pt x="6435" y="20656"/>
                    </a:lnTo>
                    <a:lnTo>
                      <a:pt x="5419" y="20920"/>
                    </a:lnTo>
                    <a:lnTo>
                      <a:pt x="4328" y="21147"/>
                    </a:lnTo>
                    <a:lnTo>
                      <a:pt x="3311" y="21373"/>
                    </a:lnTo>
                    <a:lnTo>
                      <a:pt x="2220" y="21524"/>
                    </a:lnTo>
                    <a:lnTo>
                      <a:pt x="1167" y="21600"/>
                    </a:lnTo>
                    <a:lnTo>
                      <a:pt x="0" y="21600"/>
                    </a:lnTo>
                    <a:lnTo>
                      <a:pt x="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18" name="Freeform 7"/>
              <p:cNvSpPr/>
              <p:nvPr/>
            </p:nvSpPr>
            <p:spPr>
              <a:xfrm>
                <a:off x="5293904" y="3333753"/>
                <a:ext cx="942075" cy="7874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057"/>
                    </a:lnTo>
                    <a:lnTo>
                      <a:pt x="76" y="2228"/>
                    </a:lnTo>
                    <a:lnTo>
                      <a:pt x="189" y="3248"/>
                    </a:lnTo>
                    <a:lnTo>
                      <a:pt x="416" y="4343"/>
                    </a:lnTo>
                    <a:lnTo>
                      <a:pt x="643" y="5362"/>
                    </a:lnTo>
                    <a:lnTo>
                      <a:pt x="946" y="6457"/>
                    </a:lnTo>
                    <a:lnTo>
                      <a:pt x="1286" y="7364"/>
                    </a:lnTo>
                    <a:lnTo>
                      <a:pt x="1664" y="8383"/>
                    </a:lnTo>
                    <a:lnTo>
                      <a:pt x="2081" y="9327"/>
                    </a:lnTo>
                    <a:lnTo>
                      <a:pt x="2610" y="10271"/>
                    </a:lnTo>
                    <a:lnTo>
                      <a:pt x="3102" y="11140"/>
                    </a:lnTo>
                    <a:lnTo>
                      <a:pt x="3669" y="12084"/>
                    </a:lnTo>
                    <a:lnTo>
                      <a:pt x="4275" y="12877"/>
                    </a:lnTo>
                    <a:lnTo>
                      <a:pt x="4918" y="13745"/>
                    </a:lnTo>
                    <a:lnTo>
                      <a:pt x="5561" y="14501"/>
                    </a:lnTo>
                    <a:lnTo>
                      <a:pt x="6317" y="15294"/>
                    </a:lnTo>
                    <a:lnTo>
                      <a:pt x="7036" y="16011"/>
                    </a:lnTo>
                    <a:lnTo>
                      <a:pt x="7830" y="16653"/>
                    </a:lnTo>
                    <a:lnTo>
                      <a:pt x="8701" y="17295"/>
                    </a:lnTo>
                    <a:lnTo>
                      <a:pt x="9495" y="17899"/>
                    </a:lnTo>
                    <a:lnTo>
                      <a:pt x="10365" y="18466"/>
                    </a:lnTo>
                    <a:lnTo>
                      <a:pt x="11311" y="18994"/>
                    </a:lnTo>
                    <a:lnTo>
                      <a:pt x="12256" y="19485"/>
                    </a:lnTo>
                    <a:lnTo>
                      <a:pt x="13202" y="19938"/>
                    </a:lnTo>
                    <a:lnTo>
                      <a:pt x="14148" y="20278"/>
                    </a:lnTo>
                    <a:lnTo>
                      <a:pt x="15169" y="20656"/>
                    </a:lnTo>
                    <a:lnTo>
                      <a:pt x="16153" y="20920"/>
                    </a:lnTo>
                    <a:lnTo>
                      <a:pt x="18347" y="21373"/>
                    </a:lnTo>
                    <a:lnTo>
                      <a:pt x="19368" y="21524"/>
                    </a:lnTo>
                    <a:lnTo>
                      <a:pt x="20541" y="21600"/>
                    </a:lnTo>
                    <a:lnTo>
                      <a:pt x="21600" y="21600"/>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0" name="Freeform 9"/>
              <p:cNvSpPr/>
              <p:nvPr/>
            </p:nvSpPr>
            <p:spPr>
              <a:xfrm>
                <a:off x="6337237" y="2484439"/>
                <a:ext cx="942074" cy="7858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095" y="0"/>
                    </a:lnTo>
                    <a:lnTo>
                      <a:pt x="2152" y="38"/>
                    </a:lnTo>
                    <a:lnTo>
                      <a:pt x="3248" y="189"/>
                    </a:lnTo>
                    <a:lnTo>
                      <a:pt x="4343" y="415"/>
                    </a:lnTo>
                    <a:lnTo>
                      <a:pt x="5362" y="642"/>
                    </a:lnTo>
                    <a:lnTo>
                      <a:pt x="6382" y="906"/>
                    </a:lnTo>
                    <a:lnTo>
                      <a:pt x="7364" y="1284"/>
                    </a:lnTo>
                    <a:lnTo>
                      <a:pt x="8383" y="1662"/>
                    </a:lnTo>
                    <a:lnTo>
                      <a:pt x="9327" y="2077"/>
                    </a:lnTo>
                    <a:lnTo>
                      <a:pt x="10271" y="2606"/>
                    </a:lnTo>
                    <a:lnTo>
                      <a:pt x="11140" y="3097"/>
                    </a:lnTo>
                    <a:lnTo>
                      <a:pt x="12008" y="3663"/>
                    </a:lnTo>
                    <a:lnTo>
                      <a:pt x="12877" y="4267"/>
                    </a:lnTo>
                    <a:lnTo>
                      <a:pt x="14463" y="5551"/>
                    </a:lnTo>
                    <a:lnTo>
                      <a:pt x="15294" y="6306"/>
                    </a:lnTo>
                    <a:lnTo>
                      <a:pt x="16011" y="7024"/>
                    </a:lnTo>
                    <a:lnTo>
                      <a:pt x="17295" y="8610"/>
                    </a:lnTo>
                    <a:lnTo>
                      <a:pt x="17899" y="9478"/>
                    </a:lnTo>
                    <a:lnTo>
                      <a:pt x="18466" y="10347"/>
                    </a:lnTo>
                    <a:lnTo>
                      <a:pt x="18957" y="11291"/>
                    </a:lnTo>
                    <a:lnTo>
                      <a:pt x="19485" y="12235"/>
                    </a:lnTo>
                    <a:lnTo>
                      <a:pt x="19901" y="13179"/>
                    </a:lnTo>
                    <a:lnTo>
                      <a:pt x="20278" y="14123"/>
                    </a:lnTo>
                    <a:lnTo>
                      <a:pt x="20656" y="15143"/>
                    </a:lnTo>
                    <a:lnTo>
                      <a:pt x="20920" y="16162"/>
                    </a:lnTo>
                    <a:lnTo>
                      <a:pt x="21147" y="17220"/>
                    </a:lnTo>
                    <a:lnTo>
                      <a:pt x="21373" y="18239"/>
                    </a:lnTo>
                    <a:lnTo>
                      <a:pt x="21524" y="19334"/>
                    </a:lnTo>
                    <a:lnTo>
                      <a:pt x="21600" y="20429"/>
                    </a:lnTo>
                    <a:lnTo>
                      <a:pt x="21600" y="21600"/>
                    </a:lnTo>
                    <a:lnTo>
                      <a:pt x="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2" name="Freeform 11"/>
              <p:cNvSpPr/>
              <p:nvPr/>
            </p:nvSpPr>
            <p:spPr>
              <a:xfrm>
                <a:off x="5295712" y="2484439"/>
                <a:ext cx="942075" cy="7858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20503" y="0"/>
                    </a:lnTo>
                    <a:lnTo>
                      <a:pt x="19444" y="38"/>
                    </a:lnTo>
                    <a:lnTo>
                      <a:pt x="18347" y="189"/>
                    </a:lnTo>
                    <a:lnTo>
                      <a:pt x="17250" y="415"/>
                    </a:lnTo>
                    <a:lnTo>
                      <a:pt x="16228" y="642"/>
                    </a:lnTo>
                    <a:lnTo>
                      <a:pt x="15207" y="906"/>
                    </a:lnTo>
                    <a:lnTo>
                      <a:pt x="14223" y="1284"/>
                    </a:lnTo>
                    <a:lnTo>
                      <a:pt x="13202" y="1662"/>
                    </a:lnTo>
                    <a:lnTo>
                      <a:pt x="12256" y="2077"/>
                    </a:lnTo>
                    <a:lnTo>
                      <a:pt x="11311" y="2606"/>
                    </a:lnTo>
                    <a:lnTo>
                      <a:pt x="10441" y="3097"/>
                    </a:lnTo>
                    <a:lnTo>
                      <a:pt x="9495" y="3663"/>
                    </a:lnTo>
                    <a:lnTo>
                      <a:pt x="8701" y="4267"/>
                    </a:lnTo>
                    <a:lnTo>
                      <a:pt x="7830" y="4909"/>
                    </a:lnTo>
                    <a:lnTo>
                      <a:pt x="7112" y="5551"/>
                    </a:lnTo>
                    <a:lnTo>
                      <a:pt x="6280" y="6306"/>
                    </a:lnTo>
                    <a:lnTo>
                      <a:pt x="5561" y="7024"/>
                    </a:lnTo>
                    <a:lnTo>
                      <a:pt x="4275" y="8610"/>
                    </a:lnTo>
                    <a:lnTo>
                      <a:pt x="3669" y="9478"/>
                    </a:lnTo>
                    <a:lnTo>
                      <a:pt x="3102" y="10347"/>
                    </a:lnTo>
                    <a:lnTo>
                      <a:pt x="2610" y="11291"/>
                    </a:lnTo>
                    <a:lnTo>
                      <a:pt x="2081" y="12235"/>
                    </a:lnTo>
                    <a:lnTo>
                      <a:pt x="1664" y="13179"/>
                    </a:lnTo>
                    <a:lnTo>
                      <a:pt x="1286" y="14123"/>
                    </a:lnTo>
                    <a:lnTo>
                      <a:pt x="908" y="15143"/>
                    </a:lnTo>
                    <a:lnTo>
                      <a:pt x="643" y="16162"/>
                    </a:lnTo>
                    <a:lnTo>
                      <a:pt x="416" y="17220"/>
                    </a:lnTo>
                    <a:lnTo>
                      <a:pt x="189" y="18239"/>
                    </a:lnTo>
                    <a:lnTo>
                      <a:pt x="38" y="19334"/>
                    </a:lnTo>
                    <a:lnTo>
                      <a:pt x="0" y="20429"/>
                    </a:lnTo>
                    <a:lnTo>
                      <a:pt x="0" y="21600"/>
                    </a:lnTo>
                    <a:lnTo>
                      <a:pt x="216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grpSp>
      <p:sp>
        <p:nvSpPr>
          <p:cNvPr id="1024" name="Freeform 113"/>
          <p:cNvSpPr/>
          <p:nvPr/>
        </p:nvSpPr>
        <p:spPr>
          <a:xfrm>
            <a:off x="3364697" y="3965468"/>
            <a:ext cx="540653" cy="540000"/>
          </a:xfrm>
          <a:custGeom>
            <a:avLst/>
            <a:gdLst/>
            <a:ahLst/>
            <a:cxnLst>
              <a:cxn ang="0">
                <a:pos x="wd2" y="hd2"/>
              </a:cxn>
              <a:cxn ang="5400000">
                <a:pos x="wd2" y="hd2"/>
              </a:cxn>
              <a:cxn ang="10800000">
                <a:pos x="wd2" y="hd2"/>
              </a:cxn>
              <a:cxn ang="16200000">
                <a:pos x="wd2" y="hd2"/>
              </a:cxn>
            </a:cxnLst>
            <a:rect l="0" t="0" r="r" b="b"/>
            <a:pathLst>
              <a:path w="21600" h="21600" extrusionOk="0">
                <a:moveTo>
                  <a:pt x="10734" y="21600"/>
                </a:moveTo>
                <a:lnTo>
                  <a:pt x="11920" y="21600"/>
                </a:lnTo>
                <a:lnTo>
                  <a:pt x="12907" y="21401"/>
                </a:lnTo>
                <a:lnTo>
                  <a:pt x="14027" y="21136"/>
                </a:lnTo>
                <a:lnTo>
                  <a:pt x="14949" y="20739"/>
                </a:lnTo>
                <a:lnTo>
                  <a:pt x="15937" y="20341"/>
                </a:lnTo>
                <a:lnTo>
                  <a:pt x="16859" y="19877"/>
                </a:lnTo>
                <a:lnTo>
                  <a:pt x="17583" y="19215"/>
                </a:lnTo>
                <a:lnTo>
                  <a:pt x="18439" y="18420"/>
                </a:lnTo>
                <a:lnTo>
                  <a:pt x="19098" y="17691"/>
                </a:lnTo>
                <a:lnTo>
                  <a:pt x="19756" y="16896"/>
                </a:lnTo>
                <a:lnTo>
                  <a:pt x="20217" y="16034"/>
                </a:lnTo>
                <a:lnTo>
                  <a:pt x="20744" y="15040"/>
                </a:lnTo>
                <a:lnTo>
                  <a:pt x="21139" y="13980"/>
                </a:lnTo>
                <a:lnTo>
                  <a:pt x="21402" y="12987"/>
                </a:lnTo>
                <a:lnTo>
                  <a:pt x="21534" y="11993"/>
                </a:lnTo>
                <a:lnTo>
                  <a:pt x="21600" y="10800"/>
                </a:lnTo>
                <a:lnTo>
                  <a:pt x="21534" y="9674"/>
                </a:lnTo>
                <a:lnTo>
                  <a:pt x="21402" y="8680"/>
                </a:lnTo>
                <a:lnTo>
                  <a:pt x="21139" y="7620"/>
                </a:lnTo>
                <a:lnTo>
                  <a:pt x="20744" y="6626"/>
                </a:lnTo>
                <a:lnTo>
                  <a:pt x="20217" y="5632"/>
                </a:lnTo>
                <a:lnTo>
                  <a:pt x="19756" y="4704"/>
                </a:lnTo>
                <a:lnTo>
                  <a:pt x="19098" y="3975"/>
                </a:lnTo>
                <a:lnTo>
                  <a:pt x="18439" y="3180"/>
                </a:lnTo>
                <a:lnTo>
                  <a:pt x="17583" y="2452"/>
                </a:lnTo>
                <a:lnTo>
                  <a:pt x="16859" y="1789"/>
                </a:lnTo>
                <a:lnTo>
                  <a:pt x="15937" y="1259"/>
                </a:lnTo>
                <a:lnTo>
                  <a:pt x="14949" y="795"/>
                </a:lnTo>
                <a:lnTo>
                  <a:pt x="14027" y="530"/>
                </a:lnTo>
                <a:lnTo>
                  <a:pt x="12907" y="133"/>
                </a:lnTo>
                <a:lnTo>
                  <a:pt x="11920" y="0"/>
                </a:lnTo>
                <a:lnTo>
                  <a:pt x="9746" y="0"/>
                </a:lnTo>
                <a:lnTo>
                  <a:pt x="8627" y="133"/>
                </a:lnTo>
                <a:lnTo>
                  <a:pt x="7573" y="530"/>
                </a:lnTo>
                <a:lnTo>
                  <a:pt x="6585" y="795"/>
                </a:lnTo>
                <a:lnTo>
                  <a:pt x="5729" y="1259"/>
                </a:lnTo>
                <a:lnTo>
                  <a:pt x="4807" y="1789"/>
                </a:lnTo>
                <a:lnTo>
                  <a:pt x="3951" y="2452"/>
                </a:lnTo>
                <a:lnTo>
                  <a:pt x="3161" y="3180"/>
                </a:lnTo>
                <a:lnTo>
                  <a:pt x="2437" y="3975"/>
                </a:lnTo>
                <a:lnTo>
                  <a:pt x="1910" y="4704"/>
                </a:lnTo>
                <a:lnTo>
                  <a:pt x="1317" y="5632"/>
                </a:lnTo>
                <a:lnTo>
                  <a:pt x="527" y="7620"/>
                </a:lnTo>
                <a:lnTo>
                  <a:pt x="263" y="8680"/>
                </a:lnTo>
                <a:lnTo>
                  <a:pt x="0" y="9674"/>
                </a:lnTo>
                <a:lnTo>
                  <a:pt x="0" y="11993"/>
                </a:lnTo>
                <a:lnTo>
                  <a:pt x="527" y="13980"/>
                </a:lnTo>
                <a:lnTo>
                  <a:pt x="922" y="15040"/>
                </a:lnTo>
                <a:lnTo>
                  <a:pt x="1317" y="16034"/>
                </a:lnTo>
                <a:lnTo>
                  <a:pt x="1910" y="16896"/>
                </a:lnTo>
                <a:lnTo>
                  <a:pt x="2437" y="17691"/>
                </a:lnTo>
                <a:lnTo>
                  <a:pt x="3951" y="19215"/>
                </a:lnTo>
                <a:lnTo>
                  <a:pt x="4807" y="19877"/>
                </a:lnTo>
                <a:lnTo>
                  <a:pt x="5729" y="20341"/>
                </a:lnTo>
                <a:lnTo>
                  <a:pt x="6585" y="20739"/>
                </a:lnTo>
                <a:lnTo>
                  <a:pt x="7573" y="21136"/>
                </a:lnTo>
                <a:lnTo>
                  <a:pt x="8627" y="21401"/>
                </a:lnTo>
                <a:lnTo>
                  <a:pt x="9746" y="21600"/>
                </a:lnTo>
                <a:lnTo>
                  <a:pt x="10734" y="21600"/>
                </a:lnTo>
                <a:close/>
              </a:path>
            </a:pathLst>
          </a:custGeom>
          <a:solidFill>
            <a:srgbClr val="1E961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25" name="Freeform 114"/>
          <p:cNvSpPr/>
          <p:nvPr/>
        </p:nvSpPr>
        <p:spPr>
          <a:xfrm>
            <a:off x="3377354" y="2747855"/>
            <a:ext cx="538845" cy="54000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1926" y="21600"/>
                </a:lnTo>
                <a:lnTo>
                  <a:pt x="12987" y="21534"/>
                </a:lnTo>
                <a:lnTo>
                  <a:pt x="13980" y="21269"/>
                </a:lnTo>
                <a:lnTo>
                  <a:pt x="14974" y="20871"/>
                </a:lnTo>
                <a:lnTo>
                  <a:pt x="15902" y="20341"/>
                </a:lnTo>
                <a:lnTo>
                  <a:pt x="16763" y="19877"/>
                </a:lnTo>
                <a:lnTo>
                  <a:pt x="17691" y="19215"/>
                </a:lnTo>
                <a:lnTo>
                  <a:pt x="18420" y="18420"/>
                </a:lnTo>
                <a:lnTo>
                  <a:pt x="19215" y="17691"/>
                </a:lnTo>
                <a:lnTo>
                  <a:pt x="19811" y="16896"/>
                </a:lnTo>
                <a:lnTo>
                  <a:pt x="20341" y="16034"/>
                </a:lnTo>
                <a:lnTo>
                  <a:pt x="20739" y="15040"/>
                </a:lnTo>
                <a:lnTo>
                  <a:pt x="21136" y="14113"/>
                </a:lnTo>
                <a:lnTo>
                  <a:pt x="21335" y="12987"/>
                </a:lnTo>
                <a:lnTo>
                  <a:pt x="21600" y="11993"/>
                </a:lnTo>
                <a:lnTo>
                  <a:pt x="21600" y="9806"/>
                </a:lnTo>
                <a:lnTo>
                  <a:pt x="21335" y="8680"/>
                </a:lnTo>
                <a:lnTo>
                  <a:pt x="21136" y="7620"/>
                </a:lnTo>
                <a:lnTo>
                  <a:pt x="20739" y="6626"/>
                </a:lnTo>
                <a:lnTo>
                  <a:pt x="20341" y="5764"/>
                </a:lnTo>
                <a:lnTo>
                  <a:pt x="19811" y="4837"/>
                </a:lnTo>
                <a:lnTo>
                  <a:pt x="19215" y="3975"/>
                </a:lnTo>
                <a:lnTo>
                  <a:pt x="17691" y="2452"/>
                </a:lnTo>
                <a:lnTo>
                  <a:pt x="16763" y="1921"/>
                </a:lnTo>
                <a:lnTo>
                  <a:pt x="15902" y="1259"/>
                </a:lnTo>
                <a:lnTo>
                  <a:pt x="14974" y="928"/>
                </a:lnTo>
                <a:lnTo>
                  <a:pt x="13980" y="530"/>
                </a:lnTo>
                <a:lnTo>
                  <a:pt x="12987" y="265"/>
                </a:lnTo>
                <a:lnTo>
                  <a:pt x="11926" y="0"/>
                </a:lnTo>
                <a:lnTo>
                  <a:pt x="9674" y="0"/>
                </a:lnTo>
                <a:lnTo>
                  <a:pt x="8613" y="265"/>
                </a:lnTo>
                <a:lnTo>
                  <a:pt x="7620" y="530"/>
                </a:lnTo>
                <a:lnTo>
                  <a:pt x="6626" y="928"/>
                </a:lnTo>
                <a:lnTo>
                  <a:pt x="5566" y="1259"/>
                </a:lnTo>
                <a:lnTo>
                  <a:pt x="4704" y="1921"/>
                </a:lnTo>
                <a:lnTo>
                  <a:pt x="3909" y="2452"/>
                </a:lnTo>
                <a:lnTo>
                  <a:pt x="2385" y="3975"/>
                </a:lnTo>
                <a:lnTo>
                  <a:pt x="1789" y="4837"/>
                </a:lnTo>
                <a:lnTo>
                  <a:pt x="1259" y="5764"/>
                </a:lnTo>
                <a:lnTo>
                  <a:pt x="795" y="6626"/>
                </a:lnTo>
                <a:lnTo>
                  <a:pt x="398" y="7620"/>
                </a:lnTo>
                <a:lnTo>
                  <a:pt x="133" y="8680"/>
                </a:lnTo>
                <a:lnTo>
                  <a:pt x="0" y="9806"/>
                </a:lnTo>
                <a:lnTo>
                  <a:pt x="0" y="11993"/>
                </a:lnTo>
                <a:lnTo>
                  <a:pt x="133" y="12987"/>
                </a:lnTo>
                <a:lnTo>
                  <a:pt x="398" y="14113"/>
                </a:lnTo>
                <a:lnTo>
                  <a:pt x="795" y="15040"/>
                </a:lnTo>
                <a:lnTo>
                  <a:pt x="1259" y="16034"/>
                </a:lnTo>
                <a:lnTo>
                  <a:pt x="1789" y="16896"/>
                </a:lnTo>
                <a:lnTo>
                  <a:pt x="2385" y="17691"/>
                </a:lnTo>
                <a:lnTo>
                  <a:pt x="3180" y="18420"/>
                </a:lnTo>
                <a:lnTo>
                  <a:pt x="3909" y="19215"/>
                </a:lnTo>
                <a:lnTo>
                  <a:pt x="4704" y="19877"/>
                </a:lnTo>
                <a:lnTo>
                  <a:pt x="5566" y="20341"/>
                </a:lnTo>
                <a:lnTo>
                  <a:pt x="6626" y="20871"/>
                </a:lnTo>
                <a:lnTo>
                  <a:pt x="7620" y="21269"/>
                </a:lnTo>
                <a:lnTo>
                  <a:pt x="8613" y="21534"/>
                </a:lnTo>
                <a:lnTo>
                  <a:pt x="9674" y="21600"/>
                </a:lnTo>
                <a:lnTo>
                  <a:pt x="10800" y="21600"/>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26" name="Freeform 115"/>
          <p:cNvSpPr/>
          <p:nvPr/>
        </p:nvSpPr>
        <p:spPr>
          <a:xfrm>
            <a:off x="4851039" y="2747855"/>
            <a:ext cx="540000" cy="540000"/>
          </a:xfrm>
          <a:custGeom>
            <a:avLst/>
            <a:gdLst/>
            <a:ahLst/>
            <a:cxnLst>
              <a:cxn ang="0">
                <a:pos x="wd2" y="hd2"/>
              </a:cxn>
              <a:cxn ang="5400000">
                <a:pos x="wd2" y="hd2"/>
              </a:cxn>
              <a:cxn ang="10800000">
                <a:pos x="wd2" y="hd2"/>
              </a:cxn>
              <a:cxn ang="16200000">
                <a:pos x="wd2" y="hd2"/>
              </a:cxn>
            </a:cxnLst>
            <a:rect l="0" t="0" r="r" b="b"/>
            <a:pathLst>
              <a:path w="21600" h="21600" extrusionOk="0">
                <a:moveTo>
                  <a:pt x="10734" y="21600"/>
                </a:moveTo>
                <a:lnTo>
                  <a:pt x="11854" y="21600"/>
                </a:lnTo>
                <a:lnTo>
                  <a:pt x="13039" y="21534"/>
                </a:lnTo>
                <a:lnTo>
                  <a:pt x="14027" y="21269"/>
                </a:lnTo>
                <a:lnTo>
                  <a:pt x="14949" y="20871"/>
                </a:lnTo>
                <a:lnTo>
                  <a:pt x="15937" y="20341"/>
                </a:lnTo>
                <a:lnTo>
                  <a:pt x="16793" y="19877"/>
                </a:lnTo>
                <a:lnTo>
                  <a:pt x="17715" y="19215"/>
                </a:lnTo>
                <a:lnTo>
                  <a:pt x="18439" y="18420"/>
                </a:lnTo>
                <a:lnTo>
                  <a:pt x="19098" y="17691"/>
                </a:lnTo>
                <a:lnTo>
                  <a:pt x="19690" y="16896"/>
                </a:lnTo>
                <a:lnTo>
                  <a:pt x="20217" y="16034"/>
                </a:lnTo>
                <a:lnTo>
                  <a:pt x="20744" y="15040"/>
                </a:lnTo>
                <a:lnTo>
                  <a:pt x="21139" y="14113"/>
                </a:lnTo>
                <a:lnTo>
                  <a:pt x="21337" y="12987"/>
                </a:lnTo>
                <a:lnTo>
                  <a:pt x="21468" y="11993"/>
                </a:lnTo>
                <a:lnTo>
                  <a:pt x="21600" y="10800"/>
                </a:lnTo>
                <a:lnTo>
                  <a:pt x="21468" y="9806"/>
                </a:lnTo>
                <a:lnTo>
                  <a:pt x="21337" y="8680"/>
                </a:lnTo>
                <a:lnTo>
                  <a:pt x="21139" y="7620"/>
                </a:lnTo>
                <a:lnTo>
                  <a:pt x="20744" y="6626"/>
                </a:lnTo>
                <a:lnTo>
                  <a:pt x="20217" y="5764"/>
                </a:lnTo>
                <a:lnTo>
                  <a:pt x="19690" y="4837"/>
                </a:lnTo>
                <a:lnTo>
                  <a:pt x="19098" y="3975"/>
                </a:lnTo>
                <a:lnTo>
                  <a:pt x="18439" y="3180"/>
                </a:lnTo>
                <a:lnTo>
                  <a:pt x="17715" y="2452"/>
                </a:lnTo>
                <a:lnTo>
                  <a:pt x="16793" y="1921"/>
                </a:lnTo>
                <a:lnTo>
                  <a:pt x="15937" y="1259"/>
                </a:lnTo>
                <a:lnTo>
                  <a:pt x="14949" y="928"/>
                </a:lnTo>
                <a:lnTo>
                  <a:pt x="14027" y="530"/>
                </a:lnTo>
                <a:lnTo>
                  <a:pt x="13039" y="265"/>
                </a:lnTo>
                <a:lnTo>
                  <a:pt x="11854" y="0"/>
                </a:lnTo>
                <a:lnTo>
                  <a:pt x="9746" y="0"/>
                </a:lnTo>
                <a:lnTo>
                  <a:pt x="8627" y="265"/>
                </a:lnTo>
                <a:lnTo>
                  <a:pt x="7573" y="530"/>
                </a:lnTo>
                <a:lnTo>
                  <a:pt x="6585" y="928"/>
                </a:lnTo>
                <a:lnTo>
                  <a:pt x="5663" y="1259"/>
                </a:lnTo>
                <a:lnTo>
                  <a:pt x="4807" y="1921"/>
                </a:lnTo>
                <a:lnTo>
                  <a:pt x="3951" y="2452"/>
                </a:lnTo>
                <a:lnTo>
                  <a:pt x="3161" y="3180"/>
                </a:lnTo>
                <a:lnTo>
                  <a:pt x="2502" y="3975"/>
                </a:lnTo>
                <a:lnTo>
                  <a:pt x="1910" y="4837"/>
                </a:lnTo>
                <a:lnTo>
                  <a:pt x="1251" y="5764"/>
                </a:lnTo>
                <a:lnTo>
                  <a:pt x="922" y="6626"/>
                </a:lnTo>
                <a:lnTo>
                  <a:pt x="527" y="7620"/>
                </a:lnTo>
                <a:lnTo>
                  <a:pt x="263" y="8680"/>
                </a:lnTo>
                <a:lnTo>
                  <a:pt x="0" y="9806"/>
                </a:lnTo>
                <a:lnTo>
                  <a:pt x="0" y="11993"/>
                </a:lnTo>
                <a:lnTo>
                  <a:pt x="263" y="12987"/>
                </a:lnTo>
                <a:lnTo>
                  <a:pt x="527" y="14113"/>
                </a:lnTo>
                <a:lnTo>
                  <a:pt x="922" y="15040"/>
                </a:lnTo>
                <a:lnTo>
                  <a:pt x="1251" y="16034"/>
                </a:lnTo>
                <a:lnTo>
                  <a:pt x="1910" y="16896"/>
                </a:lnTo>
                <a:lnTo>
                  <a:pt x="2502" y="17691"/>
                </a:lnTo>
                <a:lnTo>
                  <a:pt x="3161" y="18420"/>
                </a:lnTo>
                <a:lnTo>
                  <a:pt x="3951" y="19215"/>
                </a:lnTo>
                <a:lnTo>
                  <a:pt x="4807" y="19877"/>
                </a:lnTo>
                <a:lnTo>
                  <a:pt x="5663" y="20341"/>
                </a:lnTo>
                <a:lnTo>
                  <a:pt x="6585" y="20871"/>
                </a:lnTo>
                <a:lnTo>
                  <a:pt x="7573" y="21269"/>
                </a:lnTo>
                <a:lnTo>
                  <a:pt x="8627" y="21534"/>
                </a:lnTo>
                <a:lnTo>
                  <a:pt x="9746" y="21600"/>
                </a:lnTo>
                <a:lnTo>
                  <a:pt x="10734"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27" name="Freeform 116"/>
          <p:cNvSpPr/>
          <p:nvPr/>
        </p:nvSpPr>
        <p:spPr>
          <a:xfrm>
            <a:off x="4861888" y="3965468"/>
            <a:ext cx="540653" cy="540000"/>
          </a:xfrm>
          <a:custGeom>
            <a:avLst/>
            <a:gdLst/>
            <a:ahLst/>
            <a:cxnLst>
              <a:cxn ang="0">
                <a:pos x="wd2" y="hd2"/>
              </a:cxn>
              <a:cxn ang="5400000">
                <a:pos x="wd2" y="hd2"/>
              </a:cxn>
              <a:cxn ang="10800000">
                <a:pos x="wd2" y="hd2"/>
              </a:cxn>
              <a:cxn ang="16200000">
                <a:pos x="wd2" y="hd2"/>
              </a:cxn>
            </a:cxnLst>
            <a:rect l="0" t="0" r="r" b="b"/>
            <a:pathLst>
              <a:path w="21600" h="21600" extrusionOk="0">
                <a:moveTo>
                  <a:pt x="10866" y="21600"/>
                </a:moveTo>
                <a:lnTo>
                  <a:pt x="11854" y="21600"/>
                </a:lnTo>
                <a:lnTo>
                  <a:pt x="13039" y="21401"/>
                </a:lnTo>
                <a:lnTo>
                  <a:pt x="14027" y="21136"/>
                </a:lnTo>
                <a:lnTo>
                  <a:pt x="15015" y="20739"/>
                </a:lnTo>
                <a:lnTo>
                  <a:pt x="15937" y="20341"/>
                </a:lnTo>
                <a:lnTo>
                  <a:pt x="16793" y="19877"/>
                </a:lnTo>
                <a:lnTo>
                  <a:pt x="17649" y="19215"/>
                </a:lnTo>
                <a:lnTo>
                  <a:pt x="18439" y="18420"/>
                </a:lnTo>
                <a:lnTo>
                  <a:pt x="19098" y="17691"/>
                </a:lnTo>
                <a:lnTo>
                  <a:pt x="19690" y="16896"/>
                </a:lnTo>
                <a:lnTo>
                  <a:pt x="20349" y="16034"/>
                </a:lnTo>
                <a:lnTo>
                  <a:pt x="20744" y="15040"/>
                </a:lnTo>
                <a:lnTo>
                  <a:pt x="21073" y="13980"/>
                </a:lnTo>
                <a:lnTo>
                  <a:pt x="21600" y="11993"/>
                </a:lnTo>
                <a:lnTo>
                  <a:pt x="21600" y="9674"/>
                </a:lnTo>
                <a:lnTo>
                  <a:pt x="21337" y="8680"/>
                </a:lnTo>
                <a:lnTo>
                  <a:pt x="21073" y="7620"/>
                </a:lnTo>
                <a:lnTo>
                  <a:pt x="20744" y="6626"/>
                </a:lnTo>
                <a:lnTo>
                  <a:pt x="20349" y="5632"/>
                </a:lnTo>
                <a:lnTo>
                  <a:pt x="19690" y="4704"/>
                </a:lnTo>
                <a:lnTo>
                  <a:pt x="19098" y="3975"/>
                </a:lnTo>
                <a:lnTo>
                  <a:pt x="18439" y="3180"/>
                </a:lnTo>
                <a:lnTo>
                  <a:pt x="17649" y="2452"/>
                </a:lnTo>
                <a:lnTo>
                  <a:pt x="16793" y="1789"/>
                </a:lnTo>
                <a:lnTo>
                  <a:pt x="15937" y="1259"/>
                </a:lnTo>
                <a:lnTo>
                  <a:pt x="15015" y="795"/>
                </a:lnTo>
                <a:lnTo>
                  <a:pt x="14027" y="530"/>
                </a:lnTo>
                <a:lnTo>
                  <a:pt x="13039" y="133"/>
                </a:lnTo>
                <a:lnTo>
                  <a:pt x="11854" y="0"/>
                </a:lnTo>
                <a:lnTo>
                  <a:pt x="9746" y="0"/>
                </a:lnTo>
                <a:lnTo>
                  <a:pt x="8561" y="133"/>
                </a:lnTo>
                <a:lnTo>
                  <a:pt x="7573" y="530"/>
                </a:lnTo>
                <a:lnTo>
                  <a:pt x="6585" y="795"/>
                </a:lnTo>
                <a:lnTo>
                  <a:pt x="5663" y="1259"/>
                </a:lnTo>
                <a:lnTo>
                  <a:pt x="4807" y="1789"/>
                </a:lnTo>
                <a:lnTo>
                  <a:pt x="3885" y="2452"/>
                </a:lnTo>
                <a:lnTo>
                  <a:pt x="3161" y="3180"/>
                </a:lnTo>
                <a:lnTo>
                  <a:pt x="2502" y="3975"/>
                </a:lnTo>
                <a:lnTo>
                  <a:pt x="1910" y="4704"/>
                </a:lnTo>
                <a:lnTo>
                  <a:pt x="1383" y="5632"/>
                </a:lnTo>
                <a:lnTo>
                  <a:pt x="856" y="6626"/>
                </a:lnTo>
                <a:lnTo>
                  <a:pt x="527" y="7620"/>
                </a:lnTo>
                <a:lnTo>
                  <a:pt x="263" y="8680"/>
                </a:lnTo>
                <a:lnTo>
                  <a:pt x="132" y="9674"/>
                </a:lnTo>
                <a:lnTo>
                  <a:pt x="0" y="10800"/>
                </a:lnTo>
                <a:lnTo>
                  <a:pt x="132" y="11993"/>
                </a:lnTo>
                <a:lnTo>
                  <a:pt x="263" y="12987"/>
                </a:lnTo>
                <a:lnTo>
                  <a:pt x="527" y="13980"/>
                </a:lnTo>
                <a:lnTo>
                  <a:pt x="856" y="15040"/>
                </a:lnTo>
                <a:lnTo>
                  <a:pt x="1383" y="16034"/>
                </a:lnTo>
                <a:lnTo>
                  <a:pt x="1910" y="16896"/>
                </a:lnTo>
                <a:lnTo>
                  <a:pt x="2502" y="17691"/>
                </a:lnTo>
                <a:lnTo>
                  <a:pt x="3161" y="18420"/>
                </a:lnTo>
                <a:lnTo>
                  <a:pt x="3885" y="19215"/>
                </a:lnTo>
                <a:lnTo>
                  <a:pt x="4807" y="19877"/>
                </a:lnTo>
                <a:lnTo>
                  <a:pt x="5663" y="20341"/>
                </a:lnTo>
                <a:lnTo>
                  <a:pt x="6585" y="20739"/>
                </a:lnTo>
                <a:lnTo>
                  <a:pt x="7573" y="21136"/>
                </a:lnTo>
                <a:lnTo>
                  <a:pt x="8561" y="21401"/>
                </a:lnTo>
                <a:lnTo>
                  <a:pt x="9746" y="21600"/>
                </a:lnTo>
                <a:lnTo>
                  <a:pt x="10866" y="2160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30" name="Rectangle 119"/>
          <p:cNvSpPr/>
          <p:nvPr/>
        </p:nvSpPr>
        <p:spPr>
          <a:xfrm>
            <a:off x="3916198" y="2957405"/>
            <a:ext cx="938457" cy="20638"/>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34" name="Text Box 123"/>
          <p:cNvSpPr txBox="1"/>
          <p:nvPr/>
        </p:nvSpPr>
        <p:spPr>
          <a:xfrm>
            <a:off x="3493644" y="2737458"/>
            <a:ext cx="325087"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solidFill>
                  <a:srgbClr val="FFFFFF"/>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A</a:t>
            </a:r>
          </a:p>
        </p:txBody>
      </p:sp>
      <p:sp>
        <p:nvSpPr>
          <p:cNvPr id="1035" name="Text Box 124"/>
          <p:cNvSpPr txBox="1"/>
          <p:nvPr/>
        </p:nvSpPr>
        <p:spPr>
          <a:xfrm>
            <a:off x="3466803" y="3959119"/>
            <a:ext cx="310660"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solidFill>
                  <a:srgbClr val="FFFFFF"/>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B</a:t>
            </a:r>
          </a:p>
        </p:txBody>
      </p:sp>
      <p:sp>
        <p:nvSpPr>
          <p:cNvPr id="1036" name="Text Box 125"/>
          <p:cNvSpPr txBox="1"/>
          <p:nvPr/>
        </p:nvSpPr>
        <p:spPr>
          <a:xfrm>
            <a:off x="4973036" y="2737458"/>
            <a:ext cx="333102"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D</a:t>
            </a:r>
          </a:p>
        </p:txBody>
      </p:sp>
      <p:sp>
        <p:nvSpPr>
          <p:cNvPr id="1037" name="Text Box 126"/>
          <p:cNvSpPr txBox="1"/>
          <p:nvPr/>
        </p:nvSpPr>
        <p:spPr>
          <a:xfrm>
            <a:off x="4974843" y="3959119"/>
            <a:ext cx="299439"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C</a:t>
            </a:r>
          </a:p>
        </p:txBody>
      </p:sp>
      <p:grpSp>
        <p:nvGrpSpPr>
          <p:cNvPr id="3" name="Gruppieren 2">
            <a:extLst>
              <a:ext uri="{FF2B5EF4-FFF2-40B4-BE49-F238E27FC236}">
                <a16:creationId xmlns:a16="http://schemas.microsoft.com/office/drawing/2014/main" id="{7ABAAAA3-F2D5-924E-87B5-F99C45E539BB}"/>
              </a:ext>
            </a:extLst>
          </p:cNvPr>
          <p:cNvGrpSpPr/>
          <p:nvPr/>
        </p:nvGrpSpPr>
        <p:grpSpPr>
          <a:xfrm>
            <a:off x="9340212" y="2771663"/>
            <a:ext cx="1750993" cy="1624014"/>
            <a:chOff x="9340212" y="2520947"/>
            <a:chExt cx="1750993" cy="1624014"/>
          </a:xfrm>
        </p:grpSpPr>
        <p:sp>
          <p:nvSpPr>
            <p:cNvPr id="923" name="Freeform 12"/>
            <p:cNvSpPr/>
            <p:nvPr/>
          </p:nvSpPr>
          <p:spPr>
            <a:xfrm>
              <a:off x="9340212" y="2520947"/>
              <a:ext cx="1750993" cy="1608139"/>
            </a:xfrm>
            <a:custGeom>
              <a:avLst/>
              <a:gdLst/>
              <a:ahLst/>
              <a:cxnLst>
                <a:cxn ang="0">
                  <a:pos x="wd2" y="hd2"/>
                </a:cxn>
                <a:cxn ang="5400000">
                  <a:pos x="wd2" y="hd2"/>
                </a:cxn>
                <a:cxn ang="10800000">
                  <a:pos x="wd2" y="hd2"/>
                </a:cxn>
                <a:cxn ang="16200000">
                  <a:pos x="wd2" y="hd2"/>
                </a:cxn>
              </a:cxnLst>
              <a:rect l="0" t="0" r="r" b="b"/>
              <a:pathLst>
                <a:path w="21600" h="21600" extrusionOk="0">
                  <a:moveTo>
                    <a:pt x="21600" y="10791"/>
                  </a:moveTo>
                  <a:lnTo>
                    <a:pt x="21600" y="10218"/>
                  </a:lnTo>
                  <a:lnTo>
                    <a:pt x="21545" y="9682"/>
                  </a:lnTo>
                  <a:lnTo>
                    <a:pt x="21471" y="9109"/>
                  </a:lnTo>
                  <a:lnTo>
                    <a:pt x="21397" y="8610"/>
                  </a:lnTo>
                  <a:lnTo>
                    <a:pt x="21249" y="8093"/>
                  </a:lnTo>
                  <a:lnTo>
                    <a:pt x="21120" y="7557"/>
                  </a:lnTo>
                  <a:lnTo>
                    <a:pt x="20751" y="6559"/>
                  </a:lnTo>
                  <a:lnTo>
                    <a:pt x="20548" y="6098"/>
                  </a:lnTo>
                  <a:lnTo>
                    <a:pt x="20289" y="5636"/>
                  </a:lnTo>
                  <a:lnTo>
                    <a:pt x="20049" y="5174"/>
                  </a:lnTo>
                  <a:lnTo>
                    <a:pt x="19772" y="4749"/>
                  </a:lnTo>
                  <a:lnTo>
                    <a:pt x="19440" y="4324"/>
                  </a:lnTo>
                  <a:lnTo>
                    <a:pt x="19126" y="3899"/>
                  </a:lnTo>
                  <a:lnTo>
                    <a:pt x="18812" y="3511"/>
                  </a:lnTo>
                  <a:lnTo>
                    <a:pt x="18462" y="3160"/>
                  </a:lnTo>
                  <a:lnTo>
                    <a:pt x="18074" y="2809"/>
                  </a:lnTo>
                  <a:lnTo>
                    <a:pt x="17668" y="2439"/>
                  </a:lnTo>
                  <a:lnTo>
                    <a:pt x="17243" y="2125"/>
                  </a:lnTo>
                  <a:lnTo>
                    <a:pt x="16855" y="1848"/>
                  </a:lnTo>
                  <a:lnTo>
                    <a:pt x="16394" y="1552"/>
                  </a:lnTo>
                  <a:lnTo>
                    <a:pt x="15932" y="1275"/>
                  </a:lnTo>
                  <a:lnTo>
                    <a:pt x="15471" y="1072"/>
                  </a:lnTo>
                  <a:lnTo>
                    <a:pt x="15028" y="850"/>
                  </a:lnTo>
                  <a:lnTo>
                    <a:pt x="14529" y="647"/>
                  </a:lnTo>
                  <a:lnTo>
                    <a:pt x="14031" y="462"/>
                  </a:lnTo>
                  <a:lnTo>
                    <a:pt x="13495" y="314"/>
                  </a:lnTo>
                  <a:lnTo>
                    <a:pt x="12997" y="222"/>
                  </a:lnTo>
                  <a:lnTo>
                    <a:pt x="12462" y="111"/>
                  </a:lnTo>
                  <a:lnTo>
                    <a:pt x="11908" y="37"/>
                  </a:lnTo>
                  <a:lnTo>
                    <a:pt x="11372" y="0"/>
                  </a:lnTo>
                  <a:lnTo>
                    <a:pt x="10265" y="0"/>
                  </a:lnTo>
                  <a:lnTo>
                    <a:pt x="9711" y="37"/>
                  </a:lnTo>
                  <a:lnTo>
                    <a:pt x="9175" y="111"/>
                  </a:lnTo>
                  <a:lnTo>
                    <a:pt x="8640" y="222"/>
                  </a:lnTo>
                  <a:lnTo>
                    <a:pt x="8105" y="314"/>
                  </a:lnTo>
                  <a:lnTo>
                    <a:pt x="7625" y="462"/>
                  </a:lnTo>
                  <a:lnTo>
                    <a:pt x="7089" y="647"/>
                  </a:lnTo>
                  <a:lnTo>
                    <a:pt x="6628" y="850"/>
                  </a:lnTo>
                  <a:lnTo>
                    <a:pt x="6129" y="1072"/>
                  </a:lnTo>
                  <a:lnTo>
                    <a:pt x="5668" y="1275"/>
                  </a:lnTo>
                  <a:lnTo>
                    <a:pt x="5206" y="1552"/>
                  </a:lnTo>
                  <a:lnTo>
                    <a:pt x="4782" y="1848"/>
                  </a:lnTo>
                  <a:lnTo>
                    <a:pt x="4357" y="2125"/>
                  </a:lnTo>
                  <a:lnTo>
                    <a:pt x="3932" y="2439"/>
                  </a:lnTo>
                  <a:lnTo>
                    <a:pt x="3545" y="2809"/>
                  </a:lnTo>
                  <a:lnTo>
                    <a:pt x="2843" y="3511"/>
                  </a:lnTo>
                  <a:lnTo>
                    <a:pt x="2474" y="3936"/>
                  </a:lnTo>
                  <a:lnTo>
                    <a:pt x="2160" y="4324"/>
                  </a:lnTo>
                  <a:lnTo>
                    <a:pt x="1883" y="4749"/>
                  </a:lnTo>
                  <a:lnTo>
                    <a:pt x="1588" y="5174"/>
                  </a:lnTo>
                  <a:lnTo>
                    <a:pt x="1311" y="5636"/>
                  </a:lnTo>
                  <a:lnTo>
                    <a:pt x="1089" y="6098"/>
                  </a:lnTo>
                  <a:lnTo>
                    <a:pt x="849" y="6596"/>
                  </a:lnTo>
                  <a:lnTo>
                    <a:pt x="665" y="7095"/>
                  </a:lnTo>
                  <a:lnTo>
                    <a:pt x="498" y="7594"/>
                  </a:lnTo>
                  <a:lnTo>
                    <a:pt x="351" y="8093"/>
                  </a:lnTo>
                  <a:lnTo>
                    <a:pt x="240" y="8610"/>
                  </a:lnTo>
                  <a:lnTo>
                    <a:pt x="148" y="9146"/>
                  </a:lnTo>
                  <a:lnTo>
                    <a:pt x="74" y="9682"/>
                  </a:lnTo>
                  <a:lnTo>
                    <a:pt x="37" y="10255"/>
                  </a:lnTo>
                  <a:lnTo>
                    <a:pt x="0" y="10791"/>
                  </a:lnTo>
                  <a:lnTo>
                    <a:pt x="37" y="11345"/>
                  </a:lnTo>
                  <a:lnTo>
                    <a:pt x="74" y="11881"/>
                  </a:lnTo>
                  <a:lnTo>
                    <a:pt x="148" y="12454"/>
                  </a:lnTo>
                  <a:lnTo>
                    <a:pt x="240" y="12990"/>
                  </a:lnTo>
                  <a:lnTo>
                    <a:pt x="351" y="13470"/>
                  </a:lnTo>
                  <a:lnTo>
                    <a:pt x="498" y="14006"/>
                  </a:lnTo>
                  <a:lnTo>
                    <a:pt x="665" y="14505"/>
                  </a:lnTo>
                  <a:lnTo>
                    <a:pt x="849" y="15004"/>
                  </a:lnTo>
                  <a:lnTo>
                    <a:pt x="1089" y="15466"/>
                  </a:lnTo>
                  <a:lnTo>
                    <a:pt x="1311" y="15927"/>
                  </a:lnTo>
                  <a:lnTo>
                    <a:pt x="1588" y="16389"/>
                  </a:lnTo>
                  <a:lnTo>
                    <a:pt x="1883" y="16814"/>
                  </a:lnTo>
                  <a:lnTo>
                    <a:pt x="2160" y="17239"/>
                  </a:lnTo>
                  <a:lnTo>
                    <a:pt x="2474" y="17664"/>
                  </a:lnTo>
                  <a:lnTo>
                    <a:pt x="2843" y="18052"/>
                  </a:lnTo>
                  <a:lnTo>
                    <a:pt x="3194" y="18403"/>
                  </a:lnTo>
                  <a:lnTo>
                    <a:pt x="3545" y="18791"/>
                  </a:lnTo>
                  <a:lnTo>
                    <a:pt x="3932" y="19124"/>
                  </a:lnTo>
                  <a:lnTo>
                    <a:pt x="4782" y="19752"/>
                  </a:lnTo>
                  <a:lnTo>
                    <a:pt x="5206" y="20048"/>
                  </a:lnTo>
                  <a:lnTo>
                    <a:pt x="5668" y="20288"/>
                  </a:lnTo>
                  <a:lnTo>
                    <a:pt x="6129" y="20547"/>
                  </a:lnTo>
                  <a:lnTo>
                    <a:pt x="6628" y="20750"/>
                  </a:lnTo>
                  <a:lnTo>
                    <a:pt x="7089" y="20935"/>
                  </a:lnTo>
                  <a:lnTo>
                    <a:pt x="7625" y="21101"/>
                  </a:lnTo>
                  <a:lnTo>
                    <a:pt x="8105" y="21249"/>
                  </a:lnTo>
                  <a:lnTo>
                    <a:pt x="8640" y="21360"/>
                  </a:lnTo>
                  <a:lnTo>
                    <a:pt x="9175" y="21452"/>
                  </a:lnTo>
                  <a:lnTo>
                    <a:pt x="9711" y="21526"/>
                  </a:lnTo>
                  <a:lnTo>
                    <a:pt x="10265" y="21563"/>
                  </a:lnTo>
                  <a:lnTo>
                    <a:pt x="10800" y="21600"/>
                  </a:lnTo>
                  <a:lnTo>
                    <a:pt x="11372" y="21563"/>
                  </a:lnTo>
                  <a:lnTo>
                    <a:pt x="11908" y="21526"/>
                  </a:lnTo>
                  <a:lnTo>
                    <a:pt x="12462" y="21452"/>
                  </a:lnTo>
                  <a:lnTo>
                    <a:pt x="12997" y="21360"/>
                  </a:lnTo>
                  <a:lnTo>
                    <a:pt x="13495" y="21249"/>
                  </a:lnTo>
                  <a:lnTo>
                    <a:pt x="14031" y="21101"/>
                  </a:lnTo>
                  <a:lnTo>
                    <a:pt x="14529" y="20935"/>
                  </a:lnTo>
                  <a:lnTo>
                    <a:pt x="15028" y="20750"/>
                  </a:lnTo>
                  <a:lnTo>
                    <a:pt x="15471" y="20547"/>
                  </a:lnTo>
                  <a:lnTo>
                    <a:pt x="15932" y="20288"/>
                  </a:lnTo>
                  <a:lnTo>
                    <a:pt x="16394" y="20048"/>
                  </a:lnTo>
                  <a:lnTo>
                    <a:pt x="16855" y="19752"/>
                  </a:lnTo>
                  <a:lnTo>
                    <a:pt x="17243" y="19438"/>
                  </a:lnTo>
                  <a:lnTo>
                    <a:pt x="17668" y="19124"/>
                  </a:lnTo>
                  <a:lnTo>
                    <a:pt x="18074" y="18791"/>
                  </a:lnTo>
                  <a:lnTo>
                    <a:pt x="18812" y="18052"/>
                  </a:lnTo>
                  <a:lnTo>
                    <a:pt x="19126" y="17664"/>
                  </a:lnTo>
                  <a:lnTo>
                    <a:pt x="19440" y="17239"/>
                  </a:lnTo>
                  <a:lnTo>
                    <a:pt x="19772" y="16814"/>
                  </a:lnTo>
                  <a:lnTo>
                    <a:pt x="20049" y="16389"/>
                  </a:lnTo>
                  <a:lnTo>
                    <a:pt x="20289" y="15927"/>
                  </a:lnTo>
                  <a:lnTo>
                    <a:pt x="20548" y="15466"/>
                  </a:lnTo>
                  <a:lnTo>
                    <a:pt x="20751" y="15004"/>
                  </a:lnTo>
                  <a:lnTo>
                    <a:pt x="21120" y="14006"/>
                  </a:lnTo>
                  <a:lnTo>
                    <a:pt x="21249" y="13470"/>
                  </a:lnTo>
                  <a:lnTo>
                    <a:pt x="21397" y="12990"/>
                  </a:lnTo>
                  <a:lnTo>
                    <a:pt x="21471" y="12454"/>
                  </a:lnTo>
                  <a:lnTo>
                    <a:pt x="21545" y="11881"/>
                  </a:lnTo>
                  <a:lnTo>
                    <a:pt x="21600" y="11345"/>
                  </a:lnTo>
                  <a:lnTo>
                    <a:pt x="21600" y="10791"/>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4" name="Freeform 13"/>
            <p:cNvSpPr/>
            <p:nvPr/>
          </p:nvSpPr>
          <p:spPr>
            <a:xfrm>
              <a:off x="9340212" y="2520947"/>
              <a:ext cx="1750993" cy="1608139"/>
            </a:xfrm>
            <a:custGeom>
              <a:avLst/>
              <a:gdLst/>
              <a:ahLst/>
              <a:cxnLst>
                <a:cxn ang="0">
                  <a:pos x="wd2" y="hd2"/>
                </a:cxn>
                <a:cxn ang="5400000">
                  <a:pos x="wd2" y="hd2"/>
                </a:cxn>
                <a:cxn ang="10800000">
                  <a:pos x="wd2" y="hd2"/>
                </a:cxn>
                <a:cxn ang="16200000">
                  <a:pos x="wd2" y="hd2"/>
                </a:cxn>
              </a:cxnLst>
              <a:rect l="0" t="0" r="r" b="b"/>
              <a:pathLst>
                <a:path w="21600" h="21600" extrusionOk="0">
                  <a:moveTo>
                    <a:pt x="21600" y="10791"/>
                  </a:moveTo>
                  <a:lnTo>
                    <a:pt x="21600" y="10218"/>
                  </a:lnTo>
                  <a:lnTo>
                    <a:pt x="21545" y="9682"/>
                  </a:lnTo>
                  <a:lnTo>
                    <a:pt x="21471" y="9109"/>
                  </a:lnTo>
                  <a:lnTo>
                    <a:pt x="21397" y="8610"/>
                  </a:lnTo>
                  <a:lnTo>
                    <a:pt x="21249" y="8093"/>
                  </a:lnTo>
                  <a:lnTo>
                    <a:pt x="21120" y="7557"/>
                  </a:lnTo>
                  <a:lnTo>
                    <a:pt x="20751" y="6559"/>
                  </a:lnTo>
                  <a:lnTo>
                    <a:pt x="20548" y="6098"/>
                  </a:lnTo>
                  <a:lnTo>
                    <a:pt x="20289" y="5636"/>
                  </a:lnTo>
                  <a:lnTo>
                    <a:pt x="20049" y="5174"/>
                  </a:lnTo>
                  <a:lnTo>
                    <a:pt x="19772" y="4749"/>
                  </a:lnTo>
                  <a:lnTo>
                    <a:pt x="19440" y="4324"/>
                  </a:lnTo>
                  <a:lnTo>
                    <a:pt x="19126" y="3899"/>
                  </a:lnTo>
                  <a:lnTo>
                    <a:pt x="18812" y="3511"/>
                  </a:lnTo>
                  <a:lnTo>
                    <a:pt x="18462" y="3160"/>
                  </a:lnTo>
                  <a:lnTo>
                    <a:pt x="18074" y="2809"/>
                  </a:lnTo>
                  <a:lnTo>
                    <a:pt x="17668" y="2439"/>
                  </a:lnTo>
                  <a:lnTo>
                    <a:pt x="17243" y="2125"/>
                  </a:lnTo>
                  <a:lnTo>
                    <a:pt x="16855" y="1848"/>
                  </a:lnTo>
                  <a:lnTo>
                    <a:pt x="16394" y="1552"/>
                  </a:lnTo>
                  <a:lnTo>
                    <a:pt x="15932" y="1275"/>
                  </a:lnTo>
                  <a:lnTo>
                    <a:pt x="15471" y="1072"/>
                  </a:lnTo>
                  <a:lnTo>
                    <a:pt x="15028" y="850"/>
                  </a:lnTo>
                  <a:lnTo>
                    <a:pt x="14529" y="647"/>
                  </a:lnTo>
                  <a:lnTo>
                    <a:pt x="14031" y="462"/>
                  </a:lnTo>
                  <a:lnTo>
                    <a:pt x="13495" y="314"/>
                  </a:lnTo>
                  <a:lnTo>
                    <a:pt x="12997" y="222"/>
                  </a:lnTo>
                  <a:lnTo>
                    <a:pt x="12462" y="111"/>
                  </a:lnTo>
                  <a:lnTo>
                    <a:pt x="11908" y="37"/>
                  </a:lnTo>
                  <a:lnTo>
                    <a:pt x="11372" y="0"/>
                  </a:lnTo>
                  <a:lnTo>
                    <a:pt x="10265" y="0"/>
                  </a:lnTo>
                  <a:lnTo>
                    <a:pt x="9711" y="37"/>
                  </a:lnTo>
                  <a:lnTo>
                    <a:pt x="9175" y="111"/>
                  </a:lnTo>
                  <a:lnTo>
                    <a:pt x="8640" y="222"/>
                  </a:lnTo>
                  <a:lnTo>
                    <a:pt x="8105" y="314"/>
                  </a:lnTo>
                  <a:lnTo>
                    <a:pt x="7625" y="462"/>
                  </a:lnTo>
                  <a:lnTo>
                    <a:pt x="7089" y="647"/>
                  </a:lnTo>
                  <a:lnTo>
                    <a:pt x="6628" y="850"/>
                  </a:lnTo>
                  <a:lnTo>
                    <a:pt x="6129" y="1072"/>
                  </a:lnTo>
                  <a:lnTo>
                    <a:pt x="5668" y="1275"/>
                  </a:lnTo>
                  <a:lnTo>
                    <a:pt x="5206" y="1552"/>
                  </a:lnTo>
                  <a:lnTo>
                    <a:pt x="4782" y="1848"/>
                  </a:lnTo>
                  <a:lnTo>
                    <a:pt x="4357" y="2125"/>
                  </a:lnTo>
                  <a:lnTo>
                    <a:pt x="3932" y="2439"/>
                  </a:lnTo>
                  <a:lnTo>
                    <a:pt x="3545" y="2809"/>
                  </a:lnTo>
                  <a:lnTo>
                    <a:pt x="2843" y="3511"/>
                  </a:lnTo>
                  <a:lnTo>
                    <a:pt x="2474" y="3936"/>
                  </a:lnTo>
                  <a:lnTo>
                    <a:pt x="2160" y="4324"/>
                  </a:lnTo>
                  <a:lnTo>
                    <a:pt x="1883" y="4749"/>
                  </a:lnTo>
                  <a:lnTo>
                    <a:pt x="1588" y="5174"/>
                  </a:lnTo>
                  <a:lnTo>
                    <a:pt x="1311" y="5636"/>
                  </a:lnTo>
                  <a:lnTo>
                    <a:pt x="1089" y="6098"/>
                  </a:lnTo>
                  <a:lnTo>
                    <a:pt x="849" y="6596"/>
                  </a:lnTo>
                  <a:lnTo>
                    <a:pt x="665" y="7095"/>
                  </a:lnTo>
                  <a:lnTo>
                    <a:pt x="498" y="7594"/>
                  </a:lnTo>
                  <a:lnTo>
                    <a:pt x="351" y="8093"/>
                  </a:lnTo>
                  <a:lnTo>
                    <a:pt x="240" y="8610"/>
                  </a:lnTo>
                  <a:lnTo>
                    <a:pt x="148" y="9146"/>
                  </a:lnTo>
                  <a:lnTo>
                    <a:pt x="74" y="9682"/>
                  </a:lnTo>
                  <a:lnTo>
                    <a:pt x="37" y="10255"/>
                  </a:lnTo>
                  <a:lnTo>
                    <a:pt x="0" y="10791"/>
                  </a:lnTo>
                  <a:lnTo>
                    <a:pt x="37" y="11345"/>
                  </a:lnTo>
                  <a:lnTo>
                    <a:pt x="74" y="11881"/>
                  </a:lnTo>
                  <a:lnTo>
                    <a:pt x="148" y="12454"/>
                  </a:lnTo>
                  <a:lnTo>
                    <a:pt x="240" y="12990"/>
                  </a:lnTo>
                  <a:lnTo>
                    <a:pt x="351" y="13470"/>
                  </a:lnTo>
                  <a:lnTo>
                    <a:pt x="498" y="14006"/>
                  </a:lnTo>
                  <a:lnTo>
                    <a:pt x="665" y="14505"/>
                  </a:lnTo>
                  <a:lnTo>
                    <a:pt x="849" y="15004"/>
                  </a:lnTo>
                  <a:lnTo>
                    <a:pt x="1089" y="15466"/>
                  </a:lnTo>
                  <a:lnTo>
                    <a:pt x="1311" y="15927"/>
                  </a:lnTo>
                  <a:lnTo>
                    <a:pt x="1588" y="16389"/>
                  </a:lnTo>
                  <a:lnTo>
                    <a:pt x="1883" y="16814"/>
                  </a:lnTo>
                  <a:lnTo>
                    <a:pt x="2160" y="17239"/>
                  </a:lnTo>
                  <a:lnTo>
                    <a:pt x="2474" y="17664"/>
                  </a:lnTo>
                  <a:lnTo>
                    <a:pt x="2843" y="18052"/>
                  </a:lnTo>
                  <a:lnTo>
                    <a:pt x="3194" y="18403"/>
                  </a:lnTo>
                  <a:lnTo>
                    <a:pt x="3545" y="18791"/>
                  </a:lnTo>
                  <a:lnTo>
                    <a:pt x="3932" y="19124"/>
                  </a:lnTo>
                  <a:lnTo>
                    <a:pt x="4782" y="19752"/>
                  </a:lnTo>
                  <a:lnTo>
                    <a:pt x="5206" y="20048"/>
                  </a:lnTo>
                  <a:lnTo>
                    <a:pt x="5668" y="20288"/>
                  </a:lnTo>
                  <a:lnTo>
                    <a:pt x="6129" y="20547"/>
                  </a:lnTo>
                  <a:lnTo>
                    <a:pt x="6628" y="20750"/>
                  </a:lnTo>
                  <a:lnTo>
                    <a:pt x="7089" y="20935"/>
                  </a:lnTo>
                  <a:lnTo>
                    <a:pt x="7625" y="21101"/>
                  </a:lnTo>
                  <a:lnTo>
                    <a:pt x="8105" y="21249"/>
                  </a:lnTo>
                  <a:lnTo>
                    <a:pt x="8640" y="21360"/>
                  </a:lnTo>
                  <a:lnTo>
                    <a:pt x="9175" y="21452"/>
                  </a:lnTo>
                  <a:lnTo>
                    <a:pt x="9711" y="21526"/>
                  </a:lnTo>
                  <a:lnTo>
                    <a:pt x="10265" y="21563"/>
                  </a:lnTo>
                  <a:lnTo>
                    <a:pt x="10800" y="21600"/>
                  </a:lnTo>
                  <a:lnTo>
                    <a:pt x="11372" y="21563"/>
                  </a:lnTo>
                  <a:lnTo>
                    <a:pt x="11908" y="21526"/>
                  </a:lnTo>
                  <a:lnTo>
                    <a:pt x="12462" y="21452"/>
                  </a:lnTo>
                  <a:lnTo>
                    <a:pt x="12997" y="21360"/>
                  </a:lnTo>
                  <a:lnTo>
                    <a:pt x="13495" y="21249"/>
                  </a:lnTo>
                  <a:lnTo>
                    <a:pt x="14031" y="21101"/>
                  </a:lnTo>
                  <a:lnTo>
                    <a:pt x="14529" y="20935"/>
                  </a:lnTo>
                  <a:lnTo>
                    <a:pt x="15028" y="20750"/>
                  </a:lnTo>
                  <a:lnTo>
                    <a:pt x="15471" y="20547"/>
                  </a:lnTo>
                  <a:lnTo>
                    <a:pt x="15932" y="20288"/>
                  </a:lnTo>
                  <a:lnTo>
                    <a:pt x="16394" y="20048"/>
                  </a:lnTo>
                  <a:lnTo>
                    <a:pt x="16855" y="19752"/>
                  </a:lnTo>
                  <a:lnTo>
                    <a:pt x="17243" y="19438"/>
                  </a:lnTo>
                  <a:lnTo>
                    <a:pt x="17668" y="19124"/>
                  </a:lnTo>
                  <a:lnTo>
                    <a:pt x="18074" y="18791"/>
                  </a:lnTo>
                  <a:lnTo>
                    <a:pt x="18812" y="18052"/>
                  </a:lnTo>
                  <a:lnTo>
                    <a:pt x="19126" y="17664"/>
                  </a:lnTo>
                  <a:lnTo>
                    <a:pt x="19440" y="17239"/>
                  </a:lnTo>
                  <a:lnTo>
                    <a:pt x="19772" y="16814"/>
                  </a:lnTo>
                  <a:lnTo>
                    <a:pt x="20049" y="16389"/>
                  </a:lnTo>
                  <a:lnTo>
                    <a:pt x="20289" y="15927"/>
                  </a:lnTo>
                  <a:lnTo>
                    <a:pt x="20548" y="15466"/>
                  </a:lnTo>
                  <a:lnTo>
                    <a:pt x="20751" y="15004"/>
                  </a:lnTo>
                  <a:lnTo>
                    <a:pt x="21120" y="14006"/>
                  </a:lnTo>
                  <a:lnTo>
                    <a:pt x="21249" y="13470"/>
                  </a:lnTo>
                  <a:lnTo>
                    <a:pt x="21397" y="12990"/>
                  </a:lnTo>
                  <a:lnTo>
                    <a:pt x="21471" y="12454"/>
                  </a:lnTo>
                  <a:lnTo>
                    <a:pt x="21545" y="11881"/>
                  </a:lnTo>
                  <a:lnTo>
                    <a:pt x="21600" y="11345"/>
                  </a:lnTo>
                  <a:lnTo>
                    <a:pt x="21600" y="10791"/>
                  </a:lnTo>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5" name="Freeform 14"/>
            <p:cNvSpPr/>
            <p:nvPr/>
          </p:nvSpPr>
          <p:spPr>
            <a:xfrm>
              <a:off x="9340212" y="3325810"/>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74"/>
                  </a:moveTo>
                  <a:lnTo>
                    <a:pt x="0" y="1182"/>
                  </a:lnTo>
                  <a:lnTo>
                    <a:pt x="74" y="1255"/>
                  </a:lnTo>
                  <a:lnTo>
                    <a:pt x="74" y="1957"/>
                  </a:lnTo>
                  <a:lnTo>
                    <a:pt x="148" y="2031"/>
                  </a:lnTo>
                  <a:lnTo>
                    <a:pt x="148" y="2622"/>
                  </a:lnTo>
                  <a:lnTo>
                    <a:pt x="222" y="2695"/>
                  </a:lnTo>
                  <a:lnTo>
                    <a:pt x="222" y="3102"/>
                  </a:lnTo>
                  <a:lnTo>
                    <a:pt x="295" y="3175"/>
                  </a:lnTo>
                  <a:lnTo>
                    <a:pt x="295" y="3545"/>
                  </a:lnTo>
                  <a:lnTo>
                    <a:pt x="369" y="3582"/>
                  </a:lnTo>
                  <a:lnTo>
                    <a:pt x="369" y="3803"/>
                  </a:lnTo>
                  <a:lnTo>
                    <a:pt x="443" y="3877"/>
                  </a:lnTo>
                  <a:lnTo>
                    <a:pt x="443" y="4246"/>
                  </a:lnTo>
                  <a:lnTo>
                    <a:pt x="480" y="4320"/>
                  </a:lnTo>
                  <a:lnTo>
                    <a:pt x="480" y="4468"/>
                  </a:lnTo>
                  <a:lnTo>
                    <a:pt x="554" y="4505"/>
                  </a:lnTo>
                  <a:lnTo>
                    <a:pt x="554" y="4800"/>
                  </a:lnTo>
                  <a:lnTo>
                    <a:pt x="628" y="4874"/>
                  </a:lnTo>
                  <a:lnTo>
                    <a:pt x="628" y="5317"/>
                  </a:lnTo>
                  <a:lnTo>
                    <a:pt x="702" y="5354"/>
                  </a:lnTo>
                  <a:lnTo>
                    <a:pt x="702" y="5575"/>
                  </a:lnTo>
                  <a:lnTo>
                    <a:pt x="775" y="5649"/>
                  </a:lnTo>
                  <a:lnTo>
                    <a:pt x="775" y="5797"/>
                  </a:lnTo>
                  <a:lnTo>
                    <a:pt x="849" y="5871"/>
                  </a:lnTo>
                  <a:lnTo>
                    <a:pt x="849" y="6018"/>
                  </a:lnTo>
                  <a:lnTo>
                    <a:pt x="923" y="6092"/>
                  </a:lnTo>
                  <a:lnTo>
                    <a:pt x="923" y="6277"/>
                  </a:lnTo>
                  <a:lnTo>
                    <a:pt x="997" y="6277"/>
                  </a:lnTo>
                  <a:lnTo>
                    <a:pt x="997" y="6425"/>
                  </a:lnTo>
                  <a:lnTo>
                    <a:pt x="1071" y="6498"/>
                  </a:lnTo>
                  <a:lnTo>
                    <a:pt x="1071" y="6646"/>
                  </a:lnTo>
                  <a:lnTo>
                    <a:pt x="1145" y="6720"/>
                  </a:lnTo>
                  <a:lnTo>
                    <a:pt x="1145" y="6868"/>
                  </a:lnTo>
                  <a:lnTo>
                    <a:pt x="1218" y="6868"/>
                  </a:lnTo>
                  <a:lnTo>
                    <a:pt x="1218" y="7015"/>
                  </a:lnTo>
                  <a:lnTo>
                    <a:pt x="1292" y="7089"/>
                  </a:lnTo>
                  <a:lnTo>
                    <a:pt x="1292" y="7422"/>
                  </a:lnTo>
                  <a:lnTo>
                    <a:pt x="1329" y="7495"/>
                  </a:lnTo>
                  <a:lnTo>
                    <a:pt x="1403" y="7569"/>
                  </a:lnTo>
                  <a:lnTo>
                    <a:pt x="1403" y="7717"/>
                  </a:lnTo>
                  <a:lnTo>
                    <a:pt x="1477" y="7791"/>
                  </a:lnTo>
                  <a:lnTo>
                    <a:pt x="1477" y="7938"/>
                  </a:lnTo>
                  <a:lnTo>
                    <a:pt x="1551" y="8012"/>
                  </a:lnTo>
                  <a:lnTo>
                    <a:pt x="1551" y="8049"/>
                  </a:lnTo>
                  <a:lnTo>
                    <a:pt x="1698" y="8197"/>
                  </a:lnTo>
                  <a:lnTo>
                    <a:pt x="1698" y="8345"/>
                  </a:lnTo>
                  <a:lnTo>
                    <a:pt x="1772" y="8418"/>
                  </a:lnTo>
                  <a:lnTo>
                    <a:pt x="1772" y="8492"/>
                  </a:lnTo>
                  <a:lnTo>
                    <a:pt x="1846" y="8566"/>
                  </a:lnTo>
                  <a:lnTo>
                    <a:pt x="1846" y="8788"/>
                  </a:lnTo>
                  <a:lnTo>
                    <a:pt x="1920" y="8862"/>
                  </a:lnTo>
                  <a:lnTo>
                    <a:pt x="1920" y="8898"/>
                  </a:lnTo>
                  <a:lnTo>
                    <a:pt x="1994" y="8972"/>
                  </a:lnTo>
                  <a:lnTo>
                    <a:pt x="1994" y="9046"/>
                  </a:lnTo>
                  <a:lnTo>
                    <a:pt x="2068" y="9120"/>
                  </a:lnTo>
                  <a:lnTo>
                    <a:pt x="2068" y="9194"/>
                  </a:lnTo>
                  <a:lnTo>
                    <a:pt x="2142" y="9268"/>
                  </a:lnTo>
                  <a:lnTo>
                    <a:pt x="2142" y="9342"/>
                  </a:lnTo>
                  <a:lnTo>
                    <a:pt x="2178" y="9342"/>
                  </a:lnTo>
                  <a:lnTo>
                    <a:pt x="2178" y="9415"/>
                  </a:lnTo>
                  <a:lnTo>
                    <a:pt x="2252" y="9489"/>
                  </a:lnTo>
                  <a:lnTo>
                    <a:pt x="2252" y="9637"/>
                  </a:lnTo>
                  <a:lnTo>
                    <a:pt x="2326" y="9711"/>
                  </a:lnTo>
                  <a:lnTo>
                    <a:pt x="2326" y="9785"/>
                  </a:lnTo>
                  <a:lnTo>
                    <a:pt x="2474" y="9895"/>
                  </a:lnTo>
                  <a:lnTo>
                    <a:pt x="2474" y="10043"/>
                  </a:lnTo>
                  <a:lnTo>
                    <a:pt x="2548" y="10117"/>
                  </a:lnTo>
                  <a:lnTo>
                    <a:pt x="2548" y="10191"/>
                  </a:lnTo>
                  <a:lnTo>
                    <a:pt x="2622" y="10265"/>
                  </a:lnTo>
                  <a:lnTo>
                    <a:pt x="2622" y="10338"/>
                  </a:lnTo>
                  <a:lnTo>
                    <a:pt x="2695" y="10412"/>
                  </a:lnTo>
                  <a:lnTo>
                    <a:pt x="2695" y="10486"/>
                  </a:lnTo>
                  <a:lnTo>
                    <a:pt x="2769" y="10560"/>
                  </a:lnTo>
                  <a:lnTo>
                    <a:pt x="2769" y="10634"/>
                  </a:lnTo>
                  <a:lnTo>
                    <a:pt x="2917" y="10671"/>
                  </a:lnTo>
                  <a:lnTo>
                    <a:pt x="2917" y="10745"/>
                  </a:lnTo>
                  <a:lnTo>
                    <a:pt x="2991" y="10818"/>
                  </a:lnTo>
                  <a:lnTo>
                    <a:pt x="2991" y="10892"/>
                  </a:lnTo>
                  <a:lnTo>
                    <a:pt x="3065" y="10966"/>
                  </a:lnTo>
                  <a:lnTo>
                    <a:pt x="3065" y="11040"/>
                  </a:lnTo>
                  <a:lnTo>
                    <a:pt x="3102" y="11188"/>
                  </a:lnTo>
                  <a:lnTo>
                    <a:pt x="3175" y="11262"/>
                  </a:lnTo>
                  <a:lnTo>
                    <a:pt x="3175" y="11335"/>
                  </a:lnTo>
                  <a:lnTo>
                    <a:pt x="3323" y="11483"/>
                  </a:lnTo>
                  <a:lnTo>
                    <a:pt x="3323" y="11520"/>
                  </a:lnTo>
                  <a:lnTo>
                    <a:pt x="3471" y="11668"/>
                  </a:lnTo>
                  <a:lnTo>
                    <a:pt x="3471" y="11742"/>
                  </a:lnTo>
                  <a:lnTo>
                    <a:pt x="3618" y="11815"/>
                  </a:lnTo>
                  <a:lnTo>
                    <a:pt x="3618" y="11889"/>
                  </a:lnTo>
                  <a:lnTo>
                    <a:pt x="3766" y="12037"/>
                  </a:lnTo>
                  <a:lnTo>
                    <a:pt x="3766" y="12111"/>
                  </a:lnTo>
                  <a:lnTo>
                    <a:pt x="3840" y="12258"/>
                  </a:lnTo>
                  <a:lnTo>
                    <a:pt x="3840" y="12332"/>
                  </a:lnTo>
                  <a:lnTo>
                    <a:pt x="4172" y="12665"/>
                  </a:lnTo>
                  <a:lnTo>
                    <a:pt x="4172" y="12738"/>
                  </a:lnTo>
                  <a:lnTo>
                    <a:pt x="4320" y="12960"/>
                  </a:lnTo>
                  <a:lnTo>
                    <a:pt x="4320" y="13034"/>
                  </a:lnTo>
                  <a:lnTo>
                    <a:pt x="4542" y="13182"/>
                  </a:lnTo>
                  <a:lnTo>
                    <a:pt x="4542" y="13255"/>
                  </a:lnTo>
                  <a:lnTo>
                    <a:pt x="4763" y="13440"/>
                  </a:lnTo>
                  <a:lnTo>
                    <a:pt x="4763" y="13514"/>
                  </a:lnTo>
                  <a:lnTo>
                    <a:pt x="5022" y="13809"/>
                  </a:lnTo>
                  <a:lnTo>
                    <a:pt x="5022" y="13883"/>
                  </a:lnTo>
                  <a:lnTo>
                    <a:pt x="5465" y="14289"/>
                  </a:lnTo>
                  <a:lnTo>
                    <a:pt x="7311" y="16135"/>
                  </a:lnTo>
                  <a:lnTo>
                    <a:pt x="7385" y="16135"/>
                  </a:lnTo>
                  <a:lnTo>
                    <a:pt x="7717" y="16578"/>
                  </a:lnTo>
                  <a:lnTo>
                    <a:pt x="7791" y="16578"/>
                  </a:lnTo>
                  <a:lnTo>
                    <a:pt x="8086" y="16837"/>
                  </a:lnTo>
                  <a:lnTo>
                    <a:pt x="8160" y="16837"/>
                  </a:lnTo>
                  <a:lnTo>
                    <a:pt x="8345" y="17058"/>
                  </a:lnTo>
                  <a:lnTo>
                    <a:pt x="8418" y="17058"/>
                  </a:lnTo>
                  <a:lnTo>
                    <a:pt x="8640" y="17280"/>
                  </a:lnTo>
                  <a:lnTo>
                    <a:pt x="8714" y="17280"/>
                  </a:lnTo>
                  <a:lnTo>
                    <a:pt x="8862" y="17428"/>
                  </a:lnTo>
                  <a:lnTo>
                    <a:pt x="8935" y="17428"/>
                  </a:lnTo>
                  <a:lnTo>
                    <a:pt x="9157" y="17649"/>
                  </a:lnTo>
                  <a:lnTo>
                    <a:pt x="9194" y="17649"/>
                  </a:lnTo>
                  <a:lnTo>
                    <a:pt x="9342" y="17760"/>
                  </a:lnTo>
                  <a:lnTo>
                    <a:pt x="9489" y="17908"/>
                  </a:lnTo>
                  <a:lnTo>
                    <a:pt x="9563" y="17908"/>
                  </a:lnTo>
                  <a:lnTo>
                    <a:pt x="9711" y="17982"/>
                  </a:lnTo>
                  <a:lnTo>
                    <a:pt x="9785" y="17982"/>
                  </a:lnTo>
                  <a:lnTo>
                    <a:pt x="9932" y="18129"/>
                  </a:lnTo>
                  <a:lnTo>
                    <a:pt x="10043" y="18277"/>
                  </a:lnTo>
                  <a:lnTo>
                    <a:pt x="10117" y="18277"/>
                  </a:lnTo>
                  <a:lnTo>
                    <a:pt x="10265" y="18425"/>
                  </a:lnTo>
                  <a:lnTo>
                    <a:pt x="10338" y="18425"/>
                  </a:lnTo>
                  <a:lnTo>
                    <a:pt x="10412" y="18498"/>
                  </a:lnTo>
                  <a:lnTo>
                    <a:pt x="10486" y="18498"/>
                  </a:lnTo>
                  <a:lnTo>
                    <a:pt x="10560" y="18609"/>
                  </a:lnTo>
                  <a:lnTo>
                    <a:pt x="10782" y="18609"/>
                  </a:lnTo>
                  <a:lnTo>
                    <a:pt x="10855" y="18683"/>
                  </a:lnTo>
                  <a:lnTo>
                    <a:pt x="10892" y="18683"/>
                  </a:lnTo>
                  <a:lnTo>
                    <a:pt x="11040" y="18831"/>
                  </a:lnTo>
                  <a:lnTo>
                    <a:pt x="11114" y="18831"/>
                  </a:lnTo>
                  <a:lnTo>
                    <a:pt x="11262" y="18978"/>
                  </a:lnTo>
                  <a:lnTo>
                    <a:pt x="11335" y="18978"/>
                  </a:lnTo>
                  <a:lnTo>
                    <a:pt x="11409" y="19052"/>
                  </a:lnTo>
                  <a:lnTo>
                    <a:pt x="11483" y="19052"/>
                  </a:lnTo>
                  <a:lnTo>
                    <a:pt x="11557" y="19126"/>
                  </a:lnTo>
                  <a:lnTo>
                    <a:pt x="11631" y="19126"/>
                  </a:lnTo>
                  <a:lnTo>
                    <a:pt x="11705" y="19200"/>
                  </a:lnTo>
                  <a:lnTo>
                    <a:pt x="11778" y="19200"/>
                  </a:lnTo>
                  <a:lnTo>
                    <a:pt x="11815" y="19274"/>
                  </a:lnTo>
                  <a:lnTo>
                    <a:pt x="11889" y="19274"/>
                  </a:lnTo>
                  <a:lnTo>
                    <a:pt x="11963" y="19348"/>
                  </a:lnTo>
                  <a:lnTo>
                    <a:pt x="12111" y="19348"/>
                  </a:lnTo>
                  <a:lnTo>
                    <a:pt x="12185" y="19422"/>
                  </a:lnTo>
                  <a:lnTo>
                    <a:pt x="12258" y="19422"/>
                  </a:lnTo>
                  <a:lnTo>
                    <a:pt x="12332" y="19495"/>
                  </a:lnTo>
                  <a:lnTo>
                    <a:pt x="12406" y="19495"/>
                  </a:lnTo>
                  <a:lnTo>
                    <a:pt x="12406" y="19532"/>
                  </a:lnTo>
                  <a:lnTo>
                    <a:pt x="12480" y="19532"/>
                  </a:lnTo>
                  <a:lnTo>
                    <a:pt x="12554" y="19606"/>
                  </a:lnTo>
                  <a:lnTo>
                    <a:pt x="12628" y="19606"/>
                  </a:lnTo>
                  <a:lnTo>
                    <a:pt x="12665" y="19680"/>
                  </a:lnTo>
                  <a:lnTo>
                    <a:pt x="12738" y="19680"/>
                  </a:lnTo>
                  <a:lnTo>
                    <a:pt x="12812" y="19754"/>
                  </a:lnTo>
                  <a:lnTo>
                    <a:pt x="12886" y="19754"/>
                  </a:lnTo>
                  <a:lnTo>
                    <a:pt x="12960" y="19828"/>
                  </a:lnTo>
                  <a:lnTo>
                    <a:pt x="13182" y="19828"/>
                  </a:lnTo>
                  <a:lnTo>
                    <a:pt x="13255" y="19902"/>
                  </a:lnTo>
                  <a:lnTo>
                    <a:pt x="13403" y="19902"/>
                  </a:lnTo>
                  <a:lnTo>
                    <a:pt x="13477" y="19975"/>
                  </a:lnTo>
                  <a:lnTo>
                    <a:pt x="13514" y="19975"/>
                  </a:lnTo>
                  <a:lnTo>
                    <a:pt x="13588" y="20049"/>
                  </a:lnTo>
                  <a:lnTo>
                    <a:pt x="13662" y="20049"/>
                  </a:lnTo>
                  <a:lnTo>
                    <a:pt x="13662" y="20123"/>
                  </a:lnTo>
                  <a:lnTo>
                    <a:pt x="13809" y="20123"/>
                  </a:lnTo>
                  <a:lnTo>
                    <a:pt x="13883" y="20197"/>
                  </a:lnTo>
                  <a:lnTo>
                    <a:pt x="14031" y="20197"/>
                  </a:lnTo>
                  <a:lnTo>
                    <a:pt x="14105" y="20271"/>
                  </a:lnTo>
                  <a:lnTo>
                    <a:pt x="14178" y="20271"/>
                  </a:lnTo>
                  <a:lnTo>
                    <a:pt x="14252" y="20345"/>
                  </a:lnTo>
                  <a:lnTo>
                    <a:pt x="14326" y="20345"/>
                  </a:lnTo>
                  <a:lnTo>
                    <a:pt x="14400" y="20382"/>
                  </a:lnTo>
                  <a:lnTo>
                    <a:pt x="14511" y="20382"/>
                  </a:lnTo>
                  <a:lnTo>
                    <a:pt x="14585" y="20455"/>
                  </a:lnTo>
                  <a:lnTo>
                    <a:pt x="14880" y="20455"/>
                  </a:lnTo>
                  <a:lnTo>
                    <a:pt x="14954" y="20529"/>
                  </a:lnTo>
                  <a:lnTo>
                    <a:pt x="15102" y="20529"/>
                  </a:lnTo>
                  <a:lnTo>
                    <a:pt x="15175" y="20603"/>
                  </a:lnTo>
                  <a:lnTo>
                    <a:pt x="15286" y="20603"/>
                  </a:lnTo>
                  <a:lnTo>
                    <a:pt x="15360" y="20677"/>
                  </a:lnTo>
                  <a:lnTo>
                    <a:pt x="15508" y="20677"/>
                  </a:lnTo>
                  <a:lnTo>
                    <a:pt x="15582" y="20751"/>
                  </a:lnTo>
                  <a:lnTo>
                    <a:pt x="15729" y="20751"/>
                  </a:lnTo>
                  <a:lnTo>
                    <a:pt x="15803" y="20825"/>
                  </a:lnTo>
                  <a:lnTo>
                    <a:pt x="16025" y="20825"/>
                  </a:lnTo>
                  <a:lnTo>
                    <a:pt x="16098" y="20898"/>
                  </a:lnTo>
                  <a:lnTo>
                    <a:pt x="16209" y="20898"/>
                  </a:lnTo>
                  <a:lnTo>
                    <a:pt x="16283" y="20972"/>
                  </a:lnTo>
                  <a:lnTo>
                    <a:pt x="16505" y="20972"/>
                  </a:lnTo>
                  <a:lnTo>
                    <a:pt x="16578" y="21046"/>
                  </a:lnTo>
                  <a:lnTo>
                    <a:pt x="16800" y="21046"/>
                  </a:lnTo>
                  <a:lnTo>
                    <a:pt x="16800" y="21120"/>
                  </a:lnTo>
                  <a:lnTo>
                    <a:pt x="17354" y="21120"/>
                  </a:lnTo>
                  <a:lnTo>
                    <a:pt x="17354" y="21194"/>
                  </a:lnTo>
                  <a:lnTo>
                    <a:pt x="17723" y="21194"/>
                  </a:lnTo>
                  <a:lnTo>
                    <a:pt x="17797" y="21231"/>
                  </a:lnTo>
                  <a:lnTo>
                    <a:pt x="17982" y="21231"/>
                  </a:lnTo>
                  <a:lnTo>
                    <a:pt x="18055" y="21305"/>
                  </a:lnTo>
                  <a:lnTo>
                    <a:pt x="18498" y="21305"/>
                  </a:lnTo>
                  <a:lnTo>
                    <a:pt x="18572" y="21378"/>
                  </a:lnTo>
                  <a:lnTo>
                    <a:pt x="18905" y="21378"/>
                  </a:lnTo>
                  <a:lnTo>
                    <a:pt x="18978" y="21452"/>
                  </a:lnTo>
                  <a:lnTo>
                    <a:pt x="19569" y="21452"/>
                  </a:lnTo>
                  <a:lnTo>
                    <a:pt x="19606" y="21526"/>
                  </a:lnTo>
                  <a:lnTo>
                    <a:pt x="20418" y="21526"/>
                  </a:lnTo>
                  <a:lnTo>
                    <a:pt x="20492" y="21600"/>
                  </a:lnTo>
                  <a:lnTo>
                    <a:pt x="21600" y="21600"/>
                  </a:lnTo>
                  <a:lnTo>
                    <a:pt x="21600" y="0"/>
                  </a:lnTo>
                  <a:lnTo>
                    <a:pt x="0" y="74"/>
                  </a:lnTo>
                  <a:close/>
                </a:path>
              </a:pathLst>
            </a:custGeom>
            <a:solidFill>
              <a:srgbClr val="16A84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6" name="Freeform 15"/>
            <p:cNvSpPr/>
            <p:nvPr/>
          </p:nvSpPr>
          <p:spPr>
            <a:xfrm>
              <a:off x="9340212" y="3341685"/>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74"/>
                  </a:moveTo>
                  <a:lnTo>
                    <a:pt x="0" y="1182"/>
                  </a:lnTo>
                  <a:lnTo>
                    <a:pt x="74" y="1255"/>
                  </a:lnTo>
                  <a:lnTo>
                    <a:pt x="74" y="1957"/>
                  </a:lnTo>
                  <a:lnTo>
                    <a:pt x="148" y="2031"/>
                  </a:lnTo>
                  <a:lnTo>
                    <a:pt x="148" y="2622"/>
                  </a:lnTo>
                  <a:lnTo>
                    <a:pt x="222" y="2695"/>
                  </a:lnTo>
                  <a:lnTo>
                    <a:pt x="222" y="3102"/>
                  </a:lnTo>
                  <a:lnTo>
                    <a:pt x="295" y="3175"/>
                  </a:lnTo>
                  <a:lnTo>
                    <a:pt x="295" y="3545"/>
                  </a:lnTo>
                  <a:lnTo>
                    <a:pt x="369" y="3582"/>
                  </a:lnTo>
                  <a:lnTo>
                    <a:pt x="369" y="3803"/>
                  </a:lnTo>
                  <a:lnTo>
                    <a:pt x="443" y="3877"/>
                  </a:lnTo>
                  <a:lnTo>
                    <a:pt x="443" y="4246"/>
                  </a:lnTo>
                  <a:lnTo>
                    <a:pt x="480" y="4320"/>
                  </a:lnTo>
                  <a:lnTo>
                    <a:pt x="480" y="4468"/>
                  </a:lnTo>
                  <a:lnTo>
                    <a:pt x="554" y="4505"/>
                  </a:lnTo>
                  <a:lnTo>
                    <a:pt x="554" y="4800"/>
                  </a:lnTo>
                  <a:lnTo>
                    <a:pt x="628" y="4874"/>
                  </a:lnTo>
                  <a:lnTo>
                    <a:pt x="628" y="5317"/>
                  </a:lnTo>
                  <a:lnTo>
                    <a:pt x="702" y="5354"/>
                  </a:lnTo>
                  <a:lnTo>
                    <a:pt x="702" y="5575"/>
                  </a:lnTo>
                  <a:lnTo>
                    <a:pt x="775" y="5649"/>
                  </a:lnTo>
                  <a:lnTo>
                    <a:pt x="775" y="5797"/>
                  </a:lnTo>
                  <a:lnTo>
                    <a:pt x="849" y="5871"/>
                  </a:lnTo>
                  <a:lnTo>
                    <a:pt x="849" y="6018"/>
                  </a:lnTo>
                  <a:lnTo>
                    <a:pt x="923" y="6092"/>
                  </a:lnTo>
                  <a:lnTo>
                    <a:pt x="923" y="6277"/>
                  </a:lnTo>
                  <a:lnTo>
                    <a:pt x="997" y="6277"/>
                  </a:lnTo>
                  <a:lnTo>
                    <a:pt x="997" y="6425"/>
                  </a:lnTo>
                  <a:lnTo>
                    <a:pt x="1071" y="6498"/>
                  </a:lnTo>
                  <a:lnTo>
                    <a:pt x="1071" y="6646"/>
                  </a:lnTo>
                  <a:lnTo>
                    <a:pt x="1145" y="6720"/>
                  </a:lnTo>
                  <a:lnTo>
                    <a:pt x="1145" y="6868"/>
                  </a:lnTo>
                  <a:lnTo>
                    <a:pt x="1218" y="6868"/>
                  </a:lnTo>
                  <a:lnTo>
                    <a:pt x="1218" y="7015"/>
                  </a:lnTo>
                  <a:lnTo>
                    <a:pt x="1292" y="7089"/>
                  </a:lnTo>
                  <a:lnTo>
                    <a:pt x="1292" y="7422"/>
                  </a:lnTo>
                  <a:lnTo>
                    <a:pt x="1329" y="7495"/>
                  </a:lnTo>
                  <a:lnTo>
                    <a:pt x="1403" y="7569"/>
                  </a:lnTo>
                  <a:lnTo>
                    <a:pt x="1403" y="7717"/>
                  </a:lnTo>
                  <a:lnTo>
                    <a:pt x="1477" y="7791"/>
                  </a:lnTo>
                  <a:lnTo>
                    <a:pt x="1477" y="7938"/>
                  </a:lnTo>
                  <a:lnTo>
                    <a:pt x="1551" y="8012"/>
                  </a:lnTo>
                  <a:lnTo>
                    <a:pt x="1551" y="8049"/>
                  </a:lnTo>
                  <a:lnTo>
                    <a:pt x="1698" y="8197"/>
                  </a:lnTo>
                  <a:lnTo>
                    <a:pt x="1698" y="8345"/>
                  </a:lnTo>
                  <a:lnTo>
                    <a:pt x="1772" y="8418"/>
                  </a:lnTo>
                  <a:lnTo>
                    <a:pt x="1772" y="8492"/>
                  </a:lnTo>
                  <a:lnTo>
                    <a:pt x="1846" y="8566"/>
                  </a:lnTo>
                  <a:lnTo>
                    <a:pt x="1846" y="8788"/>
                  </a:lnTo>
                  <a:lnTo>
                    <a:pt x="1920" y="8862"/>
                  </a:lnTo>
                  <a:lnTo>
                    <a:pt x="1920" y="8898"/>
                  </a:lnTo>
                  <a:lnTo>
                    <a:pt x="1994" y="8972"/>
                  </a:lnTo>
                  <a:lnTo>
                    <a:pt x="1994" y="9046"/>
                  </a:lnTo>
                  <a:lnTo>
                    <a:pt x="2068" y="9120"/>
                  </a:lnTo>
                  <a:lnTo>
                    <a:pt x="2068" y="9194"/>
                  </a:lnTo>
                  <a:lnTo>
                    <a:pt x="2142" y="9268"/>
                  </a:lnTo>
                  <a:lnTo>
                    <a:pt x="2142" y="9342"/>
                  </a:lnTo>
                  <a:lnTo>
                    <a:pt x="2178" y="9342"/>
                  </a:lnTo>
                  <a:lnTo>
                    <a:pt x="2178" y="9415"/>
                  </a:lnTo>
                  <a:lnTo>
                    <a:pt x="2252" y="9489"/>
                  </a:lnTo>
                  <a:lnTo>
                    <a:pt x="2252" y="9637"/>
                  </a:lnTo>
                  <a:lnTo>
                    <a:pt x="2326" y="9711"/>
                  </a:lnTo>
                  <a:lnTo>
                    <a:pt x="2326" y="9785"/>
                  </a:lnTo>
                  <a:lnTo>
                    <a:pt x="2474" y="9895"/>
                  </a:lnTo>
                  <a:lnTo>
                    <a:pt x="2474" y="10043"/>
                  </a:lnTo>
                  <a:lnTo>
                    <a:pt x="2548" y="10117"/>
                  </a:lnTo>
                  <a:lnTo>
                    <a:pt x="2548" y="10191"/>
                  </a:lnTo>
                  <a:lnTo>
                    <a:pt x="2622" y="10265"/>
                  </a:lnTo>
                  <a:lnTo>
                    <a:pt x="2622" y="10338"/>
                  </a:lnTo>
                  <a:lnTo>
                    <a:pt x="2695" y="10412"/>
                  </a:lnTo>
                  <a:lnTo>
                    <a:pt x="2695" y="10486"/>
                  </a:lnTo>
                  <a:lnTo>
                    <a:pt x="2769" y="10560"/>
                  </a:lnTo>
                  <a:lnTo>
                    <a:pt x="2769" y="10634"/>
                  </a:lnTo>
                  <a:lnTo>
                    <a:pt x="2917" y="10671"/>
                  </a:lnTo>
                  <a:lnTo>
                    <a:pt x="2917" y="10745"/>
                  </a:lnTo>
                  <a:lnTo>
                    <a:pt x="2991" y="10818"/>
                  </a:lnTo>
                  <a:lnTo>
                    <a:pt x="2991" y="10892"/>
                  </a:lnTo>
                  <a:lnTo>
                    <a:pt x="3065" y="10966"/>
                  </a:lnTo>
                  <a:lnTo>
                    <a:pt x="3065" y="11040"/>
                  </a:lnTo>
                  <a:lnTo>
                    <a:pt x="3102" y="11188"/>
                  </a:lnTo>
                  <a:lnTo>
                    <a:pt x="3175" y="11262"/>
                  </a:lnTo>
                  <a:lnTo>
                    <a:pt x="3175" y="11335"/>
                  </a:lnTo>
                  <a:lnTo>
                    <a:pt x="3323" y="11483"/>
                  </a:lnTo>
                  <a:lnTo>
                    <a:pt x="3323" y="11520"/>
                  </a:lnTo>
                  <a:lnTo>
                    <a:pt x="3471" y="11668"/>
                  </a:lnTo>
                  <a:lnTo>
                    <a:pt x="3471" y="11742"/>
                  </a:lnTo>
                  <a:lnTo>
                    <a:pt x="3618" y="11815"/>
                  </a:lnTo>
                  <a:lnTo>
                    <a:pt x="3618" y="11889"/>
                  </a:lnTo>
                  <a:lnTo>
                    <a:pt x="3766" y="12037"/>
                  </a:lnTo>
                  <a:lnTo>
                    <a:pt x="3766" y="12111"/>
                  </a:lnTo>
                  <a:lnTo>
                    <a:pt x="3840" y="12258"/>
                  </a:lnTo>
                  <a:lnTo>
                    <a:pt x="3840" y="12332"/>
                  </a:lnTo>
                  <a:lnTo>
                    <a:pt x="4172" y="12665"/>
                  </a:lnTo>
                  <a:lnTo>
                    <a:pt x="4172" y="12738"/>
                  </a:lnTo>
                  <a:lnTo>
                    <a:pt x="4320" y="12960"/>
                  </a:lnTo>
                  <a:lnTo>
                    <a:pt x="4320" y="13034"/>
                  </a:lnTo>
                  <a:lnTo>
                    <a:pt x="4542" y="13182"/>
                  </a:lnTo>
                  <a:lnTo>
                    <a:pt x="4542" y="13255"/>
                  </a:lnTo>
                  <a:lnTo>
                    <a:pt x="4763" y="13440"/>
                  </a:lnTo>
                  <a:lnTo>
                    <a:pt x="4763" y="13514"/>
                  </a:lnTo>
                  <a:lnTo>
                    <a:pt x="5022" y="13809"/>
                  </a:lnTo>
                  <a:lnTo>
                    <a:pt x="5022" y="13883"/>
                  </a:lnTo>
                  <a:lnTo>
                    <a:pt x="5465" y="14289"/>
                  </a:lnTo>
                  <a:lnTo>
                    <a:pt x="7311" y="16135"/>
                  </a:lnTo>
                  <a:lnTo>
                    <a:pt x="7385" y="16135"/>
                  </a:lnTo>
                  <a:lnTo>
                    <a:pt x="7717" y="16578"/>
                  </a:lnTo>
                  <a:lnTo>
                    <a:pt x="7791" y="16578"/>
                  </a:lnTo>
                  <a:lnTo>
                    <a:pt x="8086" y="16837"/>
                  </a:lnTo>
                  <a:lnTo>
                    <a:pt x="8160" y="16837"/>
                  </a:lnTo>
                  <a:lnTo>
                    <a:pt x="8345" y="17058"/>
                  </a:lnTo>
                  <a:lnTo>
                    <a:pt x="8418" y="17058"/>
                  </a:lnTo>
                  <a:lnTo>
                    <a:pt x="8640" y="17280"/>
                  </a:lnTo>
                  <a:lnTo>
                    <a:pt x="8714" y="17280"/>
                  </a:lnTo>
                  <a:lnTo>
                    <a:pt x="8862" y="17428"/>
                  </a:lnTo>
                  <a:lnTo>
                    <a:pt x="8935" y="17428"/>
                  </a:lnTo>
                  <a:lnTo>
                    <a:pt x="9157" y="17649"/>
                  </a:lnTo>
                  <a:lnTo>
                    <a:pt x="9194" y="17649"/>
                  </a:lnTo>
                  <a:lnTo>
                    <a:pt x="9342" y="17760"/>
                  </a:lnTo>
                  <a:lnTo>
                    <a:pt x="9489" y="17908"/>
                  </a:lnTo>
                  <a:lnTo>
                    <a:pt x="9563" y="17908"/>
                  </a:lnTo>
                  <a:lnTo>
                    <a:pt x="9711" y="17982"/>
                  </a:lnTo>
                  <a:lnTo>
                    <a:pt x="9785" y="17982"/>
                  </a:lnTo>
                  <a:lnTo>
                    <a:pt x="9932" y="18129"/>
                  </a:lnTo>
                  <a:lnTo>
                    <a:pt x="10043" y="18277"/>
                  </a:lnTo>
                  <a:lnTo>
                    <a:pt x="10117" y="18277"/>
                  </a:lnTo>
                  <a:lnTo>
                    <a:pt x="10265" y="18425"/>
                  </a:lnTo>
                  <a:lnTo>
                    <a:pt x="10338" y="18425"/>
                  </a:lnTo>
                  <a:lnTo>
                    <a:pt x="10412" y="18498"/>
                  </a:lnTo>
                  <a:lnTo>
                    <a:pt x="10486" y="18498"/>
                  </a:lnTo>
                  <a:lnTo>
                    <a:pt x="10560" y="18609"/>
                  </a:lnTo>
                  <a:lnTo>
                    <a:pt x="10782" y="18609"/>
                  </a:lnTo>
                  <a:lnTo>
                    <a:pt x="10855" y="18683"/>
                  </a:lnTo>
                  <a:lnTo>
                    <a:pt x="10892" y="18683"/>
                  </a:lnTo>
                  <a:lnTo>
                    <a:pt x="11040" y="18831"/>
                  </a:lnTo>
                  <a:lnTo>
                    <a:pt x="11114" y="18831"/>
                  </a:lnTo>
                  <a:lnTo>
                    <a:pt x="11262" y="18978"/>
                  </a:lnTo>
                  <a:lnTo>
                    <a:pt x="11335" y="18978"/>
                  </a:lnTo>
                  <a:lnTo>
                    <a:pt x="11409" y="19052"/>
                  </a:lnTo>
                  <a:lnTo>
                    <a:pt x="11483" y="19052"/>
                  </a:lnTo>
                  <a:lnTo>
                    <a:pt x="11557" y="19126"/>
                  </a:lnTo>
                  <a:lnTo>
                    <a:pt x="11631" y="19126"/>
                  </a:lnTo>
                  <a:lnTo>
                    <a:pt x="11705" y="19200"/>
                  </a:lnTo>
                  <a:lnTo>
                    <a:pt x="11778" y="19200"/>
                  </a:lnTo>
                  <a:lnTo>
                    <a:pt x="11815" y="19274"/>
                  </a:lnTo>
                  <a:lnTo>
                    <a:pt x="11889" y="19274"/>
                  </a:lnTo>
                  <a:lnTo>
                    <a:pt x="11963" y="19348"/>
                  </a:lnTo>
                  <a:lnTo>
                    <a:pt x="12111" y="19348"/>
                  </a:lnTo>
                  <a:lnTo>
                    <a:pt x="12185" y="19422"/>
                  </a:lnTo>
                  <a:lnTo>
                    <a:pt x="12258" y="19422"/>
                  </a:lnTo>
                  <a:lnTo>
                    <a:pt x="12332" y="19495"/>
                  </a:lnTo>
                  <a:lnTo>
                    <a:pt x="12406" y="19495"/>
                  </a:lnTo>
                  <a:lnTo>
                    <a:pt x="12406" y="19532"/>
                  </a:lnTo>
                  <a:lnTo>
                    <a:pt x="12480" y="19532"/>
                  </a:lnTo>
                  <a:lnTo>
                    <a:pt x="12554" y="19606"/>
                  </a:lnTo>
                  <a:lnTo>
                    <a:pt x="12628" y="19606"/>
                  </a:lnTo>
                  <a:lnTo>
                    <a:pt x="12665" y="19680"/>
                  </a:lnTo>
                  <a:lnTo>
                    <a:pt x="12738" y="19680"/>
                  </a:lnTo>
                  <a:lnTo>
                    <a:pt x="12812" y="19754"/>
                  </a:lnTo>
                  <a:lnTo>
                    <a:pt x="12886" y="19754"/>
                  </a:lnTo>
                  <a:lnTo>
                    <a:pt x="12960" y="19828"/>
                  </a:lnTo>
                  <a:lnTo>
                    <a:pt x="13182" y="19828"/>
                  </a:lnTo>
                  <a:lnTo>
                    <a:pt x="13255" y="19902"/>
                  </a:lnTo>
                  <a:lnTo>
                    <a:pt x="13403" y="19902"/>
                  </a:lnTo>
                  <a:lnTo>
                    <a:pt x="13477" y="19975"/>
                  </a:lnTo>
                  <a:lnTo>
                    <a:pt x="13514" y="19975"/>
                  </a:lnTo>
                  <a:lnTo>
                    <a:pt x="13588" y="20049"/>
                  </a:lnTo>
                  <a:lnTo>
                    <a:pt x="13662" y="20049"/>
                  </a:lnTo>
                  <a:lnTo>
                    <a:pt x="13662" y="20123"/>
                  </a:lnTo>
                  <a:lnTo>
                    <a:pt x="13809" y="20123"/>
                  </a:lnTo>
                  <a:lnTo>
                    <a:pt x="13883" y="20197"/>
                  </a:lnTo>
                  <a:lnTo>
                    <a:pt x="14031" y="20197"/>
                  </a:lnTo>
                  <a:lnTo>
                    <a:pt x="14105" y="20271"/>
                  </a:lnTo>
                  <a:lnTo>
                    <a:pt x="14178" y="20271"/>
                  </a:lnTo>
                  <a:lnTo>
                    <a:pt x="14252" y="20345"/>
                  </a:lnTo>
                  <a:lnTo>
                    <a:pt x="14326" y="20345"/>
                  </a:lnTo>
                  <a:lnTo>
                    <a:pt x="14400" y="20382"/>
                  </a:lnTo>
                  <a:lnTo>
                    <a:pt x="14511" y="20382"/>
                  </a:lnTo>
                  <a:lnTo>
                    <a:pt x="14585" y="20455"/>
                  </a:lnTo>
                  <a:lnTo>
                    <a:pt x="14880" y="20455"/>
                  </a:lnTo>
                  <a:lnTo>
                    <a:pt x="14954" y="20529"/>
                  </a:lnTo>
                  <a:lnTo>
                    <a:pt x="15102" y="20529"/>
                  </a:lnTo>
                  <a:lnTo>
                    <a:pt x="15175" y="20603"/>
                  </a:lnTo>
                  <a:lnTo>
                    <a:pt x="15286" y="20603"/>
                  </a:lnTo>
                  <a:lnTo>
                    <a:pt x="15360" y="20677"/>
                  </a:lnTo>
                  <a:lnTo>
                    <a:pt x="15508" y="20677"/>
                  </a:lnTo>
                  <a:lnTo>
                    <a:pt x="15582" y="20751"/>
                  </a:lnTo>
                  <a:lnTo>
                    <a:pt x="15729" y="20751"/>
                  </a:lnTo>
                  <a:lnTo>
                    <a:pt x="15803" y="20825"/>
                  </a:lnTo>
                  <a:lnTo>
                    <a:pt x="16025" y="20825"/>
                  </a:lnTo>
                  <a:lnTo>
                    <a:pt x="16098" y="20898"/>
                  </a:lnTo>
                  <a:lnTo>
                    <a:pt x="16209" y="20898"/>
                  </a:lnTo>
                  <a:lnTo>
                    <a:pt x="16283" y="20972"/>
                  </a:lnTo>
                  <a:lnTo>
                    <a:pt x="16505" y="20972"/>
                  </a:lnTo>
                  <a:lnTo>
                    <a:pt x="16578" y="21046"/>
                  </a:lnTo>
                  <a:lnTo>
                    <a:pt x="16800" y="21046"/>
                  </a:lnTo>
                  <a:lnTo>
                    <a:pt x="16800" y="21120"/>
                  </a:lnTo>
                  <a:lnTo>
                    <a:pt x="17354" y="21120"/>
                  </a:lnTo>
                  <a:lnTo>
                    <a:pt x="17354" y="21194"/>
                  </a:lnTo>
                  <a:lnTo>
                    <a:pt x="17723" y="21194"/>
                  </a:lnTo>
                  <a:lnTo>
                    <a:pt x="17797" y="21231"/>
                  </a:lnTo>
                  <a:lnTo>
                    <a:pt x="17982" y="21231"/>
                  </a:lnTo>
                  <a:lnTo>
                    <a:pt x="18055" y="21305"/>
                  </a:lnTo>
                  <a:lnTo>
                    <a:pt x="18498" y="21305"/>
                  </a:lnTo>
                  <a:lnTo>
                    <a:pt x="18572" y="21378"/>
                  </a:lnTo>
                  <a:lnTo>
                    <a:pt x="18905" y="21378"/>
                  </a:lnTo>
                  <a:lnTo>
                    <a:pt x="18978" y="21452"/>
                  </a:lnTo>
                  <a:lnTo>
                    <a:pt x="19569" y="21452"/>
                  </a:lnTo>
                  <a:lnTo>
                    <a:pt x="19606" y="21526"/>
                  </a:lnTo>
                  <a:lnTo>
                    <a:pt x="20418" y="21526"/>
                  </a:lnTo>
                  <a:lnTo>
                    <a:pt x="20492" y="21600"/>
                  </a:lnTo>
                  <a:lnTo>
                    <a:pt x="21600" y="21600"/>
                  </a:lnTo>
                  <a:lnTo>
                    <a:pt x="21600" y="0"/>
                  </a:lnTo>
                  <a:lnTo>
                    <a:pt x="0" y="74"/>
                  </a:lnTo>
                  <a:close/>
                </a:path>
              </a:pathLst>
            </a:custGeom>
            <a:solidFill>
              <a:srgbClr val="1E961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7" name="Freeform 16"/>
            <p:cNvSpPr/>
            <p:nvPr/>
          </p:nvSpPr>
          <p:spPr>
            <a:xfrm>
              <a:off x="9340212" y="3325810"/>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74"/>
                  </a:moveTo>
                  <a:lnTo>
                    <a:pt x="0" y="1182"/>
                  </a:lnTo>
                  <a:lnTo>
                    <a:pt x="74" y="1255"/>
                  </a:lnTo>
                  <a:lnTo>
                    <a:pt x="74" y="1957"/>
                  </a:lnTo>
                  <a:lnTo>
                    <a:pt x="148" y="2031"/>
                  </a:lnTo>
                  <a:lnTo>
                    <a:pt x="148" y="2622"/>
                  </a:lnTo>
                  <a:lnTo>
                    <a:pt x="222" y="2695"/>
                  </a:lnTo>
                  <a:lnTo>
                    <a:pt x="222" y="3102"/>
                  </a:lnTo>
                  <a:lnTo>
                    <a:pt x="295" y="3175"/>
                  </a:lnTo>
                  <a:lnTo>
                    <a:pt x="295" y="3545"/>
                  </a:lnTo>
                  <a:lnTo>
                    <a:pt x="369" y="3582"/>
                  </a:lnTo>
                  <a:lnTo>
                    <a:pt x="369" y="3803"/>
                  </a:lnTo>
                  <a:lnTo>
                    <a:pt x="443" y="3877"/>
                  </a:lnTo>
                  <a:lnTo>
                    <a:pt x="443" y="4246"/>
                  </a:lnTo>
                  <a:lnTo>
                    <a:pt x="480" y="4320"/>
                  </a:lnTo>
                  <a:lnTo>
                    <a:pt x="480" y="4468"/>
                  </a:lnTo>
                  <a:lnTo>
                    <a:pt x="554" y="4505"/>
                  </a:lnTo>
                  <a:lnTo>
                    <a:pt x="554" y="4800"/>
                  </a:lnTo>
                  <a:lnTo>
                    <a:pt x="628" y="4874"/>
                  </a:lnTo>
                  <a:lnTo>
                    <a:pt x="628" y="5317"/>
                  </a:lnTo>
                  <a:lnTo>
                    <a:pt x="702" y="5354"/>
                  </a:lnTo>
                  <a:lnTo>
                    <a:pt x="702" y="5575"/>
                  </a:lnTo>
                  <a:lnTo>
                    <a:pt x="775" y="5649"/>
                  </a:lnTo>
                  <a:lnTo>
                    <a:pt x="775" y="5797"/>
                  </a:lnTo>
                  <a:lnTo>
                    <a:pt x="849" y="5871"/>
                  </a:lnTo>
                  <a:lnTo>
                    <a:pt x="849" y="6018"/>
                  </a:lnTo>
                  <a:lnTo>
                    <a:pt x="923" y="6092"/>
                  </a:lnTo>
                  <a:lnTo>
                    <a:pt x="923" y="6277"/>
                  </a:lnTo>
                  <a:lnTo>
                    <a:pt x="997" y="6277"/>
                  </a:lnTo>
                  <a:lnTo>
                    <a:pt x="997" y="6425"/>
                  </a:lnTo>
                  <a:lnTo>
                    <a:pt x="1071" y="6498"/>
                  </a:lnTo>
                  <a:lnTo>
                    <a:pt x="1071" y="6646"/>
                  </a:lnTo>
                  <a:lnTo>
                    <a:pt x="1145" y="6720"/>
                  </a:lnTo>
                  <a:lnTo>
                    <a:pt x="1145" y="6868"/>
                  </a:lnTo>
                  <a:lnTo>
                    <a:pt x="1218" y="6868"/>
                  </a:lnTo>
                  <a:lnTo>
                    <a:pt x="1218" y="7015"/>
                  </a:lnTo>
                  <a:lnTo>
                    <a:pt x="1292" y="7089"/>
                  </a:lnTo>
                  <a:lnTo>
                    <a:pt x="1292" y="7422"/>
                  </a:lnTo>
                  <a:lnTo>
                    <a:pt x="1329" y="7495"/>
                  </a:lnTo>
                  <a:lnTo>
                    <a:pt x="1403" y="7569"/>
                  </a:lnTo>
                  <a:lnTo>
                    <a:pt x="1403" y="7717"/>
                  </a:lnTo>
                  <a:lnTo>
                    <a:pt x="1477" y="7791"/>
                  </a:lnTo>
                  <a:lnTo>
                    <a:pt x="1477" y="7938"/>
                  </a:lnTo>
                  <a:lnTo>
                    <a:pt x="1551" y="8012"/>
                  </a:lnTo>
                  <a:lnTo>
                    <a:pt x="1551" y="8049"/>
                  </a:lnTo>
                  <a:lnTo>
                    <a:pt x="1698" y="8197"/>
                  </a:lnTo>
                  <a:lnTo>
                    <a:pt x="1698" y="8345"/>
                  </a:lnTo>
                  <a:lnTo>
                    <a:pt x="1772" y="8418"/>
                  </a:lnTo>
                  <a:lnTo>
                    <a:pt x="1772" y="8492"/>
                  </a:lnTo>
                  <a:lnTo>
                    <a:pt x="1846" y="8566"/>
                  </a:lnTo>
                  <a:lnTo>
                    <a:pt x="1846" y="8788"/>
                  </a:lnTo>
                  <a:lnTo>
                    <a:pt x="1920" y="8862"/>
                  </a:lnTo>
                  <a:lnTo>
                    <a:pt x="1920" y="8898"/>
                  </a:lnTo>
                  <a:lnTo>
                    <a:pt x="1994" y="8972"/>
                  </a:lnTo>
                  <a:lnTo>
                    <a:pt x="1994" y="9046"/>
                  </a:lnTo>
                  <a:lnTo>
                    <a:pt x="2068" y="9120"/>
                  </a:lnTo>
                  <a:lnTo>
                    <a:pt x="2068" y="9194"/>
                  </a:lnTo>
                  <a:lnTo>
                    <a:pt x="2142" y="9268"/>
                  </a:lnTo>
                  <a:lnTo>
                    <a:pt x="2142" y="9342"/>
                  </a:lnTo>
                  <a:lnTo>
                    <a:pt x="2178" y="9342"/>
                  </a:lnTo>
                  <a:lnTo>
                    <a:pt x="2178" y="9415"/>
                  </a:lnTo>
                  <a:lnTo>
                    <a:pt x="2252" y="9489"/>
                  </a:lnTo>
                  <a:lnTo>
                    <a:pt x="2252" y="9637"/>
                  </a:lnTo>
                  <a:lnTo>
                    <a:pt x="2326" y="9711"/>
                  </a:lnTo>
                  <a:lnTo>
                    <a:pt x="2326" y="9785"/>
                  </a:lnTo>
                  <a:lnTo>
                    <a:pt x="2474" y="9895"/>
                  </a:lnTo>
                  <a:lnTo>
                    <a:pt x="2474" y="10043"/>
                  </a:lnTo>
                  <a:lnTo>
                    <a:pt x="2548" y="10117"/>
                  </a:lnTo>
                  <a:lnTo>
                    <a:pt x="2548" y="10191"/>
                  </a:lnTo>
                  <a:lnTo>
                    <a:pt x="2622" y="10265"/>
                  </a:lnTo>
                  <a:lnTo>
                    <a:pt x="2622" y="10338"/>
                  </a:lnTo>
                  <a:lnTo>
                    <a:pt x="2695" y="10412"/>
                  </a:lnTo>
                  <a:lnTo>
                    <a:pt x="2695" y="10486"/>
                  </a:lnTo>
                  <a:lnTo>
                    <a:pt x="2769" y="10560"/>
                  </a:lnTo>
                  <a:lnTo>
                    <a:pt x="2769" y="10634"/>
                  </a:lnTo>
                  <a:lnTo>
                    <a:pt x="2917" y="10671"/>
                  </a:lnTo>
                  <a:lnTo>
                    <a:pt x="2917" y="10745"/>
                  </a:lnTo>
                  <a:lnTo>
                    <a:pt x="2991" y="10818"/>
                  </a:lnTo>
                  <a:lnTo>
                    <a:pt x="2991" y="10892"/>
                  </a:lnTo>
                  <a:lnTo>
                    <a:pt x="3065" y="10966"/>
                  </a:lnTo>
                  <a:lnTo>
                    <a:pt x="3065" y="11040"/>
                  </a:lnTo>
                  <a:lnTo>
                    <a:pt x="3102" y="11188"/>
                  </a:lnTo>
                  <a:lnTo>
                    <a:pt x="3175" y="11262"/>
                  </a:lnTo>
                  <a:lnTo>
                    <a:pt x="3175" y="11335"/>
                  </a:lnTo>
                  <a:lnTo>
                    <a:pt x="3323" y="11483"/>
                  </a:lnTo>
                  <a:lnTo>
                    <a:pt x="3323" y="11520"/>
                  </a:lnTo>
                  <a:lnTo>
                    <a:pt x="3471" y="11668"/>
                  </a:lnTo>
                  <a:lnTo>
                    <a:pt x="3471" y="11742"/>
                  </a:lnTo>
                  <a:lnTo>
                    <a:pt x="3618" y="11815"/>
                  </a:lnTo>
                  <a:lnTo>
                    <a:pt x="3618" y="11889"/>
                  </a:lnTo>
                  <a:lnTo>
                    <a:pt x="3766" y="12037"/>
                  </a:lnTo>
                  <a:lnTo>
                    <a:pt x="3766" y="12111"/>
                  </a:lnTo>
                  <a:lnTo>
                    <a:pt x="3840" y="12258"/>
                  </a:lnTo>
                  <a:lnTo>
                    <a:pt x="3840" y="12332"/>
                  </a:lnTo>
                  <a:lnTo>
                    <a:pt x="4172" y="12665"/>
                  </a:lnTo>
                  <a:lnTo>
                    <a:pt x="4172" y="12738"/>
                  </a:lnTo>
                  <a:lnTo>
                    <a:pt x="4320" y="12960"/>
                  </a:lnTo>
                  <a:lnTo>
                    <a:pt x="4320" y="13034"/>
                  </a:lnTo>
                  <a:lnTo>
                    <a:pt x="4542" y="13182"/>
                  </a:lnTo>
                  <a:lnTo>
                    <a:pt x="4542" y="13255"/>
                  </a:lnTo>
                  <a:lnTo>
                    <a:pt x="4763" y="13440"/>
                  </a:lnTo>
                  <a:lnTo>
                    <a:pt x="4763" y="13514"/>
                  </a:lnTo>
                  <a:lnTo>
                    <a:pt x="5022" y="13809"/>
                  </a:lnTo>
                  <a:lnTo>
                    <a:pt x="5022" y="13883"/>
                  </a:lnTo>
                  <a:lnTo>
                    <a:pt x="5465" y="14289"/>
                  </a:lnTo>
                  <a:lnTo>
                    <a:pt x="7311" y="16135"/>
                  </a:lnTo>
                  <a:lnTo>
                    <a:pt x="7385" y="16135"/>
                  </a:lnTo>
                  <a:lnTo>
                    <a:pt x="7717" y="16578"/>
                  </a:lnTo>
                  <a:lnTo>
                    <a:pt x="7791" y="16578"/>
                  </a:lnTo>
                  <a:lnTo>
                    <a:pt x="8086" y="16837"/>
                  </a:lnTo>
                  <a:lnTo>
                    <a:pt x="8160" y="16837"/>
                  </a:lnTo>
                  <a:lnTo>
                    <a:pt x="8345" y="17058"/>
                  </a:lnTo>
                  <a:lnTo>
                    <a:pt x="8418" y="17058"/>
                  </a:lnTo>
                  <a:lnTo>
                    <a:pt x="8640" y="17280"/>
                  </a:lnTo>
                  <a:lnTo>
                    <a:pt x="8714" y="17280"/>
                  </a:lnTo>
                  <a:lnTo>
                    <a:pt x="8862" y="17428"/>
                  </a:lnTo>
                  <a:lnTo>
                    <a:pt x="8935" y="17428"/>
                  </a:lnTo>
                  <a:lnTo>
                    <a:pt x="9157" y="17649"/>
                  </a:lnTo>
                  <a:lnTo>
                    <a:pt x="9194" y="17649"/>
                  </a:lnTo>
                  <a:lnTo>
                    <a:pt x="9342" y="17760"/>
                  </a:lnTo>
                  <a:lnTo>
                    <a:pt x="9489" y="17908"/>
                  </a:lnTo>
                  <a:lnTo>
                    <a:pt x="9563" y="17908"/>
                  </a:lnTo>
                  <a:lnTo>
                    <a:pt x="9711" y="17982"/>
                  </a:lnTo>
                  <a:lnTo>
                    <a:pt x="9785" y="17982"/>
                  </a:lnTo>
                  <a:lnTo>
                    <a:pt x="9932" y="18129"/>
                  </a:lnTo>
                  <a:lnTo>
                    <a:pt x="10043" y="18277"/>
                  </a:lnTo>
                  <a:lnTo>
                    <a:pt x="10117" y="18277"/>
                  </a:lnTo>
                  <a:lnTo>
                    <a:pt x="10265" y="18425"/>
                  </a:lnTo>
                  <a:lnTo>
                    <a:pt x="10338" y="18425"/>
                  </a:lnTo>
                  <a:lnTo>
                    <a:pt x="10412" y="18498"/>
                  </a:lnTo>
                  <a:lnTo>
                    <a:pt x="10486" y="18498"/>
                  </a:lnTo>
                  <a:lnTo>
                    <a:pt x="10560" y="18609"/>
                  </a:lnTo>
                  <a:lnTo>
                    <a:pt x="10782" y="18609"/>
                  </a:lnTo>
                  <a:lnTo>
                    <a:pt x="10855" y="18683"/>
                  </a:lnTo>
                  <a:lnTo>
                    <a:pt x="10892" y="18683"/>
                  </a:lnTo>
                  <a:lnTo>
                    <a:pt x="11040" y="18831"/>
                  </a:lnTo>
                  <a:lnTo>
                    <a:pt x="11114" y="18831"/>
                  </a:lnTo>
                  <a:lnTo>
                    <a:pt x="11262" y="18978"/>
                  </a:lnTo>
                  <a:lnTo>
                    <a:pt x="11335" y="18978"/>
                  </a:lnTo>
                  <a:lnTo>
                    <a:pt x="11409" y="19052"/>
                  </a:lnTo>
                  <a:lnTo>
                    <a:pt x="11483" y="19052"/>
                  </a:lnTo>
                  <a:lnTo>
                    <a:pt x="11557" y="19126"/>
                  </a:lnTo>
                  <a:lnTo>
                    <a:pt x="11631" y="19126"/>
                  </a:lnTo>
                  <a:lnTo>
                    <a:pt x="11705" y="19200"/>
                  </a:lnTo>
                  <a:lnTo>
                    <a:pt x="11778" y="19200"/>
                  </a:lnTo>
                  <a:lnTo>
                    <a:pt x="11815" y="19274"/>
                  </a:lnTo>
                  <a:lnTo>
                    <a:pt x="11889" y="19274"/>
                  </a:lnTo>
                  <a:lnTo>
                    <a:pt x="11963" y="19348"/>
                  </a:lnTo>
                  <a:lnTo>
                    <a:pt x="12111" y="19348"/>
                  </a:lnTo>
                  <a:lnTo>
                    <a:pt x="12185" y="19422"/>
                  </a:lnTo>
                  <a:lnTo>
                    <a:pt x="12258" y="19422"/>
                  </a:lnTo>
                  <a:lnTo>
                    <a:pt x="12332" y="19495"/>
                  </a:lnTo>
                  <a:lnTo>
                    <a:pt x="12406" y="19495"/>
                  </a:lnTo>
                  <a:lnTo>
                    <a:pt x="12406" y="19532"/>
                  </a:lnTo>
                  <a:lnTo>
                    <a:pt x="12480" y="19532"/>
                  </a:lnTo>
                  <a:lnTo>
                    <a:pt x="12554" y="19606"/>
                  </a:lnTo>
                  <a:lnTo>
                    <a:pt x="12628" y="19606"/>
                  </a:lnTo>
                  <a:lnTo>
                    <a:pt x="12665" y="19680"/>
                  </a:lnTo>
                  <a:lnTo>
                    <a:pt x="12738" y="19680"/>
                  </a:lnTo>
                  <a:lnTo>
                    <a:pt x="12812" y="19754"/>
                  </a:lnTo>
                  <a:lnTo>
                    <a:pt x="12886" y="19754"/>
                  </a:lnTo>
                  <a:lnTo>
                    <a:pt x="12960" y="19828"/>
                  </a:lnTo>
                  <a:lnTo>
                    <a:pt x="13182" y="19828"/>
                  </a:lnTo>
                  <a:lnTo>
                    <a:pt x="13255" y="19902"/>
                  </a:lnTo>
                  <a:lnTo>
                    <a:pt x="13403" y="19902"/>
                  </a:lnTo>
                  <a:lnTo>
                    <a:pt x="13477" y="19975"/>
                  </a:lnTo>
                  <a:lnTo>
                    <a:pt x="13514" y="19975"/>
                  </a:lnTo>
                  <a:lnTo>
                    <a:pt x="13588" y="20049"/>
                  </a:lnTo>
                  <a:lnTo>
                    <a:pt x="13662" y="20049"/>
                  </a:lnTo>
                  <a:lnTo>
                    <a:pt x="13662" y="20123"/>
                  </a:lnTo>
                  <a:lnTo>
                    <a:pt x="13809" y="20123"/>
                  </a:lnTo>
                  <a:lnTo>
                    <a:pt x="13883" y="20197"/>
                  </a:lnTo>
                  <a:lnTo>
                    <a:pt x="14031" y="20197"/>
                  </a:lnTo>
                  <a:lnTo>
                    <a:pt x="14105" y="20271"/>
                  </a:lnTo>
                  <a:lnTo>
                    <a:pt x="14178" y="20271"/>
                  </a:lnTo>
                  <a:lnTo>
                    <a:pt x="14252" y="20345"/>
                  </a:lnTo>
                  <a:lnTo>
                    <a:pt x="14326" y="20345"/>
                  </a:lnTo>
                  <a:lnTo>
                    <a:pt x="14400" y="20382"/>
                  </a:lnTo>
                  <a:lnTo>
                    <a:pt x="14511" y="20382"/>
                  </a:lnTo>
                  <a:lnTo>
                    <a:pt x="14585" y="20455"/>
                  </a:lnTo>
                  <a:lnTo>
                    <a:pt x="14880" y="20455"/>
                  </a:lnTo>
                  <a:lnTo>
                    <a:pt x="14954" y="20529"/>
                  </a:lnTo>
                  <a:lnTo>
                    <a:pt x="15102" y="20529"/>
                  </a:lnTo>
                  <a:lnTo>
                    <a:pt x="15175" y="20603"/>
                  </a:lnTo>
                  <a:lnTo>
                    <a:pt x="15286" y="20603"/>
                  </a:lnTo>
                  <a:lnTo>
                    <a:pt x="15360" y="20677"/>
                  </a:lnTo>
                  <a:lnTo>
                    <a:pt x="15508" y="20677"/>
                  </a:lnTo>
                  <a:lnTo>
                    <a:pt x="15582" y="20751"/>
                  </a:lnTo>
                  <a:lnTo>
                    <a:pt x="15729" y="20751"/>
                  </a:lnTo>
                  <a:lnTo>
                    <a:pt x="15803" y="20825"/>
                  </a:lnTo>
                  <a:lnTo>
                    <a:pt x="16025" y="20825"/>
                  </a:lnTo>
                  <a:lnTo>
                    <a:pt x="16098" y="20898"/>
                  </a:lnTo>
                  <a:lnTo>
                    <a:pt x="16209" y="20898"/>
                  </a:lnTo>
                  <a:lnTo>
                    <a:pt x="16283" y="20972"/>
                  </a:lnTo>
                  <a:lnTo>
                    <a:pt x="16505" y="20972"/>
                  </a:lnTo>
                  <a:lnTo>
                    <a:pt x="16578" y="21046"/>
                  </a:lnTo>
                  <a:lnTo>
                    <a:pt x="16800" y="21046"/>
                  </a:lnTo>
                  <a:lnTo>
                    <a:pt x="16800" y="21120"/>
                  </a:lnTo>
                  <a:lnTo>
                    <a:pt x="17354" y="21120"/>
                  </a:lnTo>
                  <a:lnTo>
                    <a:pt x="17354" y="21194"/>
                  </a:lnTo>
                  <a:lnTo>
                    <a:pt x="17723" y="21194"/>
                  </a:lnTo>
                  <a:lnTo>
                    <a:pt x="17797" y="21231"/>
                  </a:lnTo>
                  <a:lnTo>
                    <a:pt x="17982" y="21231"/>
                  </a:lnTo>
                  <a:lnTo>
                    <a:pt x="18055" y="21305"/>
                  </a:lnTo>
                  <a:lnTo>
                    <a:pt x="18498" y="21305"/>
                  </a:lnTo>
                  <a:lnTo>
                    <a:pt x="18572" y="21378"/>
                  </a:lnTo>
                  <a:lnTo>
                    <a:pt x="18905" y="21378"/>
                  </a:lnTo>
                  <a:lnTo>
                    <a:pt x="18978" y="21452"/>
                  </a:lnTo>
                  <a:lnTo>
                    <a:pt x="19569" y="21452"/>
                  </a:lnTo>
                  <a:lnTo>
                    <a:pt x="19606" y="21526"/>
                  </a:lnTo>
                  <a:lnTo>
                    <a:pt x="20418" y="21526"/>
                  </a:lnTo>
                  <a:lnTo>
                    <a:pt x="20492" y="21600"/>
                  </a:lnTo>
                  <a:lnTo>
                    <a:pt x="21600" y="21600"/>
                  </a:lnTo>
                  <a:lnTo>
                    <a:pt x="21600" y="0"/>
                  </a:lnTo>
                  <a:lnTo>
                    <a:pt x="0" y="74"/>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8" name="Freeform 17"/>
            <p:cNvSpPr/>
            <p:nvPr/>
          </p:nvSpPr>
          <p:spPr>
            <a:xfrm>
              <a:off x="10215708" y="2520947"/>
              <a:ext cx="875497" cy="8064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0384"/>
                  </a:lnTo>
                  <a:lnTo>
                    <a:pt x="21526" y="20310"/>
                  </a:lnTo>
                  <a:lnTo>
                    <a:pt x="21526" y="19536"/>
                  </a:lnTo>
                  <a:lnTo>
                    <a:pt x="21489" y="19462"/>
                  </a:lnTo>
                  <a:lnTo>
                    <a:pt x="21489" y="18909"/>
                  </a:lnTo>
                  <a:lnTo>
                    <a:pt x="21415" y="18835"/>
                  </a:lnTo>
                  <a:lnTo>
                    <a:pt x="21415" y="18467"/>
                  </a:lnTo>
                  <a:lnTo>
                    <a:pt x="21342" y="18393"/>
                  </a:lnTo>
                  <a:lnTo>
                    <a:pt x="21342" y="17988"/>
                  </a:lnTo>
                  <a:lnTo>
                    <a:pt x="21268" y="17988"/>
                  </a:lnTo>
                  <a:lnTo>
                    <a:pt x="21268" y="17324"/>
                  </a:lnTo>
                  <a:lnTo>
                    <a:pt x="21194" y="17251"/>
                  </a:lnTo>
                  <a:lnTo>
                    <a:pt x="21194" y="17066"/>
                  </a:lnTo>
                  <a:lnTo>
                    <a:pt x="21120" y="16992"/>
                  </a:lnTo>
                  <a:lnTo>
                    <a:pt x="21120" y="16698"/>
                  </a:lnTo>
                  <a:lnTo>
                    <a:pt x="21046" y="16698"/>
                  </a:lnTo>
                  <a:lnTo>
                    <a:pt x="21046" y="16476"/>
                  </a:lnTo>
                  <a:lnTo>
                    <a:pt x="20972" y="16403"/>
                  </a:lnTo>
                  <a:lnTo>
                    <a:pt x="20972" y="16218"/>
                  </a:lnTo>
                  <a:lnTo>
                    <a:pt x="20898" y="16145"/>
                  </a:lnTo>
                  <a:lnTo>
                    <a:pt x="20898" y="15997"/>
                  </a:lnTo>
                  <a:lnTo>
                    <a:pt x="20825" y="15924"/>
                  </a:lnTo>
                  <a:lnTo>
                    <a:pt x="20825" y="15702"/>
                  </a:lnTo>
                  <a:lnTo>
                    <a:pt x="20751" y="15629"/>
                  </a:lnTo>
                  <a:lnTo>
                    <a:pt x="20751" y="15481"/>
                  </a:lnTo>
                  <a:lnTo>
                    <a:pt x="20677" y="15481"/>
                  </a:lnTo>
                  <a:lnTo>
                    <a:pt x="20677" y="15297"/>
                  </a:lnTo>
                  <a:lnTo>
                    <a:pt x="20640" y="15223"/>
                  </a:lnTo>
                  <a:lnTo>
                    <a:pt x="20640" y="14855"/>
                  </a:lnTo>
                  <a:lnTo>
                    <a:pt x="20566" y="14855"/>
                  </a:lnTo>
                  <a:lnTo>
                    <a:pt x="20566" y="14707"/>
                  </a:lnTo>
                  <a:lnTo>
                    <a:pt x="20492" y="14633"/>
                  </a:lnTo>
                  <a:lnTo>
                    <a:pt x="20492" y="14523"/>
                  </a:lnTo>
                  <a:lnTo>
                    <a:pt x="20418" y="14449"/>
                  </a:lnTo>
                  <a:lnTo>
                    <a:pt x="20418" y="14302"/>
                  </a:lnTo>
                  <a:lnTo>
                    <a:pt x="20345" y="14228"/>
                  </a:lnTo>
                  <a:lnTo>
                    <a:pt x="20345" y="14154"/>
                  </a:lnTo>
                  <a:lnTo>
                    <a:pt x="20271" y="14081"/>
                  </a:lnTo>
                  <a:lnTo>
                    <a:pt x="20271" y="14007"/>
                  </a:lnTo>
                  <a:lnTo>
                    <a:pt x="20197" y="13933"/>
                  </a:lnTo>
                  <a:lnTo>
                    <a:pt x="20197" y="13786"/>
                  </a:lnTo>
                  <a:lnTo>
                    <a:pt x="20123" y="13712"/>
                  </a:lnTo>
                  <a:lnTo>
                    <a:pt x="20123" y="13638"/>
                  </a:lnTo>
                  <a:lnTo>
                    <a:pt x="20049" y="13601"/>
                  </a:lnTo>
                  <a:lnTo>
                    <a:pt x="20049" y="13528"/>
                  </a:lnTo>
                  <a:lnTo>
                    <a:pt x="19975" y="13454"/>
                  </a:lnTo>
                  <a:lnTo>
                    <a:pt x="19975" y="13159"/>
                  </a:lnTo>
                  <a:lnTo>
                    <a:pt x="19902" y="13085"/>
                  </a:lnTo>
                  <a:lnTo>
                    <a:pt x="19902" y="13012"/>
                  </a:lnTo>
                  <a:lnTo>
                    <a:pt x="19828" y="13012"/>
                  </a:lnTo>
                  <a:lnTo>
                    <a:pt x="19828" y="12864"/>
                  </a:lnTo>
                  <a:lnTo>
                    <a:pt x="19791" y="12790"/>
                  </a:lnTo>
                  <a:lnTo>
                    <a:pt x="19791" y="12754"/>
                  </a:lnTo>
                  <a:lnTo>
                    <a:pt x="19717" y="12680"/>
                  </a:lnTo>
                  <a:lnTo>
                    <a:pt x="19717" y="12606"/>
                  </a:lnTo>
                  <a:lnTo>
                    <a:pt x="19643" y="12532"/>
                  </a:lnTo>
                  <a:lnTo>
                    <a:pt x="19643" y="12459"/>
                  </a:lnTo>
                  <a:lnTo>
                    <a:pt x="19495" y="12311"/>
                  </a:lnTo>
                  <a:lnTo>
                    <a:pt x="19495" y="12238"/>
                  </a:lnTo>
                  <a:lnTo>
                    <a:pt x="19422" y="12164"/>
                  </a:lnTo>
                  <a:lnTo>
                    <a:pt x="19422" y="11906"/>
                  </a:lnTo>
                  <a:lnTo>
                    <a:pt x="19348" y="11832"/>
                  </a:lnTo>
                  <a:lnTo>
                    <a:pt x="19348" y="11758"/>
                  </a:lnTo>
                  <a:lnTo>
                    <a:pt x="19200" y="11685"/>
                  </a:lnTo>
                  <a:lnTo>
                    <a:pt x="19200" y="11611"/>
                  </a:lnTo>
                  <a:lnTo>
                    <a:pt x="19126" y="11537"/>
                  </a:lnTo>
                  <a:lnTo>
                    <a:pt x="19126" y="11463"/>
                  </a:lnTo>
                  <a:lnTo>
                    <a:pt x="19052" y="11390"/>
                  </a:lnTo>
                  <a:lnTo>
                    <a:pt x="19052" y="11316"/>
                  </a:lnTo>
                  <a:lnTo>
                    <a:pt x="18978" y="11242"/>
                  </a:lnTo>
                  <a:lnTo>
                    <a:pt x="18978" y="11169"/>
                  </a:lnTo>
                  <a:lnTo>
                    <a:pt x="18905" y="11169"/>
                  </a:lnTo>
                  <a:lnTo>
                    <a:pt x="18905" y="11095"/>
                  </a:lnTo>
                  <a:lnTo>
                    <a:pt x="18868" y="11021"/>
                  </a:lnTo>
                  <a:lnTo>
                    <a:pt x="18868" y="10984"/>
                  </a:lnTo>
                  <a:lnTo>
                    <a:pt x="18794" y="10837"/>
                  </a:lnTo>
                  <a:lnTo>
                    <a:pt x="18794" y="10763"/>
                  </a:lnTo>
                  <a:lnTo>
                    <a:pt x="18720" y="10689"/>
                  </a:lnTo>
                  <a:lnTo>
                    <a:pt x="18720" y="10616"/>
                  </a:lnTo>
                  <a:lnTo>
                    <a:pt x="18498" y="10395"/>
                  </a:lnTo>
                  <a:lnTo>
                    <a:pt x="18498" y="10321"/>
                  </a:lnTo>
                  <a:lnTo>
                    <a:pt x="18425" y="10247"/>
                  </a:lnTo>
                  <a:lnTo>
                    <a:pt x="18425" y="10173"/>
                  </a:lnTo>
                  <a:lnTo>
                    <a:pt x="18277" y="10063"/>
                  </a:lnTo>
                  <a:lnTo>
                    <a:pt x="18277" y="9989"/>
                  </a:lnTo>
                  <a:lnTo>
                    <a:pt x="18129" y="9915"/>
                  </a:lnTo>
                  <a:lnTo>
                    <a:pt x="18129" y="9842"/>
                  </a:lnTo>
                  <a:lnTo>
                    <a:pt x="18055" y="9694"/>
                  </a:lnTo>
                  <a:lnTo>
                    <a:pt x="18055" y="9620"/>
                  </a:lnTo>
                  <a:lnTo>
                    <a:pt x="17945" y="9473"/>
                  </a:lnTo>
                  <a:lnTo>
                    <a:pt x="17945" y="9399"/>
                  </a:lnTo>
                  <a:lnTo>
                    <a:pt x="17797" y="9326"/>
                  </a:lnTo>
                  <a:lnTo>
                    <a:pt x="17797" y="9252"/>
                  </a:lnTo>
                  <a:lnTo>
                    <a:pt x="17649" y="9141"/>
                  </a:lnTo>
                  <a:lnTo>
                    <a:pt x="17649" y="9068"/>
                  </a:lnTo>
                  <a:lnTo>
                    <a:pt x="17502" y="8846"/>
                  </a:lnTo>
                  <a:lnTo>
                    <a:pt x="17502" y="8773"/>
                  </a:lnTo>
                  <a:lnTo>
                    <a:pt x="17280" y="8625"/>
                  </a:lnTo>
                  <a:lnTo>
                    <a:pt x="17280" y="8552"/>
                  </a:lnTo>
                  <a:lnTo>
                    <a:pt x="17095" y="8367"/>
                  </a:lnTo>
                  <a:lnTo>
                    <a:pt x="17095" y="8294"/>
                  </a:lnTo>
                  <a:lnTo>
                    <a:pt x="16874" y="8072"/>
                  </a:lnTo>
                  <a:lnTo>
                    <a:pt x="16578" y="7704"/>
                  </a:lnTo>
                  <a:lnTo>
                    <a:pt x="16578" y="7630"/>
                  </a:lnTo>
                  <a:lnTo>
                    <a:pt x="16246" y="7298"/>
                  </a:lnTo>
                  <a:lnTo>
                    <a:pt x="16246" y="7225"/>
                  </a:lnTo>
                  <a:lnTo>
                    <a:pt x="14400" y="5382"/>
                  </a:lnTo>
                  <a:lnTo>
                    <a:pt x="14326" y="5382"/>
                  </a:lnTo>
                  <a:lnTo>
                    <a:pt x="13883" y="5013"/>
                  </a:lnTo>
                  <a:lnTo>
                    <a:pt x="13809" y="5013"/>
                  </a:lnTo>
                  <a:lnTo>
                    <a:pt x="13551" y="4681"/>
                  </a:lnTo>
                  <a:lnTo>
                    <a:pt x="13477" y="4681"/>
                  </a:lnTo>
                  <a:lnTo>
                    <a:pt x="13255" y="4460"/>
                  </a:lnTo>
                  <a:lnTo>
                    <a:pt x="13182" y="4460"/>
                  </a:lnTo>
                  <a:lnTo>
                    <a:pt x="13034" y="4313"/>
                  </a:lnTo>
                  <a:lnTo>
                    <a:pt x="12960" y="4313"/>
                  </a:lnTo>
                  <a:lnTo>
                    <a:pt x="12775" y="4091"/>
                  </a:lnTo>
                  <a:lnTo>
                    <a:pt x="12702" y="4091"/>
                  </a:lnTo>
                  <a:lnTo>
                    <a:pt x="12554" y="3907"/>
                  </a:lnTo>
                  <a:lnTo>
                    <a:pt x="12480" y="3907"/>
                  </a:lnTo>
                  <a:lnTo>
                    <a:pt x="12332" y="3760"/>
                  </a:lnTo>
                  <a:lnTo>
                    <a:pt x="12258" y="3760"/>
                  </a:lnTo>
                  <a:lnTo>
                    <a:pt x="12111" y="3686"/>
                  </a:lnTo>
                  <a:lnTo>
                    <a:pt x="12037" y="3686"/>
                  </a:lnTo>
                  <a:lnTo>
                    <a:pt x="11926" y="3539"/>
                  </a:lnTo>
                  <a:lnTo>
                    <a:pt x="11778" y="3391"/>
                  </a:lnTo>
                  <a:lnTo>
                    <a:pt x="11705" y="3391"/>
                  </a:lnTo>
                  <a:lnTo>
                    <a:pt x="11557" y="3244"/>
                  </a:lnTo>
                  <a:lnTo>
                    <a:pt x="11483" y="3244"/>
                  </a:lnTo>
                  <a:lnTo>
                    <a:pt x="11335" y="3170"/>
                  </a:lnTo>
                  <a:lnTo>
                    <a:pt x="11262" y="3096"/>
                  </a:lnTo>
                  <a:lnTo>
                    <a:pt x="11188" y="3096"/>
                  </a:lnTo>
                  <a:lnTo>
                    <a:pt x="11077" y="2986"/>
                  </a:lnTo>
                  <a:lnTo>
                    <a:pt x="11003" y="2986"/>
                  </a:lnTo>
                  <a:lnTo>
                    <a:pt x="10929" y="2912"/>
                  </a:lnTo>
                  <a:lnTo>
                    <a:pt x="10855" y="2912"/>
                  </a:lnTo>
                  <a:lnTo>
                    <a:pt x="10782" y="2838"/>
                  </a:lnTo>
                  <a:lnTo>
                    <a:pt x="10708" y="2838"/>
                  </a:lnTo>
                  <a:lnTo>
                    <a:pt x="10634" y="2691"/>
                  </a:lnTo>
                  <a:lnTo>
                    <a:pt x="10560" y="2691"/>
                  </a:lnTo>
                  <a:lnTo>
                    <a:pt x="10486" y="2617"/>
                  </a:lnTo>
                  <a:lnTo>
                    <a:pt x="10412" y="2617"/>
                  </a:lnTo>
                  <a:lnTo>
                    <a:pt x="10338" y="2543"/>
                  </a:lnTo>
                  <a:lnTo>
                    <a:pt x="10154" y="2543"/>
                  </a:lnTo>
                  <a:lnTo>
                    <a:pt x="10006" y="2396"/>
                  </a:lnTo>
                  <a:lnTo>
                    <a:pt x="9932" y="2396"/>
                  </a:lnTo>
                  <a:lnTo>
                    <a:pt x="9785" y="2248"/>
                  </a:lnTo>
                  <a:lnTo>
                    <a:pt x="9711" y="2248"/>
                  </a:lnTo>
                  <a:lnTo>
                    <a:pt x="9637" y="2212"/>
                  </a:lnTo>
                  <a:lnTo>
                    <a:pt x="9489" y="2212"/>
                  </a:lnTo>
                  <a:lnTo>
                    <a:pt x="9342" y="2064"/>
                  </a:lnTo>
                  <a:lnTo>
                    <a:pt x="9305" y="2064"/>
                  </a:lnTo>
                  <a:lnTo>
                    <a:pt x="9231" y="1990"/>
                  </a:lnTo>
                  <a:lnTo>
                    <a:pt x="9157" y="1990"/>
                  </a:lnTo>
                  <a:lnTo>
                    <a:pt x="9083" y="1917"/>
                  </a:lnTo>
                  <a:lnTo>
                    <a:pt x="8862" y="1917"/>
                  </a:lnTo>
                  <a:lnTo>
                    <a:pt x="8862" y="1843"/>
                  </a:lnTo>
                  <a:lnTo>
                    <a:pt x="8788" y="1843"/>
                  </a:lnTo>
                  <a:lnTo>
                    <a:pt x="8714" y="1769"/>
                  </a:lnTo>
                  <a:lnTo>
                    <a:pt x="8566" y="1769"/>
                  </a:lnTo>
                  <a:lnTo>
                    <a:pt x="8492" y="1696"/>
                  </a:lnTo>
                  <a:lnTo>
                    <a:pt x="8455" y="1696"/>
                  </a:lnTo>
                  <a:lnTo>
                    <a:pt x="8382" y="1622"/>
                  </a:lnTo>
                  <a:lnTo>
                    <a:pt x="8234" y="1622"/>
                  </a:lnTo>
                  <a:lnTo>
                    <a:pt x="8234" y="1548"/>
                  </a:lnTo>
                  <a:lnTo>
                    <a:pt x="8160" y="1548"/>
                  </a:lnTo>
                  <a:lnTo>
                    <a:pt x="8086" y="1474"/>
                  </a:lnTo>
                  <a:lnTo>
                    <a:pt x="8012" y="1474"/>
                  </a:lnTo>
                  <a:lnTo>
                    <a:pt x="7938" y="1401"/>
                  </a:lnTo>
                  <a:lnTo>
                    <a:pt x="7791" y="1401"/>
                  </a:lnTo>
                  <a:lnTo>
                    <a:pt x="7717" y="1327"/>
                  </a:lnTo>
                  <a:lnTo>
                    <a:pt x="7532" y="1327"/>
                  </a:lnTo>
                  <a:lnTo>
                    <a:pt x="7458" y="1290"/>
                  </a:lnTo>
                  <a:lnTo>
                    <a:pt x="7311" y="1290"/>
                  </a:lnTo>
                  <a:lnTo>
                    <a:pt x="7237" y="1216"/>
                  </a:lnTo>
                  <a:lnTo>
                    <a:pt x="7089" y="1216"/>
                  </a:lnTo>
                  <a:lnTo>
                    <a:pt x="7015" y="1143"/>
                  </a:lnTo>
                  <a:lnTo>
                    <a:pt x="6942" y="1143"/>
                  </a:lnTo>
                  <a:lnTo>
                    <a:pt x="6868" y="1069"/>
                  </a:lnTo>
                  <a:lnTo>
                    <a:pt x="6720" y="1069"/>
                  </a:lnTo>
                  <a:lnTo>
                    <a:pt x="6683" y="995"/>
                  </a:lnTo>
                  <a:lnTo>
                    <a:pt x="6535" y="995"/>
                  </a:lnTo>
                  <a:lnTo>
                    <a:pt x="6462" y="922"/>
                  </a:lnTo>
                  <a:lnTo>
                    <a:pt x="6314" y="922"/>
                  </a:lnTo>
                  <a:lnTo>
                    <a:pt x="6314" y="848"/>
                  </a:lnTo>
                  <a:lnTo>
                    <a:pt x="6092" y="848"/>
                  </a:lnTo>
                  <a:lnTo>
                    <a:pt x="6018" y="774"/>
                  </a:lnTo>
                  <a:lnTo>
                    <a:pt x="5871" y="774"/>
                  </a:lnTo>
                  <a:lnTo>
                    <a:pt x="5834" y="700"/>
                  </a:lnTo>
                  <a:lnTo>
                    <a:pt x="5391" y="700"/>
                  </a:lnTo>
                  <a:lnTo>
                    <a:pt x="5317" y="627"/>
                  </a:lnTo>
                  <a:lnTo>
                    <a:pt x="5095" y="627"/>
                  </a:lnTo>
                  <a:lnTo>
                    <a:pt x="5095" y="553"/>
                  </a:lnTo>
                  <a:lnTo>
                    <a:pt x="4911" y="553"/>
                  </a:lnTo>
                  <a:lnTo>
                    <a:pt x="4837" y="479"/>
                  </a:lnTo>
                  <a:lnTo>
                    <a:pt x="4542" y="479"/>
                  </a:lnTo>
                  <a:lnTo>
                    <a:pt x="4468" y="442"/>
                  </a:lnTo>
                  <a:lnTo>
                    <a:pt x="4320" y="442"/>
                  </a:lnTo>
                  <a:lnTo>
                    <a:pt x="4246" y="369"/>
                  </a:lnTo>
                  <a:lnTo>
                    <a:pt x="3914" y="369"/>
                  </a:lnTo>
                  <a:lnTo>
                    <a:pt x="3840" y="295"/>
                  </a:lnTo>
                  <a:lnTo>
                    <a:pt x="3618" y="295"/>
                  </a:lnTo>
                  <a:lnTo>
                    <a:pt x="3545" y="221"/>
                  </a:lnTo>
                  <a:lnTo>
                    <a:pt x="3212" y="221"/>
                  </a:lnTo>
                  <a:lnTo>
                    <a:pt x="3138" y="147"/>
                  </a:lnTo>
                  <a:lnTo>
                    <a:pt x="2695" y="147"/>
                  </a:lnTo>
                  <a:lnTo>
                    <a:pt x="2622" y="74"/>
                  </a:lnTo>
                  <a:lnTo>
                    <a:pt x="1292" y="74"/>
                  </a:lnTo>
                  <a:lnTo>
                    <a:pt x="1218" y="0"/>
                  </a:lnTo>
                  <a:lnTo>
                    <a:pt x="0" y="0"/>
                  </a:lnTo>
                  <a:lnTo>
                    <a:pt x="0" y="21526"/>
                  </a:lnTo>
                  <a:lnTo>
                    <a:pt x="21600" y="21600"/>
                  </a:lnTo>
                  <a:close/>
                </a:path>
              </a:pathLst>
            </a:custGeom>
            <a:solidFill>
              <a:srgbClr val="F2E9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29" name="Freeform 18"/>
            <p:cNvSpPr/>
            <p:nvPr/>
          </p:nvSpPr>
          <p:spPr>
            <a:xfrm>
              <a:off x="10215708" y="2520947"/>
              <a:ext cx="875497" cy="8064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0384"/>
                  </a:lnTo>
                  <a:lnTo>
                    <a:pt x="21526" y="20310"/>
                  </a:lnTo>
                  <a:lnTo>
                    <a:pt x="21526" y="19536"/>
                  </a:lnTo>
                  <a:lnTo>
                    <a:pt x="21489" y="19462"/>
                  </a:lnTo>
                  <a:lnTo>
                    <a:pt x="21489" y="18909"/>
                  </a:lnTo>
                  <a:lnTo>
                    <a:pt x="21415" y="18835"/>
                  </a:lnTo>
                  <a:lnTo>
                    <a:pt x="21415" y="18467"/>
                  </a:lnTo>
                  <a:lnTo>
                    <a:pt x="21342" y="18393"/>
                  </a:lnTo>
                  <a:lnTo>
                    <a:pt x="21342" y="17988"/>
                  </a:lnTo>
                  <a:lnTo>
                    <a:pt x="21268" y="17988"/>
                  </a:lnTo>
                  <a:lnTo>
                    <a:pt x="21268" y="17324"/>
                  </a:lnTo>
                  <a:lnTo>
                    <a:pt x="21194" y="17251"/>
                  </a:lnTo>
                  <a:lnTo>
                    <a:pt x="21194" y="17066"/>
                  </a:lnTo>
                  <a:lnTo>
                    <a:pt x="21120" y="16992"/>
                  </a:lnTo>
                  <a:lnTo>
                    <a:pt x="21120" y="16698"/>
                  </a:lnTo>
                  <a:lnTo>
                    <a:pt x="21046" y="16698"/>
                  </a:lnTo>
                  <a:lnTo>
                    <a:pt x="21046" y="16476"/>
                  </a:lnTo>
                  <a:lnTo>
                    <a:pt x="20972" y="16403"/>
                  </a:lnTo>
                  <a:lnTo>
                    <a:pt x="20972" y="16218"/>
                  </a:lnTo>
                  <a:lnTo>
                    <a:pt x="20898" y="16145"/>
                  </a:lnTo>
                  <a:lnTo>
                    <a:pt x="20898" y="15997"/>
                  </a:lnTo>
                  <a:lnTo>
                    <a:pt x="20825" y="15924"/>
                  </a:lnTo>
                  <a:lnTo>
                    <a:pt x="20825" y="15702"/>
                  </a:lnTo>
                  <a:lnTo>
                    <a:pt x="20751" y="15629"/>
                  </a:lnTo>
                  <a:lnTo>
                    <a:pt x="20751" y="15481"/>
                  </a:lnTo>
                  <a:lnTo>
                    <a:pt x="20677" y="15481"/>
                  </a:lnTo>
                  <a:lnTo>
                    <a:pt x="20677" y="15297"/>
                  </a:lnTo>
                  <a:lnTo>
                    <a:pt x="20640" y="15223"/>
                  </a:lnTo>
                  <a:lnTo>
                    <a:pt x="20640" y="14855"/>
                  </a:lnTo>
                  <a:lnTo>
                    <a:pt x="20566" y="14855"/>
                  </a:lnTo>
                  <a:lnTo>
                    <a:pt x="20566" y="14707"/>
                  </a:lnTo>
                  <a:lnTo>
                    <a:pt x="20492" y="14633"/>
                  </a:lnTo>
                  <a:lnTo>
                    <a:pt x="20492" y="14523"/>
                  </a:lnTo>
                  <a:lnTo>
                    <a:pt x="20418" y="14449"/>
                  </a:lnTo>
                  <a:lnTo>
                    <a:pt x="20418" y="14302"/>
                  </a:lnTo>
                  <a:lnTo>
                    <a:pt x="20345" y="14228"/>
                  </a:lnTo>
                  <a:lnTo>
                    <a:pt x="20345" y="14154"/>
                  </a:lnTo>
                  <a:lnTo>
                    <a:pt x="20271" y="14081"/>
                  </a:lnTo>
                  <a:lnTo>
                    <a:pt x="20271" y="14007"/>
                  </a:lnTo>
                  <a:lnTo>
                    <a:pt x="20197" y="13933"/>
                  </a:lnTo>
                  <a:lnTo>
                    <a:pt x="20197" y="13786"/>
                  </a:lnTo>
                  <a:lnTo>
                    <a:pt x="20123" y="13712"/>
                  </a:lnTo>
                  <a:lnTo>
                    <a:pt x="20123" y="13638"/>
                  </a:lnTo>
                  <a:lnTo>
                    <a:pt x="20049" y="13601"/>
                  </a:lnTo>
                  <a:lnTo>
                    <a:pt x="20049" y="13528"/>
                  </a:lnTo>
                  <a:lnTo>
                    <a:pt x="19975" y="13454"/>
                  </a:lnTo>
                  <a:lnTo>
                    <a:pt x="19975" y="13159"/>
                  </a:lnTo>
                  <a:lnTo>
                    <a:pt x="19902" y="13085"/>
                  </a:lnTo>
                  <a:lnTo>
                    <a:pt x="19902" y="13012"/>
                  </a:lnTo>
                  <a:lnTo>
                    <a:pt x="19828" y="13012"/>
                  </a:lnTo>
                  <a:lnTo>
                    <a:pt x="19828" y="12864"/>
                  </a:lnTo>
                  <a:lnTo>
                    <a:pt x="19791" y="12790"/>
                  </a:lnTo>
                  <a:lnTo>
                    <a:pt x="19791" y="12754"/>
                  </a:lnTo>
                  <a:lnTo>
                    <a:pt x="19717" y="12680"/>
                  </a:lnTo>
                  <a:lnTo>
                    <a:pt x="19717" y="12606"/>
                  </a:lnTo>
                  <a:lnTo>
                    <a:pt x="19643" y="12532"/>
                  </a:lnTo>
                  <a:lnTo>
                    <a:pt x="19643" y="12459"/>
                  </a:lnTo>
                  <a:lnTo>
                    <a:pt x="19495" y="12311"/>
                  </a:lnTo>
                  <a:lnTo>
                    <a:pt x="19495" y="12238"/>
                  </a:lnTo>
                  <a:lnTo>
                    <a:pt x="19422" y="12164"/>
                  </a:lnTo>
                  <a:lnTo>
                    <a:pt x="19422" y="11906"/>
                  </a:lnTo>
                  <a:lnTo>
                    <a:pt x="19348" y="11832"/>
                  </a:lnTo>
                  <a:lnTo>
                    <a:pt x="19348" y="11758"/>
                  </a:lnTo>
                  <a:lnTo>
                    <a:pt x="19200" y="11685"/>
                  </a:lnTo>
                  <a:lnTo>
                    <a:pt x="19200" y="11611"/>
                  </a:lnTo>
                  <a:lnTo>
                    <a:pt x="19126" y="11537"/>
                  </a:lnTo>
                  <a:lnTo>
                    <a:pt x="19126" y="11463"/>
                  </a:lnTo>
                  <a:lnTo>
                    <a:pt x="19052" y="11390"/>
                  </a:lnTo>
                  <a:lnTo>
                    <a:pt x="19052" y="11316"/>
                  </a:lnTo>
                  <a:lnTo>
                    <a:pt x="18978" y="11242"/>
                  </a:lnTo>
                  <a:lnTo>
                    <a:pt x="18978" y="11169"/>
                  </a:lnTo>
                  <a:lnTo>
                    <a:pt x="18905" y="11169"/>
                  </a:lnTo>
                  <a:lnTo>
                    <a:pt x="18905" y="11095"/>
                  </a:lnTo>
                  <a:lnTo>
                    <a:pt x="18868" y="11021"/>
                  </a:lnTo>
                  <a:lnTo>
                    <a:pt x="18868" y="10984"/>
                  </a:lnTo>
                  <a:lnTo>
                    <a:pt x="18794" y="10837"/>
                  </a:lnTo>
                  <a:lnTo>
                    <a:pt x="18794" y="10763"/>
                  </a:lnTo>
                  <a:lnTo>
                    <a:pt x="18720" y="10689"/>
                  </a:lnTo>
                  <a:lnTo>
                    <a:pt x="18720" y="10616"/>
                  </a:lnTo>
                  <a:lnTo>
                    <a:pt x="18498" y="10395"/>
                  </a:lnTo>
                  <a:lnTo>
                    <a:pt x="18498" y="10321"/>
                  </a:lnTo>
                  <a:lnTo>
                    <a:pt x="18425" y="10247"/>
                  </a:lnTo>
                  <a:lnTo>
                    <a:pt x="18425" y="10173"/>
                  </a:lnTo>
                  <a:lnTo>
                    <a:pt x="18277" y="10063"/>
                  </a:lnTo>
                  <a:lnTo>
                    <a:pt x="18277" y="9989"/>
                  </a:lnTo>
                  <a:lnTo>
                    <a:pt x="18129" y="9915"/>
                  </a:lnTo>
                  <a:lnTo>
                    <a:pt x="18129" y="9842"/>
                  </a:lnTo>
                  <a:lnTo>
                    <a:pt x="18055" y="9694"/>
                  </a:lnTo>
                  <a:lnTo>
                    <a:pt x="18055" y="9620"/>
                  </a:lnTo>
                  <a:lnTo>
                    <a:pt x="17945" y="9473"/>
                  </a:lnTo>
                  <a:lnTo>
                    <a:pt x="17945" y="9399"/>
                  </a:lnTo>
                  <a:lnTo>
                    <a:pt x="17797" y="9326"/>
                  </a:lnTo>
                  <a:lnTo>
                    <a:pt x="17797" y="9252"/>
                  </a:lnTo>
                  <a:lnTo>
                    <a:pt x="17649" y="9141"/>
                  </a:lnTo>
                  <a:lnTo>
                    <a:pt x="17649" y="9068"/>
                  </a:lnTo>
                  <a:lnTo>
                    <a:pt x="17502" y="8846"/>
                  </a:lnTo>
                  <a:lnTo>
                    <a:pt x="17502" y="8773"/>
                  </a:lnTo>
                  <a:lnTo>
                    <a:pt x="17280" y="8625"/>
                  </a:lnTo>
                  <a:lnTo>
                    <a:pt x="17280" y="8552"/>
                  </a:lnTo>
                  <a:lnTo>
                    <a:pt x="17095" y="8367"/>
                  </a:lnTo>
                  <a:lnTo>
                    <a:pt x="17095" y="8294"/>
                  </a:lnTo>
                  <a:lnTo>
                    <a:pt x="16874" y="8072"/>
                  </a:lnTo>
                  <a:lnTo>
                    <a:pt x="16578" y="7704"/>
                  </a:lnTo>
                  <a:lnTo>
                    <a:pt x="16578" y="7630"/>
                  </a:lnTo>
                  <a:lnTo>
                    <a:pt x="16246" y="7298"/>
                  </a:lnTo>
                  <a:lnTo>
                    <a:pt x="16246" y="7225"/>
                  </a:lnTo>
                  <a:lnTo>
                    <a:pt x="14400" y="5382"/>
                  </a:lnTo>
                  <a:lnTo>
                    <a:pt x="14326" y="5382"/>
                  </a:lnTo>
                  <a:lnTo>
                    <a:pt x="13883" y="5013"/>
                  </a:lnTo>
                  <a:lnTo>
                    <a:pt x="13809" y="5013"/>
                  </a:lnTo>
                  <a:lnTo>
                    <a:pt x="13551" y="4681"/>
                  </a:lnTo>
                  <a:lnTo>
                    <a:pt x="13477" y="4681"/>
                  </a:lnTo>
                  <a:lnTo>
                    <a:pt x="13255" y="4460"/>
                  </a:lnTo>
                  <a:lnTo>
                    <a:pt x="13182" y="4460"/>
                  </a:lnTo>
                  <a:lnTo>
                    <a:pt x="13034" y="4313"/>
                  </a:lnTo>
                  <a:lnTo>
                    <a:pt x="12960" y="4313"/>
                  </a:lnTo>
                  <a:lnTo>
                    <a:pt x="12775" y="4091"/>
                  </a:lnTo>
                  <a:lnTo>
                    <a:pt x="12702" y="4091"/>
                  </a:lnTo>
                  <a:lnTo>
                    <a:pt x="12554" y="3907"/>
                  </a:lnTo>
                  <a:lnTo>
                    <a:pt x="12480" y="3907"/>
                  </a:lnTo>
                  <a:lnTo>
                    <a:pt x="12332" y="3760"/>
                  </a:lnTo>
                  <a:lnTo>
                    <a:pt x="12258" y="3760"/>
                  </a:lnTo>
                  <a:lnTo>
                    <a:pt x="12111" y="3686"/>
                  </a:lnTo>
                  <a:lnTo>
                    <a:pt x="12037" y="3686"/>
                  </a:lnTo>
                  <a:lnTo>
                    <a:pt x="11926" y="3539"/>
                  </a:lnTo>
                  <a:lnTo>
                    <a:pt x="11778" y="3391"/>
                  </a:lnTo>
                  <a:lnTo>
                    <a:pt x="11705" y="3391"/>
                  </a:lnTo>
                  <a:lnTo>
                    <a:pt x="11557" y="3244"/>
                  </a:lnTo>
                  <a:lnTo>
                    <a:pt x="11483" y="3244"/>
                  </a:lnTo>
                  <a:lnTo>
                    <a:pt x="11335" y="3170"/>
                  </a:lnTo>
                  <a:lnTo>
                    <a:pt x="11262" y="3096"/>
                  </a:lnTo>
                  <a:lnTo>
                    <a:pt x="11188" y="3096"/>
                  </a:lnTo>
                  <a:lnTo>
                    <a:pt x="11077" y="2986"/>
                  </a:lnTo>
                  <a:lnTo>
                    <a:pt x="11003" y="2986"/>
                  </a:lnTo>
                  <a:lnTo>
                    <a:pt x="10929" y="2912"/>
                  </a:lnTo>
                  <a:lnTo>
                    <a:pt x="10855" y="2912"/>
                  </a:lnTo>
                  <a:lnTo>
                    <a:pt x="10782" y="2838"/>
                  </a:lnTo>
                  <a:lnTo>
                    <a:pt x="10708" y="2838"/>
                  </a:lnTo>
                  <a:lnTo>
                    <a:pt x="10634" y="2691"/>
                  </a:lnTo>
                  <a:lnTo>
                    <a:pt x="10560" y="2691"/>
                  </a:lnTo>
                  <a:lnTo>
                    <a:pt x="10486" y="2617"/>
                  </a:lnTo>
                  <a:lnTo>
                    <a:pt x="10412" y="2617"/>
                  </a:lnTo>
                  <a:lnTo>
                    <a:pt x="10338" y="2543"/>
                  </a:lnTo>
                  <a:lnTo>
                    <a:pt x="10154" y="2543"/>
                  </a:lnTo>
                  <a:lnTo>
                    <a:pt x="10006" y="2396"/>
                  </a:lnTo>
                  <a:lnTo>
                    <a:pt x="9932" y="2396"/>
                  </a:lnTo>
                  <a:lnTo>
                    <a:pt x="9785" y="2248"/>
                  </a:lnTo>
                  <a:lnTo>
                    <a:pt x="9711" y="2248"/>
                  </a:lnTo>
                  <a:lnTo>
                    <a:pt x="9637" y="2212"/>
                  </a:lnTo>
                  <a:lnTo>
                    <a:pt x="9489" y="2212"/>
                  </a:lnTo>
                  <a:lnTo>
                    <a:pt x="9342" y="2064"/>
                  </a:lnTo>
                  <a:lnTo>
                    <a:pt x="9305" y="2064"/>
                  </a:lnTo>
                  <a:lnTo>
                    <a:pt x="9231" y="1990"/>
                  </a:lnTo>
                  <a:lnTo>
                    <a:pt x="9157" y="1990"/>
                  </a:lnTo>
                  <a:lnTo>
                    <a:pt x="9083" y="1917"/>
                  </a:lnTo>
                  <a:lnTo>
                    <a:pt x="8862" y="1917"/>
                  </a:lnTo>
                  <a:lnTo>
                    <a:pt x="8862" y="1843"/>
                  </a:lnTo>
                  <a:lnTo>
                    <a:pt x="8788" y="1843"/>
                  </a:lnTo>
                  <a:lnTo>
                    <a:pt x="8714" y="1769"/>
                  </a:lnTo>
                  <a:lnTo>
                    <a:pt x="8566" y="1769"/>
                  </a:lnTo>
                  <a:lnTo>
                    <a:pt x="8492" y="1696"/>
                  </a:lnTo>
                  <a:lnTo>
                    <a:pt x="8455" y="1696"/>
                  </a:lnTo>
                  <a:lnTo>
                    <a:pt x="8382" y="1622"/>
                  </a:lnTo>
                  <a:lnTo>
                    <a:pt x="8234" y="1622"/>
                  </a:lnTo>
                  <a:lnTo>
                    <a:pt x="8234" y="1548"/>
                  </a:lnTo>
                  <a:lnTo>
                    <a:pt x="8160" y="1548"/>
                  </a:lnTo>
                  <a:lnTo>
                    <a:pt x="8086" y="1474"/>
                  </a:lnTo>
                  <a:lnTo>
                    <a:pt x="8012" y="1474"/>
                  </a:lnTo>
                  <a:lnTo>
                    <a:pt x="7938" y="1401"/>
                  </a:lnTo>
                  <a:lnTo>
                    <a:pt x="7791" y="1401"/>
                  </a:lnTo>
                  <a:lnTo>
                    <a:pt x="7717" y="1327"/>
                  </a:lnTo>
                  <a:lnTo>
                    <a:pt x="7532" y="1327"/>
                  </a:lnTo>
                  <a:lnTo>
                    <a:pt x="7458" y="1290"/>
                  </a:lnTo>
                  <a:lnTo>
                    <a:pt x="7311" y="1290"/>
                  </a:lnTo>
                  <a:lnTo>
                    <a:pt x="7237" y="1216"/>
                  </a:lnTo>
                  <a:lnTo>
                    <a:pt x="7089" y="1216"/>
                  </a:lnTo>
                  <a:lnTo>
                    <a:pt x="7015" y="1143"/>
                  </a:lnTo>
                  <a:lnTo>
                    <a:pt x="6942" y="1143"/>
                  </a:lnTo>
                  <a:lnTo>
                    <a:pt x="6868" y="1069"/>
                  </a:lnTo>
                  <a:lnTo>
                    <a:pt x="6720" y="1069"/>
                  </a:lnTo>
                  <a:lnTo>
                    <a:pt x="6683" y="995"/>
                  </a:lnTo>
                  <a:lnTo>
                    <a:pt x="6535" y="995"/>
                  </a:lnTo>
                  <a:lnTo>
                    <a:pt x="6462" y="922"/>
                  </a:lnTo>
                  <a:lnTo>
                    <a:pt x="6314" y="922"/>
                  </a:lnTo>
                  <a:lnTo>
                    <a:pt x="6314" y="848"/>
                  </a:lnTo>
                  <a:lnTo>
                    <a:pt x="6092" y="848"/>
                  </a:lnTo>
                  <a:lnTo>
                    <a:pt x="6018" y="774"/>
                  </a:lnTo>
                  <a:lnTo>
                    <a:pt x="5871" y="774"/>
                  </a:lnTo>
                  <a:lnTo>
                    <a:pt x="5834" y="700"/>
                  </a:lnTo>
                  <a:lnTo>
                    <a:pt x="5391" y="700"/>
                  </a:lnTo>
                  <a:lnTo>
                    <a:pt x="5317" y="627"/>
                  </a:lnTo>
                  <a:lnTo>
                    <a:pt x="5095" y="627"/>
                  </a:lnTo>
                  <a:lnTo>
                    <a:pt x="5095" y="553"/>
                  </a:lnTo>
                  <a:lnTo>
                    <a:pt x="4911" y="553"/>
                  </a:lnTo>
                  <a:lnTo>
                    <a:pt x="4837" y="479"/>
                  </a:lnTo>
                  <a:lnTo>
                    <a:pt x="4542" y="479"/>
                  </a:lnTo>
                  <a:lnTo>
                    <a:pt x="4468" y="442"/>
                  </a:lnTo>
                  <a:lnTo>
                    <a:pt x="4320" y="442"/>
                  </a:lnTo>
                  <a:lnTo>
                    <a:pt x="4246" y="369"/>
                  </a:lnTo>
                  <a:lnTo>
                    <a:pt x="3914" y="369"/>
                  </a:lnTo>
                  <a:lnTo>
                    <a:pt x="3840" y="295"/>
                  </a:lnTo>
                  <a:lnTo>
                    <a:pt x="3618" y="295"/>
                  </a:lnTo>
                  <a:lnTo>
                    <a:pt x="3545" y="221"/>
                  </a:lnTo>
                  <a:lnTo>
                    <a:pt x="3212" y="221"/>
                  </a:lnTo>
                  <a:lnTo>
                    <a:pt x="3138" y="147"/>
                  </a:lnTo>
                  <a:lnTo>
                    <a:pt x="2695" y="147"/>
                  </a:lnTo>
                  <a:lnTo>
                    <a:pt x="2622" y="74"/>
                  </a:lnTo>
                  <a:lnTo>
                    <a:pt x="1292" y="74"/>
                  </a:lnTo>
                  <a:lnTo>
                    <a:pt x="1218" y="0"/>
                  </a:lnTo>
                  <a:lnTo>
                    <a:pt x="0" y="0"/>
                  </a:lnTo>
                  <a:lnTo>
                    <a:pt x="0" y="21526"/>
                  </a:lnTo>
                  <a:lnTo>
                    <a:pt x="21600"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0" name="Freeform 19"/>
            <p:cNvSpPr/>
            <p:nvPr/>
          </p:nvSpPr>
          <p:spPr>
            <a:xfrm>
              <a:off x="10215708" y="2520947"/>
              <a:ext cx="875497" cy="8064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0384"/>
                  </a:lnTo>
                  <a:lnTo>
                    <a:pt x="21526" y="20310"/>
                  </a:lnTo>
                  <a:lnTo>
                    <a:pt x="21526" y="19536"/>
                  </a:lnTo>
                  <a:lnTo>
                    <a:pt x="21489" y="19462"/>
                  </a:lnTo>
                  <a:lnTo>
                    <a:pt x="21489" y="18909"/>
                  </a:lnTo>
                  <a:lnTo>
                    <a:pt x="21415" y="18835"/>
                  </a:lnTo>
                  <a:lnTo>
                    <a:pt x="21415" y="18467"/>
                  </a:lnTo>
                  <a:lnTo>
                    <a:pt x="21342" y="18393"/>
                  </a:lnTo>
                  <a:lnTo>
                    <a:pt x="21342" y="17988"/>
                  </a:lnTo>
                  <a:lnTo>
                    <a:pt x="21268" y="17988"/>
                  </a:lnTo>
                  <a:lnTo>
                    <a:pt x="21268" y="17324"/>
                  </a:lnTo>
                  <a:lnTo>
                    <a:pt x="21194" y="17251"/>
                  </a:lnTo>
                  <a:lnTo>
                    <a:pt x="21194" y="17066"/>
                  </a:lnTo>
                  <a:lnTo>
                    <a:pt x="21120" y="16992"/>
                  </a:lnTo>
                  <a:lnTo>
                    <a:pt x="21120" y="16698"/>
                  </a:lnTo>
                  <a:lnTo>
                    <a:pt x="21046" y="16698"/>
                  </a:lnTo>
                  <a:lnTo>
                    <a:pt x="21046" y="16476"/>
                  </a:lnTo>
                  <a:lnTo>
                    <a:pt x="20972" y="16403"/>
                  </a:lnTo>
                  <a:lnTo>
                    <a:pt x="20972" y="16218"/>
                  </a:lnTo>
                  <a:lnTo>
                    <a:pt x="20898" y="16145"/>
                  </a:lnTo>
                  <a:lnTo>
                    <a:pt x="20898" y="15997"/>
                  </a:lnTo>
                  <a:lnTo>
                    <a:pt x="20825" y="15924"/>
                  </a:lnTo>
                  <a:lnTo>
                    <a:pt x="20825" y="15702"/>
                  </a:lnTo>
                  <a:lnTo>
                    <a:pt x="20751" y="15629"/>
                  </a:lnTo>
                  <a:lnTo>
                    <a:pt x="20751" y="15481"/>
                  </a:lnTo>
                  <a:lnTo>
                    <a:pt x="20677" y="15481"/>
                  </a:lnTo>
                  <a:lnTo>
                    <a:pt x="20677" y="15297"/>
                  </a:lnTo>
                  <a:lnTo>
                    <a:pt x="20640" y="15223"/>
                  </a:lnTo>
                  <a:lnTo>
                    <a:pt x="20640" y="14855"/>
                  </a:lnTo>
                  <a:lnTo>
                    <a:pt x="20566" y="14855"/>
                  </a:lnTo>
                  <a:lnTo>
                    <a:pt x="20566" y="14707"/>
                  </a:lnTo>
                  <a:lnTo>
                    <a:pt x="20492" y="14633"/>
                  </a:lnTo>
                  <a:lnTo>
                    <a:pt x="20492" y="14523"/>
                  </a:lnTo>
                  <a:lnTo>
                    <a:pt x="20418" y="14449"/>
                  </a:lnTo>
                  <a:lnTo>
                    <a:pt x="20418" y="14302"/>
                  </a:lnTo>
                  <a:lnTo>
                    <a:pt x="20345" y="14228"/>
                  </a:lnTo>
                  <a:lnTo>
                    <a:pt x="20345" y="14154"/>
                  </a:lnTo>
                  <a:lnTo>
                    <a:pt x="20271" y="14081"/>
                  </a:lnTo>
                  <a:lnTo>
                    <a:pt x="20271" y="14007"/>
                  </a:lnTo>
                  <a:lnTo>
                    <a:pt x="20197" y="13933"/>
                  </a:lnTo>
                  <a:lnTo>
                    <a:pt x="20197" y="13786"/>
                  </a:lnTo>
                  <a:lnTo>
                    <a:pt x="20123" y="13712"/>
                  </a:lnTo>
                  <a:lnTo>
                    <a:pt x="20123" y="13638"/>
                  </a:lnTo>
                  <a:lnTo>
                    <a:pt x="20049" y="13601"/>
                  </a:lnTo>
                  <a:lnTo>
                    <a:pt x="20049" y="13528"/>
                  </a:lnTo>
                  <a:lnTo>
                    <a:pt x="19975" y="13454"/>
                  </a:lnTo>
                  <a:lnTo>
                    <a:pt x="19975" y="13159"/>
                  </a:lnTo>
                  <a:lnTo>
                    <a:pt x="19902" y="13085"/>
                  </a:lnTo>
                  <a:lnTo>
                    <a:pt x="19902" y="13012"/>
                  </a:lnTo>
                  <a:lnTo>
                    <a:pt x="19828" y="13012"/>
                  </a:lnTo>
                  <a:lnTo>
                    <a:pt x="19828" y="12864"/>
                  </a:lnTo>
                  <a:lnTo>
                    <a:pt x="19791" y="12790"/>
                  </a:lnTo>
                  <a:lnTo>
                    <a:pt x="19791" y="12754"/>
                  </a:lnTo>
                  <a:lnTo>
                    <a:pt x="19717" y="12680"/>
                  </a:lnTo>
                  <a:lnTo>
                    <a:pt x="19717" y="12606"/>
                  </a:lnTo>
                  <a:lnTo>
                    <a:pt x="19643" y="12532"/>
                  </a:lnTo>
                  <a:lnTo>
                    <a:pt x="19643" y="12459"/>
                  </a:lnTo>
                  <a:lnTo>
                    <a:pt x="19495" y="12311"/>
                  </a:lnTo>
                  <a:lnTo>
                    <a:pt x="19495" y="12238"/>
                  </a:lnTo>
                  <a:lnTo>
                    <a:pt x="19422" y="12164"/>
                  </a:lnTo>
                  <a:lnTo>
                    <a:pt x="19422" y="11906"/>
                  </a:lnTo>
                  <a:lnTo>
                    <a:pt x="19348" y="11832"/>
                  </a:lnTo>
                  <a:lnTo>
                    <a:pt x="19348" y="11758"/>
                  </a:lnTo>
                  <a:lnTo>
                    <a:pt x="19200" y="11685"/>
                  </a:lnTo>
                  <a:lnTo>
                    <a:pt x="19200" y="11611"/>
                  </a:lnTo>
                  <a:lnTo>
                    <a:pt x="19126" y="11537"/>
                  </a:lnTo>
                  <a:lnTo>
                    <a:pt x="19126" y="11463"/>
                  </a:lnTo>
                  <a:lnTo>
                    <a:pt x="19052" y="11390"/>
                  </a:lnTo>
                  <a:lnTo>
                    <a:pt x="19052" y="11316"/>
                  </a:lnTo>
                  <a:lnTo>
                    <a:pt x="18978" y="11242"/>
                  </a:lnTo>
                  <a:lnTo>
                    <a:pt x="18978" y="11169"/>
                  </a:lnTo>
                  <a:lnTo>
                    <a:pt x="18905" y="11169"/>
                  </a:lnTo>
                  <a:lnTo>
                    <a:pt x="18905" y="11095"/>
                  </a:lnTo>
                  <a:lnTo>
                    <a:pt x="18868" y="11021"/>
                  </a:lnTo>
                  <a:lnTo>
                    <a:pt x="18868" y="10984"/>
                  </a:lnTo>
                  <a:lnTo>
                    <a:pt x="18794" y="10837"/>
                  </a:lnTo>
                  <a:lnTo>
                    <a:pt x="18794" y="10763"/>
                  </a:lnTo>
                  <a:lnTo>
                    <a:pt x="18720" y="10689"/>
                  </a:lnTo>
                  <a:lnTo>
                    <a:pt x="18720" y="10616"/>
                  </a:lnTo>
                  <a:lnTo>
                    <a:pt x="18498" y="10395"/>
                  </a:lnTo>
                  <a:lnTo>
                    <a:pt x="18498" y="10321"/>
                  </a:lnTo>
                  <a:lnTo>
                    <a:pt x="18425" y="10247"/>
                  </a:lnTo>
                  <a:lnTo>
                    <a:pt x="18425" y="10173"/>
                  </a:lnTo>
                  <a:lnTo>
                    <a:pt x="18277" y="10063"/>
                  </a:lnTo>
                  <a:lnTo>
                    <a:pt x="18277" y="9989"/>
                  </a:lnTo>
                  <a:lnTo>
                    <a:pt x="18129" y="9915"/>
                  </a:lnTo>
                  <a:lnTo>
                    <a:pt x="18129" y="9842"/>
                  </a:lnTo>
                  <a:lnTo>
                    <a:pt x="18055" y="9694"/>
                  </a:lnTo>
                  <a:lnTo>
                    <a:pt x="18055" y="9620"/>
                  </a:lnTo>
                  <a:lnTo>
                    <a:pt x="17945" y="9473"/>
                  </a:lnTo>
                  <a:lnTo>
                    <a:pt x="17945" y="9399"/>
                  </a:lnTo>
                  <a:lnTo>
                    <a:pt x="17797" y="9326"/>
                  </a:lnTo>
                  <a:lnTo>
                    <a:pt x="17797" y="9252"/>
                  </a:lnTo>
                  <a:lnTo>
                    <a:pt x="17649" y="9141"/>
                  </a:lnTo>
                  <a:lnTo>
                    <a:pt x="17649" y="9068"/>
                  </a:lnTo>
                  <a:lnTo>
                    <a:pt x="17502" y="8846"/>
                  </a:lnTo>
                  <a:lnTo>
                    <a:pt x="17502" y="8773"/>
                  </a:lnTo>
                  <a:lnTo>
                    <a:pt x="17280" y="8625"/>
                  </a:lnTo>
                  <a:lnTo>
                    <a:pt x="17280" y="8552"/>
                  </a:lnTo>
                  <a:lnTo>
                    <a:pt x="17095" y="8367"/>
                  </a:lnTo>
                  <a:lnTo>
                    <a:pt x="17095" y="8294"/>
                  </a:lnTo>
                  <a:lnTo>
                    <a:pt x="16874" y="8072"/>
                  </a:lnTo>
                  <a:lnTo>
                    <a:pt x="16578" y="7704"/>
                  </a:lnTo>
                  <a:lnTo>
                    <a:pt x="16578" y="7630"/>
                  </a:lnTo>
                  <a:lnTo>
                    <a:pt x="16246" y="7298"/>
                  </a:lnTo>
                  <a:lnTo>
                    <a:pt x="16246" y="7225"/>
                  </a:lnTo>
                  <a:lnTo>
                    <a:pt x="14400" y="5382"/>
                  </a:lnTo>
                  <a:lnTo>
                    <a:pt x="14326" y="5382"/>
                  </a:lnTo>
                  <a:lnTo>
                    <a:pt x="13883" y="5013"/>
                  </a:lnTo>
                  <a:lnTo>
                    <a:pt x="13809" y="5013"/>
                  </a:lnTo>
                  <a:lnTo>
                    <a:pt x="13551" y="4681"/>
                  </a:lnTo>
                  <a:lnTo>
                    <a:pt x="13477" y="4681"/>
                  </a:lnTo>
                  <a:lnTo>
                    <a:pt x="13255" y="4460"/>
                  </a:lnTo>
                  <a:lnTo>
                    <a:pt x="13182" y="4460"/>
                  </a:lnTo>
                  <a:lnTo>
                    <a:pt x="13034" y="4313"/>
                  </a:lnTo>
                  <a:lnTo>
                    <a:pt x="12960" y="4313"/>
                  </a:lnTo>
                  <a:lnTo>
                    <a:pt x="12775" y="4091"/>
                  </a:lnTo>
                  <a:lnTo>
                    <a:pt x="12702" y="4091"/>
                  </a:lnTo>
                  <a:lnTo>
                    <a:pt x="12554" y="3907"/>
                  </a:lnTo>
                  <a:lnTo>
                    <a:pt x="12480" y="3907"/>
                  </a:lnTo>
                  <a:lnTo>
                    <a:pt x="12332" y="3760"/>
                  </a:lnTo>
                  <a:lnTo>
                    <a:pt x="12258" y="3760"/>
                  </a:lnTo>
                  <a:lnTo>
                    <a:pt x="12111" y="3686"/>
                  </a:lnTo>
                  <a:lnTo>
                    <a:pt x="12037" y="3686"/>
                  </a:lnTo>
                  <a:lnTo>
                    <a:pt x="11926" y="3539"/>
                  </a:lnTo>
                  <a:lnTo>
                    <a:pt x="11778" y="3391"/>
                  </a:lnTo>
                  <a:lnTo>
                    <a:pt x="11705" y="3391"/>
                  </a:lnTo>
                  <a:lnTo>
                    <a:pt x="11557" y="3244"/>
                  </a:lnTo>
                  <a:lnTo>
                    <a:pt x="11483" y="3244"/>
                  </a:lnTo>
                  <a:lnTo>
                    <a:pt x="11335" y="3170"/>
                  </a:lnTo>
                  <a:lnTo>
                    <a:pt x="11262" y="3096"/>
                  </a:lnTo>
                  <a:lnTo>
                    <a:pt x="11188" y="3096"/>
                  </a:lnTo>
                  <a:lnTo>
                    <a:pt x="11077" y="2986"/>
                  </a:lnTo>
                  <a:lnTo>
                    <a:pt x="11003" y="2986"/>
                  </a:lnTo>
                  <a:lnTo>
                    <a:pt x="10929" y="2912"/>
                  </a:lnTo>
                  <a:lnTo>
                    <a:pt x="10855" y="2912"/>
                  </a:lnTo>
                  <a:lnTo>
                    <a:pt x="10782" y="2838"/>
                  </a:lnTo>
                  <a:lnTo>
                    <a:pt x="10708" y="2838"/>
                  </a:lnTo>
                  <a:lnTo>
                    <a:pt x="10634" y="2691"/>
                  </a:lnTo>
                  <a:lnTo>
                    <a:pt x="10560" y="2691"/>
                  </a:lnTo>
                  <a:lnTo>
                    <a:pt x="10486" y="2617"/>
                  </a:lnTo>
                  <a:lnTo>
                    <a:pt x="10412" y="2617"/>
                  </a:lnTo>
                  <a:lnTo>
                    <a:pt x="10338" y="2543"/>
                  </a:lnTo>
                  <a:lnTo>
                    <a:pt x="10154" y="2543"/>
                  </a:lnTo>
                  <a:lnTo>
                    <a:pt x="10006" y="2396"/>
                  </a:lnTo>
                  <a:lnTo>
                    <a:pt x="9932" y="2396"/>
                  </a:lnTo>
                  <a:lnTo>
                    <a:pt x="9785" y="2248"/>
                  </a:lnTo>
                  <a:lnTo>
                    <a:pt x="9711" y="2248"/>
                  </a:lnTo>
                  <a:lnTo>
                    <a:pt x="9637" y="2212"/>
                  </a:lnTo>
                  <a:lnTo>
                    <a:pt x="9489" y="2212"/>
                  </a:lnTo>
                  <a:lnTo>
                    <a:pt x="9342" y="2064"/>
                  </a:lnTo>
                  <a:lnTo>
                    <a:pt x="9305" y="2064"/>
                  </a:lnTo>
                  <a:lnTo>
                    <a:pt x="9231" y="1990"/>
                  </a:lnTo>
                  <a:lnTo>
                    <a:pt x="9157" y="1990"/>
                  </a:lnTo>
                  <a:lnTo>
                    <a:pt x="9083" y="1917"/>
                  </a:lnTo>
                  <a:lnTo>
                    <a:pt x="8862" y="1917"/>
                  </a:lnTo>
                  <a:lnTo>
                    <a:pt x="8862" y="1843"/>
                  </a:lnTo>
                  <a:lnTo>
                    <a:pt x="8788" y="1843"/>
                  </a:lnTo>
                  <a:lnTo>
                    <a:pt x="8714" y="1769"/>
                  </a:lnTo>
                  <a:lnTo>
                    <a:pt x="8566" y="1769"/>
                  </a:lnTo>
                  <a:lnTo>
                    <a:pt x="8492" y="1696"/>
                  </a:lnTo>
                  <a:lnTo>
                    <a:pt x="8455" y="1696"/>
                  </a:lnTo>
                  <a:lnTo>
                    <a:pt x="8382" y="1622"/>
                  </a:lnTo>
                  <a:lnTo>
                    <a:pt x="8234" y="1622"/>
                  </a:lnTo>
                  <a:lnTo>
                    <a:pt x="8234" y="1548"/>
                  </a:lnTo>
                  <a:lnTo>
                    <a:pt x="8160" y="1548"/>
                  </a:lnTo>
                  <a:lnTo>
                    <a:pt x="8086" y="1474"/>
                  </a:lnTo>
                  <a:lnTo>
                    <a:pt x="8012" y="1474"/>
                  </a:lnTo>
                  <a:lnTo>
                    <a:pt x="7938" y="1401"/>
                  </a:lnTo>
                  <a:lnTo>
                    <a:pt x="7791" y="1401"/>
                  </a:lnTo>
                  <a:lnTo>
                    <a:pt x="7717" y="1327"/>
                  </a:lnTo>
                  <a:lnTo>
                    <a:pt x="7532" y="1327"/>
                  </a:lnTo>
                  <a:lnTo>
                    <a:pt x="7458" y="1290"/>
                  </a:lnTo>
                  <a:lnTo>
                    <a:pt x="7311" y="1290"/>
                  </a:lnTo>
                  <a:lnTo>
                    <a:pt x="7237" y="1216"/>
                  </a:lnTo>
                  <a:lnTo>
                    <a:pt x="7089" y="1216"/>
                  </a:lnTo>
                  <a:lnTo>
                    <a:pt x="7015" y="1143"/>
                  </a:lnTo>
                  <a:lnTo>
                    <a:pt x="6942" y="1143"/>
                  </a:lnTo>
                  <a:lnTo>
                    <a:pt x="6868" y="1069"/>
                  </a:lnTo>
                  <a:lnTo>
                    <a:pt x="6720" y="1069"/>
                  </a:lnTo>
                  <a:lnTo>
                    <a:pt x="6683" y="995"/>
                  </a:lnTo>
                  <a:lnTo>
                    <a:pt x="6535" y="995"/>
                  </a:lnTo>
                  <a:lnTo>
                    <a:pt x="6462" y="922"/>
                  </a:lnTo>
                  <a:lnTo>
                    <a:pt x="6314" y="922"/>
                  </a:lnTo>
                  <a:lnTo>
                    <a:pt x="6314" y="848"/>
                  </a:lnTo>
                  <a:lnTo>
                    <a:pt x="6092" y="848"/>
                  </a:lnTo>
                  <a:lnTo>
                    <a:pt x="6018" y="774"/>
                  </a:lnTo>
                  <a:lnTo>
                    <a:pt x="5871" y="774"/>
                  </a:lnTo>
                  <a:lnTo>
                    <a:pt x="5834" y="700"/>
                  </a:lnTo>
                  <a:lnTo>
                    <a:pt x="5391" y="700"/>
                  </a:lnTo>
                  <a:lnTo>
                    <a:pt x="5317" y="627"/>
                  </a:lnTo>
                  <a:lnTo>
                    <a:pt x="5095" y="627"/>
                  </a:lnTo>
                  <a:lnTo>
                    <a:pt x="5095" y="553"/>
                  </a:lnTo>
                  <a:lnTo>
                    <a:pt x="4911" y="553"/>
                  </a:lnTo>
                  <a:lnTo>
                    <a:pt x="4837" y="479"/>
                  </a:lnTo>
                  <a:lnTo>
                    <a:pt x="4542" y="479"/>
                  </a:lnTo>
                  <a:lnTo>
                    <a:pt x="4468" y="442"/>
                  </a:lnTo>
                  <a:lnTo>
                    <a:pt x="4320" y="442"/>
                  </a:lnTo>
                  <a:lnTo>
                    <a:pt x="4246" y="369"/>
                  </a:lnTo>
                  <a:lnTo>
                    <a:pt x="3914" y="369"/>
                  </a:lnTo>
                  <a:lnTo>
                    <a:pt x="3840" y="295"/>
                  </a:lnTo>
                  <a:lnTo>
                    <a:pt x="3618" y="295"/>
                  </a:lnTo>
                  <a:lnTo>
                    <a:pt x="3545" y="221"/>
                  </a:lnTo>
                  <a:lnTo>
                    <a:pt x="3212" y="221"/>
                  </a:lnTo>
                  <a:lnTo>
                    <a:pt x="3138" y="147"/>
                  </a:lnTo>
                  <a:lnTo>
                    <a:pt x="2695" y="147"/>
                  </a:lnTo>
                  <a:lnTo>
                    <a:pt x="2622" y="74"/>
                  </a:lnTo>
                  <a:lnTo>
                    <a:pt x="1292" y="74"/>
                  </a:lnTo>
                  <a:lnTo>
                    <a:pt x="1218" y="0"/>
                  </a:lnTo>
                  <a:lnTo>
                    <a:pt x="0" y="0"/>
                  </a:lnTo>
                  <a:lnTo>
                    <a:pt x="0" y="21526"/>
                  </a:lnTo>
                  <a:lnTo>
                    <a:pt x="2160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1" name="Freeform 20"/>
            <p:cNvSpPr/>
            <p:nvPr/>
          </p:nvSpPr>
          <p:spPr>
            <a:xfrm>
              <a:off x="10215708" y="3325810"/>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18" y="21600"/>
                  </a:lnTo>
                  <a:lnTo>
                    <a:pt x="1292" y="21526"/>
                  </a:lnTo>
                  <a:lnTo>
                    <a:pt x="1994" y="21526"/>
                  </a:lnTo>
                  <a:lnTo>
                    <a:pt x="2068" y="21452"/>
                  </a:lnTo>
                  <a:lnTo>
                    <a:pt x="2622" y="21452"/>
                  </a:lnTo>
                  <a:lnTo>
                    <a:pt x="2695" y="21378"/>
                  </a:lnTo>
                  <a:lnTo>
                    <a:pt x="3138" y="21378"/>
                  </a:lnTo>
                  <a:lnTo>
                    <a:pt x="3212" y="21305"/>
                  </a:lnTo>
                  <a:lnTo>
                    <a:pt x="3545" y="21305"/>
                  </a:lnTo>
                  <a:lnTo>
                    <a:pt x="3618" y="21231"/>
                  </a:lnTo>
                  <a:lnTo>
                    <a:pt x="3840" y="21231"/>
                  </a:lnTo>
                  <a:lnTo>
                    <a:pt x="3914" y="21194"/>
                  </a:lnTo>
                  <a:lnTo>
                    <a:pt x="4246" y="21194"/>
                  </a:lnTo>
                  <a:lnTo>
                    <a:pt x="4320" y="21120"/>
                  </a:lnTo>
                  <a:lnTo>
                    <a:pt x="4837" y="21120"/>
                  </a:lnTo>
                  <a:lnTo>
                    <a:pt x="4911" y="21046"/>
                  </a:lnTo>
                  <a:lnTo>
                    <a:pt x="5095" y="21046"/>
                  </a:lnTo>
                  <a:lnTo>
                    <a:pt x="5095" y="20972"/>
                  </a:lnTo>
                  <a:lnTo>
                    <a:pt x="5317" y="20972"/>
                  </a:lnTo>
                  <a:lnTo>
                    <a:pt x="5391" y="20898"/>
                  </a:lnTo>
                  <a:lnTo>
                    <a:pt x="5612" y="20898"/>
                  </a:lnTo>
                  <a:lnTo>
                    <a:pt x="5686" y="20825"/>
                  </a:lnTo>
                  <a:lnTo>
                    <a:pt x="5834" y="20825"/>
                  </a:lnTo>
                  <a:lnTo>
                    <a:pt x="5871" y="20751"/>
                  </a:lnTo>
                  <a:lnTo>
                    <a:pt x="6018" y="20751"/>
                  </a:lnTo>
                  <a:lnTo>
                    <a:pt x="6092" y="20677"/>
                  </a:lnTo>
                  <a:lnTo>
                    <a:pt x="6314" y="20677"/>
                  </a:lnTo>
                  <a:lnTo>
                    <a:pt x="6314" y="20603"/>
                  </a:lnTo>
                  <a:lnTo>
                    <a:pt x="6462" y="20603"/>
                  </a:lnTo>
                  <a:lnTo>
                    <a:pt x="6535" y="20529"/>
                  </a:lnTo>
                  <a:lnTo>
                    <a:pt x="6683" y="20529"/>
                  </a:lnTo>
                  <a:lnTo>
                    <a:pt x="6720" y="20455"/>
                  </a:lnTo>
                  <a:lnTo>
                    <a:pt x="7015" y="20455"/>
                  </a:lnTo>
                  <a:lnTo>
                    <a:pt x="7089" y="20382"/>
                  </a:lnTo>
                  <a:lnTo>
                    <a:pt x="7237" y="20382"/>
                  </a:lnTo>
                  <a:lnTo>
                    <a:pt x="7311" y="20345"/>
                  </a:lnTo>
                  <a:lnTo>
                    <a:pt x="7458" y="20345"/>
                  </a:lnTo>
                  <a:lnTo>
                    <a:pt x="7532" y="20271"/>
                  </a:lnTo>
                  <a:lnTo>
                    <a:pt x="7606" y="20271"/>
                  </a:lnTo>
                  <a:lnTo>
                    <a:pt x="7606" y="20197"/>
                  </a:lnTo>
                  <a:lnTo>
                    <a:pt x="7717" y="20197"/>
                  </a:lnTo>
                  <a:lnTo>
                    <a:pt x="7791" y="20123"/>
                  </a:lnTo>
                  <a:lnTo>
                    <a:pt x="7938" y="20123"/>
                  </a:lnTo>
                  <a:lnTo>
                    <a:pt x="8012" y="20049"/>
                  </a:lnTo>
                  <a:lnTo>
                    <a:pt x="8086" y="20049"/>
                  </a:lnTo>
                  <a:lnTo>
                    <a:pt x="8160" y="19975"/>
                  </a:lnTo>
                  <a:lnTo>
                    <a:pt x="8234" y="19975"/>
                  </a:lnTo>
                  <a:lnTo>
                    <a:pt x="8234" y="19902"/>
                  </a:lnTo>
                  <a:lnTo>
                    <a:pt x="8382" y="19902"/>
                  </a:lnTo>
                  <a:lnTo>
                    <a:pt x="8455" y="19828"/>
                  </a:lnTo>
                  <a:lnTo>
                    <a:pt x="8714" y="19828"/>
                  </a:lnTo>
                  <a:lnTo>
                    <a:pt x="8788" y="19754"/>
                  </a:lnTo>
                  <a:lnTo>
                    <a:pt x="8862" y="19754"/>
                  </a:lnTo>
                  <a:lnTo>
                    <a:pt x="8862" y="19680"/>
                  </a:lnTo>
                  <a:lnTo>
                    <a:pt x="8935" y="19680"/>
                  </a:lnTo>
                  <a:lnTo>
                    <a:pt x="9009" y="19606"/>
                  </a:lnTo>
                  <a:lnTo>
                    <a:pt x="9083" y="19606"/>
                  </a:lnTo>
                  <a:lnTo>
                    <a:pt x="9157" y="19532"/>
                  </a:lnTo>
                  <a:lnTo>
                    <a:pt x="9231" y="19532"/>
                  </a:lnTo>
                  <a:lnTo>
                    <a:pt x="9305" y="19495"/>
                  </a:lnTo>
                  <a:lnTo>
                    <a:pt x="9342" y="19495"/>
                  </a:lnTo>
                  <a:lnTo>
                    <a:pt x="9489" y="19348"/>
                  </a:lnTo>
                  <a:lnTo>
                    <a:pt x="9637" y="19348"/>
                  </a:lnTo>
                  <a:lnTo>
                    <a:pt x="9711" y="19274"/>
                  </a:lnTo>
                  <a:lnTo>
                    <a:pt x="9785" y="19274"/>
                  </a:lnTo>
                  <a:lnTo>
                    <a:pt x="9932" y="19200"/>
                  </a:lnTo>
                  <a:lnTo>
                    <a:pt x="10006" y="19200"/>
                  </a:lnTo>
                  <a:lnTo>
                    <a:pt x="10154" y="19052"/>
                  </a:lnTo>
                  <a:lnTo>
                    <a:pt x="10191" y="19052"/>
                  </a:lnTo>
                  <a:lnTo>
                    <a:pt x="10265" y="18978"/>
                  </a:lnTo>
                  <a:lnTo>
                    <a:pt x="10338" y="18978"/>
                  </a:lnTo>
                  <a:lnTo>
                    <a:pt x="10412" y="18905"/>
                  </a:lnTo>
                  <a:lnTo>
                    <a:pt x="10486" y="18905"/>
                  </a:lnTo>
                  <a:lnTo>
                    <a:pt x="10560" y="18831"/>
                  </a:lnTo>
                  <a:lnTo>
                    <a:pt x="10634" y="18831"/>
                  </a:lnTo>
                  <a:lnTo>
                    <a:pt x="10708" y="18683"/>
                  </a:lnTo>
                  <a:lnTo>
                    <a:pt x="10782" y="18683"/>
                  </a:lnTo>
                  <a:lnTo>
                    <a:pt x="10855" y="18609"/>
                  </a:lnTo>
                  <a:lnTo>
                    <a:pt x="11077" y="18609"/>
                  </a:lnTo>
                  <a:lnTo>
                    <a:pt x="11188" y="18498"/>
                  </a:lnTo>
                  <a:lnTo>
                    <a:pt x="11262" y="18498"/>
                  </a:lnTo>
                  <a:lnTo>
                    <a:pt x="11483" y="18277"/>
                  </a:lnTo>
                  <a:lnTo>
                    <a:pt x="11557" y="18277"/>
                  </a:lnTo>
                  <a:lnTo>
                    <a:pt x="11705" y="18129"/>
                  </a:lnTo>
                  <a:lnTo>
                    <a:pt x="11778" y="18129"/>
                  </a:lnTo>
                  <a:lnTo>
                    <a:pt x="11926" y="17982"/>
                  </a:lnTo>
                  <a:lnTo>
                    <a:pt x="12037" y="17908"/>
                  </a:lnTo>
                  <a:lnTo>
                    <a:pt x="12111" y="17908"/>
                  </a:lnTo>
                  <a:lnTo>
                    <a:pt x="12258" y="17760"/>
                  </a:lnTo>
                  <a:lnTo>
                    <a:pt x="12332" y="17760"/>
                  </a:lnTo>
                  <a:lnTo>
                    <a:pt x="12480" y="17649"/>
                  </a:lnTo>
                  <a:lnTo>
                    <a:pt x="12554" y="17649"/>
                  </a:lnTo>
                  <a:lnTo>
                    <a:pt x="12702" y="17428"/>
                  </a:lnTo>
                  <a:lnTo>
                    <a:pt x="12775" y="17428"/>
                  </a:lnTo>
                  <a:lnTo>
                    <a:pt x="12960" y="17280"/>
                  </a:lnTo>
                  <a:lnTo>
                    <a:pt x="13034" y="17280"/>
                  </a:lnTo>
                  <a:lnTo>
                    <a:pt x="13182" y="17058"/>
                  </a:lnTo>
                  <a:lnTo>
                    <a:pt x="13255" y="17058"/>
                  </a:lnTo>
                  <a:lnTo>
                    <a:pt x="13477" y="16837"/>
                  </a:lnTo>
                  <a:lnTo>
                    <a:pt x="13551" y="16837"/>
                  </a:lnTo>
                  <a:lnTo>
                    <a:pt x="13809" y="16578"/>
                  </a:lnTo>
                  <a:lnTo>
                    <a:pt x="13883" y="16578"/>
                  </a:lnTo>
                  <a:lnTo>
                    <a:pt x="14326" y="16135"/>
                  </a:lnTo>
                  <a:lnTo>
                    <a:pt x="14400" y="16135"/>
                  </a:lnTo>
                  <a:lnTo>
                    <a:pt x="16246" y="14289"/>
                  </a:lnTo>
                  <a:lnTo>
                    <a:pt x="16578" y="13883"/>
                  </a:lnTo>
                  <a:lnTo>
                    <a:pt x="16578" y="13809"/>
                  </a:lnTo>
                  <a:lnTo>
                    <a:pt x="16874" y="13514"/>
                  </a:lnTo>
                  <a:lnTo>
                    <a:pt x="16874" y="13440"/>
                  </a:lnTo>
                  <a:lnTo>
                    <a:pt x="17095" y="13255"/>
                  </a:lnTo>
                  <a:lnTo>
                    <a:pt x="17095" y="13182"/>
                  </a:lnTo>
                  <a:lnTo>
                    <a:pt x="17280" y="13034"/>
                  </a:lnTo>
                  <a:lnTo>
                    <a:pt x="17280" y="12960"/>
                  </a:lnTo>
                  <a:lnTo>
                    <a:pt x="17502" y="12738"/>
                  </a:lnTo>
                  <a:lnTo>
                    <a:pt x="17502" y="12665"/>
                  </a:lnTo>
                  <a:lnTo>
                    <a:pt x="17649" y="12443"/>
                  </a:lnTo>
                  <a:lnTo>
                    <a:pt x="17797" y="12332"/>
                  </a:lnTo>
                  <a:lnTo>
                    <a:pt x="17797" y="12258"/>
                  </a:lnTo>
                  <a:lnTo>
                    <a:pt x="17945" y="12111"/>
                  </a:lnTo>
                  <a:lnTo>
                    <a:pt x="17945" y="12037"/>
                  </a:lnTo>
                  <a:lnTo>
                    <a:pt x="18055" y="11889"/>
                  </a:lnTo>
                  <a:lnTo>
                    <a:pt x="18055" y="11815"/>
                  </a:lnTo>
                  <a:lnTo>
                    <a:pt x="18129" y="11742"/>
                  </a:lnTo>
                  <a:lnTo>
                    <a:pt x="18129" y="11668"/>
                  </a:lnTo>
                  <a:lnTo>
                    <a:pt x="18277" y="11520"/>
                  </a:lnTo>
                  <a:lnTo>
                    <a:pt x="18277" y="11483"/>
                  </a:lnTo>
                  <a:lnTo>
                    <a:pt x="18425" y="11335"/>
                  </a:lnTo>
                  <a:lnTo>
                    <a:pt x="18425" y="11262"/>
                  </a:lnTo>
                  <a:lnTo>
                    <a:pt x="18646" y="11040"/>
                  </a:lnTo>
                  <a:lnTo>
                    <a:pt x="18646" y="10966"/>
                  </a:lnTo>
                  <a:lnTo>
                    <a:pt x="18720" y="10892"/>
                  </a:lnTo>
                  <a:lnTo>
                    <a:pt x="18720" y="10818"/>
                  </a:lnTo>
                  <a:lnTo>
                    <a:pt x="18794" y="10745"/>
                  </a:lnTo>
                  <a:lnTo>
                    <a:pt x="18794" y="10671"/>
                  </a:lnTo>
                  <a:lnTo>
                    <a:pt x="18868" y="10634"/>
                  </a:lnTo>
                  <a:lnTo>
                    <a:pt x="18868" y="10560"/>
                  </a:lnTo>
                  <a:lnTo>
                    <a:pt x="18905" y="10486"/>
                  </a:lnTo>
                  <a:lnTo>
                    <a:pt x="18905" y="10412"/>
                  </a:lnTo>
                  <a:lnTo>
                    <a:pt x="18978" y="10338"/>
                  </a:lnTo>
                  <a:lnTo>
                    <a:pt x="18978" y="10265"/>
                  </a:lnTo>
                  <a:lnTo>
                    <a:pt x="19052" y="10191"/>
                  </a:lnTo>
                  <a:lnTo>
                    <a:pt x="19052" y="10117"/>
                  </a:lnTo>
                  <a:lnTo>
                    <a:pt x="19126" y="10043"/>
                  </a:lnTo>
                  <a:lnTo>
                    <a:pt x="19126" y="9969"/>
                  </a:lnTo>
                  <a:lnTo>
                    <a:pt x="19200" y="9969"/>
                  </a:lnTo>
                  <a:lnTo>
                    <a:pt x="19200" y="9895"/>
                  </a:lnTo>
                  <a:lnTo>
                    <a:pt x="19348" y="9785"/>
                  </a:lnTo>
                  <a:lnTo>
                    <a:pt x="19348" y="9711"/>
                  </a:lnTo>
                  <a:lnTo>
                    <a:pt x="19422" y="9637"/>
                  </a:lnTo>
                  <a:lnTo>
                    <a:pt x="19422" y="9342"/>
                  </a:lnTo>
                  <a:lnTo>
                    <a:pt x="19495" y="9342"/>
                  </a:lnTo>
                  <a:lnTo>
                    <a:pt x="19495" y="9268"/>
                  </a:lnTo>
                  <a:lnTo>
                    <a:pt x="19569" y="9194"/>
                  </a:lnTo>
                  <a:lnTo>
                    <a:pt x="19569" y="9120"/>
                  </a:lnTo>
                  <a:lnTo>
                    <a:pt x="19643" y="9046"/>
                  </a:lnTo>
                  <a:lnTo>
                    <a:pt x="19643" y="8972"/>
                  </a:lnTo>
                  <a:lnTo>
                    <a:pt x="19717" y="8898"/>
                  </a:lnTo>
                  <a:lnTo>
                    <a:pt x="19717" y="8862"/>
                  </a:lnTo>
                  <a:lnTo>
                    <a:pt x="19791" y="8788"/>
                  </a:lnTo>
                  <a:lnTo>
                    <a:pt x="19828" y="8714"/>
                  </a:lnTo>
                  <a:lnTo>
                    <a:pt x="19828" y="8566"/>
                  </a:lnTo>
                  <a:lnTo>
                    <a:pt x="19902" y="8492"/>
                  </a:lnTo>
                  <a:lnTo>
                    <a:pt x="19902" y="8418"/>
                  </a:lnTo>
                  <a:lnTo>
                    <a:pt x="19975" y="8345"/>
                  </a:lnTo>
                  <a:lnTo>
                    <a:pt x="19975" y="8123"/>
                  </a:lnTo>
                  <a:lnTo>
                    <a:pt x="20049" y="8049"/>
                  </a:lnTo>
                  <a:lnTo>
                    <a:pt x="20049" y="8012"/>
                  </a:lnTo>
                  <a:lnTo>
                    <a:pt x="20123" y="7938"/>
                  </a:lnTo>
                  <a:lnTo>
                    <a:pt x="20123" y="7791"/>
                  </a:lnTo>
                  <a:lnTo>
                    <a:pt x="20197" y="7717"/>
                  </a:lnTo>
                  <a:lnTo>
                    <a:pt x="20197" y="7569"/>
                  </a:lnTo>
                  <a:lnTo>
                    <a:pt x="20345" y="7422"/>
                  </a:lnTo>
                  <a:lnTo>
                    <a:pt x="20345" y="7274"/>
                  </a:lnTo>
                  <a:lnTo>
                    <a:pt x="20418" y="7200"/>
                  </a:lnTo>
                  <a:lnTo>
                    <a:pt x="20418" y="7089"/>
                  </a:lnTo>
                  <a:lnTo>
                    <a:pt x="20492" y="7015"/>
                  </a:lnTo>
                  <a:lnTo>
                    <a:pt x="20492" y="6868"/>
                  </a:lnTo>
                  <a:lnTo>
                    <a:pt x="20566" y="6868"/>
                  </a:lnTo>
                  <a:lnTo>
                    <a:pt x="20566" y="6720"/>
                  </a:lnTo>
                  <a:lnTo>
                    <a:pt x="20640" y="6646"/>
                  </a:lnTo>
                  <a:lnTo>
                    <a:pt x="20640" y="6277"/>
                  </a:lnTo>
                  <a:lnTo>
                    <a:pt x="20677" y="6277"/>
                  </a:lnTo>
                  <a:lnTo>
                    <a:pt x="20677" y="6092"/>
                  </a:lnTo>
                  <a:lnTo>
                    <a:pt x="20751" y="6018"/>
                  </a:lnTo>
                  <a:lnTo>
                    <a:pt x="20751" y="5871"/>
                  </a:lnTo>
                  <a:lnTo>
                    <a:pt x="20825" y="5797"/>
                  </a:lnTo>
                  <a:lnTo>
                    <a:pt x="20825" y="5649"/>
                  </a:lnTo>
                  <a:lnTo>
                    <a:pt x="20898" y="5575"/>
                  </a:lnTo>
                  <a:lnTo>
                    <a:pt x="20898" y="5354"/>
                  </a:lnTo>
                  <a:lnTo>
                    <a:pt x="20972" y="5317"/>
                  </a:lnTo>
                  <a:lnTo>
                    <a:pt x="20972" y="5095"/>
                  </a:lnTo>
                  <a:lnTo>
                    <a:pt x="21046" y="5022"/>
                  </a:lnTo>
                  <a:lnTo>
                    <a:pt x="21046" y="4874"/>
                  </a:lnTo>
                  <a:lnTo>
                    <a:pt x="21120" y="4800"/>
                  </a:lnTo>
                  <a:lnTo>
                    <a:pt x="21120" y="4505"/>
                  </a:lnTo>
                  <a:lnTo>
                    <a:pt x="21194" y="4468"/>
                  </a:lnTo>
                  <a:lnTo>
                    <a:pt x="21194" y="4320"/>
                  </a:lnTo>
                  <a:lnTo>
                    <a:pt x="21268" y="4246"/>
                  </a:lnTo>
                  <a:lnTo>
                    <a:pt x="21268" y="3582"/>
                  </a:lnTo>
                  <a:lnTo>
                    <a:pt x="21342" y="3545"/>
                  </a:lnTo>
                  <a:lnTo>
                    <a:pt x="21342" y="3175"/>
                  </a:lnTo>
                  <a:lnTo>
                    <a:pt x="21415" y="3102"/>
                  </a:lnTo>
                  <a:lnTo>
                    <a:pt x="21415" y="2695"/>
                  </a:lnTo>
                  <a:lnTo>
                    <a:pt x="21489" y="2622"/>
                  </a:lnTo>
                  <a:lnTo>
                    <a:pt x="21489" y="2031"/>
                  </a:lnTo>
                  <a:lnTo>
                    <a:pt x="21526" y="1957"/>
                  </a:lnTo>
                  <a:lnTo>
                    <a:pt x="21526" y="1255"/>
                  </a:lnTo>
                  <a:lnTo>
                    <a:pt x="21600" y="1182"/>
                  </a:lnTo>
                  <a:lnTo>
                    <a:pt x="21600" y="74"/>
                  </a:lnTo>
                  <a:lnTo>
                    <a:pt x="0" y="0"/>
                  </a:lnTo>
                  <a:lnTo>
                    <a:pt x="0" y="21600"/>
                  </a:lnTo>
                  <a:close/>
                </a:path>
              </a:pathLst>
            </a:custGeom>
            <a:solidFill>
              <a:srgbClr val="D9292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2" name="Freeform 21"/>
            <p:cNvSpPr/>
            <p:nvPr/>
          </p:nvSpPr>
          <p:spPr>
            <a:xfrm>
              <a:off x="10215708" y="3325810"/>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18" y="21600"/>
                  </a:lnTo>
                  <a:lnTo>
                    <a:pt x="1292" y="21526"/>
                  </a:lnTo>
                  <a:lnTo>
                    <a:pt x="1994" y="21526"/>
                  </a:lnTo>
                  <a:lnTo>
                    <a:pt x="2068" y="21452"/>
                  </a:lnTo>
                  <a:lnTo>
                    <a:pt x="2622" y="21452"/>
                  </a:lnTo>
                  <a:lnTo>
                    <a:pt x="2695" y="21378"/>
                  </a:lnTo>
                  <a:lnTo>
                    <a:pt x="3138" y="21378"/>
                  </a:lnTo>
                  <a:lnTo>
                    <a:pt x="3212" y="21305"/>
                  </a:lnTo>
                  <a:lnTo>
                    <a:pt x="3545" y="21305"/>
                  </a:lnTo>
                  <a:lnTo>
                    <a:pt x="3618" y="21231"/>
                  </a:lnTo>
                  <a:lnTo>
                    <a:pt x="3840" y="21231"/>
                  </a:lnTo>
                  <a:lnTo>
                    <a:pt x="3914" y="21194"/>
                  </a:lnTo>
                  <a:lnTo>
                    <a:pt x="4246" y="21194"/>
                  </a:lnTo>
                  <a:lnTo>
                    <a:pt x="4320" y="21120"/>
                  </a:lnTo>
                  <a:lnTo>
                    <a:pt x="4837" y="21120"/>
                  </a:lnTo>
                  <a:lnTo>
                    <a:pt x="4911" y="21046"/>
                  </a:lnTo>
                  <a:lnTo>
                    <a:pt x="5095" y="21046"/>
                  </a:lnTo>
                  <a:lnTo>
                    <a:pt x="5095" y="20972"/>
                  </a:lnTo>
                  <a:lnTo>
                    <a:pt x="5317" y="20972"/>
                  </a:lnTo>
                  <a:lnTo>
                    <a:pt x="5391" y="20898"/>
                  </a:lnTo>
                  <a:lnTo>
                    <a:pt x="5612" y="20898"/>
                  </a:lnTo>
                  <a:lnTo>
                    <a:pt x="5686" y="20825"/>
                  </a:lnTo>
                  <a:lnTo>
                    <a:pt x="5834" y="20825"/>
                  </a:lnTo>
                  <a:lnTo>
                    <a:pt x="5871" y="20751"/>
                  </a:lnTo>
                  <a:lnTo>
                    <a:pt x="6018" y="20751"/>
                  </a:lnTo>
                  <a:lnTo>
                    <a:pt x="6092" y="20677"/>
                  </a:lnTo>
                  <a:lnTo>
                    <a:pt x="6314" y="20677"/>
                  </a:lnTo>
                  <a:lnTo>
                    <a:pt x="6314" y="20603"/>
                  </a:lnTo>
                  <a:lnTo>
                    <a:pt x="6462" y="20603"/>
                  </a:lnTo>
                  <a:lnTo>
                    <a:pt x="6535" y="20529"/>
                  </a:lnTo>
                  <a:lnTo>
                    <a:pt x="6683" y="20529"/>
                  </a:lnTo>
                  <a:lnTo>
                    <a:pt x="6720" y="20455"/>
                  </a:lnTo>
                  <a:lnTo>
                    <a:pt x="7015" y="20455"/>
                  </a:lnTo>
                  <a:lnTo>
                    <a:pt x="7089" y="20382"/>
                  </a:lnTo>
                  <a:lnTo>
                    <a:pt x="7237" y="20382"/>
                  </a:lnTo>
                  <a:lnTo>
                    <a:pt x="7311" y="20345"/>
                  </a:lnTo>
                  <a:lnTo>
                    <a:pt x="7458" y="20345"/>
                  </a:lnTo>
                  <a:lnTo>
                    <a:pt x="7532" y="20271"/>
                  </a:lnTo>
                  <a:lnTo>
                    <a:pt x="7606" y="20271"/>
                  </a:lnTo>
                  <a:lnTo>
                    <a:pt x="7606" y="20197"/>
                  </a:lnTo>
                  <a:lnTo>
                    <a:pt x="7717" y="20197"/>
                  </a:lnTo>
                  <a:lnTo>
                    <a:pt x="7791" y="20123"/>
                  </a:lnTo>
                  <a:lnTo>
                    <a:pt x="7938" y="20123"/>
                  </a:lnTo>
                  <a:lnTo>
                    <a:pt x="8012" y="20049"/>
                  </a:lnTo>
                  <a:lnTo>
                    <a:pt x="8086" y="20049"/>
                  </a:lnTo>
                  <a:lnTo>
                    <a:pt x="8160" y="19975"/>
                  </a:lnTo>
                  <a:lnTo>
                    <a:pt x="8234" y="19975"/>
                  </a:lnTo>
                  <a:lnTo>
                    <a:pt x="8234" y="19902"/>
                  </a:lnTo>
                  <a:lnTo>
                    <a:pt x="8382" y="19902"/>
                  </a:lnTo>
                  <a:lnTo>
                    <a:pt x="8455" y="19828"/>
                  </a:lnTo>
                  <a:lnTo>
                    <a:pt x="8714" y="19828"/>
                  </a:lnTo>
                  <a:lnTo>
                    <a:pt x="8788" y="19754"/>
                  </a:lnTo>
                  <a:lnTo>
                    <a:pt x="8862" y="19754"/>
                  </a:lnTo>
                  <a:lnTo>
                    <a:pt x="8862" y="19680"/>
                  </a:lnTo>
                  <a:lnTo>
                    <a:pt x="8935" y="19680"/>
                  </a:lnTo>
                  <a:lnTo>
                    <a:pt x="9009" y="19606"/>
                  </a:lnTo>
                  <a:lnTo>
                    <a:pt x="9083" y="19606"/>
                  </a:lnTo>
                  <a:lnTo>
                    <a:pt x="9157" y="19532"/>
                  </a:lnTo>
                  <a:lnTo>
                    <a:pt x="9231" y="19532"/>
                  </a:lnTo>
                  <a:lnTo>
                    <a:pt x="9305" y="19495"/>
                  </a:lnTo>
                  <a:lnTo>
                    <a:pt x="9342" y="19495"/>
                  </a:lnTo>
                  <a:lnTo>
                    <a:pt x="9489" y="19348"/>
                  </a:lnTo>
                  <a:lnTo>
                    <a:pt x="9637" y="19348"/>
                  </a:lnTo>
                  <a:lnTo>
                    <a:pt x="9711" y="19274"/>
                  </a:lnTo>
                  <a:lnTo>
                    <a:pt x="9785" y="19274"/>
                  </a:lnTo>
                  <a:lnTo>
                    <a:pt x="9932" y="19200"/>
                  </a:lnTo>
                  <a:lnTo>
                    <a:pt x="10006" y="19200"/>
                  </a:lnTo>
                  <a:lnTo>
                    <a:pt x="10154" y="19052"/>
                  </a:lnTo>
                  <a:lnTo>
                    <a:pt x="10191" y="19052"/>
                  </a:lnTo>
                  <a:lnTo>
                    <a:pt x="10265" y="18978"/>
                  </a:lnTo>
                  <a:lnTo>
                    <a:pt x="10338" y="18978"/>
                  </a:lnTo>
                  <a:lnTo>
                    <a:pt x="10412" y="18905"/>
                  </a:lnTo>
                  <a:lnTo>
                    <a:pt x="10486" y="18905"/>
                  </a:lnTo>
                  <a:lnTo>
                    <a:pt x="10560" y="18831"/>
                  </a:lnTo>
                  <a:lnTo>
                    <a:pt x="10634" y="18831"/>
                  </a:lnTo>
                  <a:lnTo>
                    <a:pt x="10708" y="18683"/>
                  </a:lnTo>
                  <a:lnTo>
                    <a:pt x="10782" y="18683"/>
                  </a:lnTo>
                  <a:lnTo>
                    <a:pt x="10855" y="18609"/>
                  </a:lnTo>
                  <a:lnTo>
                    <a:pt x="11077" y="18609"/>
                  </a:lnTo>
                  <a:lnTo>
                    <a:pt x="11188" y="18498"/>
                  </a:lnTo>
                  <a:lnTo>
                    <a:pt x="11262" y="18498"/>
                  </a:lnTo>
                  <a:lnTo>
                    <a:pt x="11483" y="18277"/>
                  </a:lnTo>
                  <a:lnTo>
                    <a:pt x="11557" y="18277"/>
                  </a:lnTo>
                  <a:lnTo>
                    <a:pt x="11705" y="18129"/>
                  </a:lnTo>
                  <a:lnTo>
                    <a:pt x="11778" y="18129"/>
                  </a:lnTo>
                  <a:lnTo>
                    <a:pt x="11926" y="17982"/>
                  </a:lnTo>
                  <a:lnTo>
                    <a:pt x="12037" y="17908"/>
                  </a:lnTo>
                  <a:lnTo>
                    <a:pt x="12111" y="17908"/>
                  </a:lnTo>
                  <a:lnTo>
                    <a:pt x="12258" y="17760"/>
                  </a:lnTo>
                  <a:lnTo>
                    <a:pt x="12332" y="17760"/>
                  </a:lnTo>
                  <a:lnTo>
                    <a:pt x="12480" y="17649"/>
                  </a:lnTo>
                  <a:lnTo>
                    <a:pt x="12554" y="17649"/>
                  </a:lnTo>
                  <a:lnTo>
                    <a:pt x="12702" y="17428"/>
                  </a:lnTo>
                  <a:lnTo>
                    <a:pt x="12775" y="17428"/>
                  </a:lnTo>
                  <a:lnTo>
                    <a:pt x="12960" y="17280"/>
                  </a:lnTo>
                  <a:lnTo>
                    <a:pt x="13034" y="17280"/>
                  </a:lnTo>
                  <a:lnTo>
                    <a:pt x="13182" y="17058"/>
                  </a:lnTo>
                  <a:lnTo>
                    <a:pt x="13255" y="17058"/>
                  </a:lnTo>
                  <a:lnTo>
                    <a:pt x="13477" y="16837"/>
                  </a:lnTo>
                  <a:lnTo>
                    <a:pt x="13551" y="16837"/>
                  </a:lnTo>
                  <a:lnTo>
                    <a:pt x="13809" y="16578"/>
                  </a:lnTo>
                  <a:lnTo>
                    <a:pt x="13883" y="16578"/>
                  </a:lnTo>
                  <a:lnTo>
                    <a:pt x="14326" y="16135"/>
                  </a:lnTo>
                  <a:lnTo>
                    <a:pt x="14400" y="16135"/>
                  </a:lnTo>
                  <a:lnTo>
                    <a:pt x="16246" y="14289"/>
                  </a:lnTo>
                  <a:lnTo>
                    <a:pt x="16578" y="13883"/>
                  </a:lnTo>
                  <a:lnTo>
                    <a:pt x="16578" y="13809"/>
                  </a:lnTo>
                  <a:lnTo>
                    <a:pt x="16874" y="13514"/>
                  </a:lnTo>
                  <a:lnTo>
                    <a:pt x="16874" y="13440"/>
                  </a:lnTo>
                  <a:lnTo>
                    <a:pt x="17095" y="13255"/>
                  </a:lnTo>
                  <a:lnTo>
                    <a:pt x="17095" y="13182"/>
                  </a:lnTo>
                  <a:lnTo>
                    <a:pt x="17280" y="13034"/>
                  </a:lnTo>
                  <a:lnTo>
                    <a:pt x="17280" y="12960"/>
                  </a:lnTo>
                  <a:lnTo>
                    <a:pt x="17502" y="12738"/>
                  </a:lnTo>
                  <a:lnTo>
                    <a:pt x="17502" y="12665"/>
                  </a:lnTo>
                  <a:lnTo>
                    <a:pt x="17649" y="12443"/>
                  </a:lnTo>
                  <a:lnTo>
                    <a:pt x="17797" y="12332"/>
                  </a:lnTo>
                  <a:lnTo>
                    <a:pt x="17797" y="12258"/>
                  </a:lnTo>
                  <a:lnTo>
                    <a:pt x="17945" y="12111"/>
                  </a:lnTo>
                  <a:lnTo>
                    <a:pt x="17945" y="12037"/>
                  </a:lnTo>
                  <a:lnTo>
                    <a:pt x="18055" y="11889"/>
                  </a:lnTo>
                  <a:lnTo>
                    <a:pt x="18055" y="11815"/>
                  </a:lnTo>
                  <a:lnTo>
                    <a:pt x="18129" y="11742"/>
                  </a:lnTo>
                  <a:lnTo>
                    <a:pt x="18129" y="11668"/>
                  </a:lnTo>
                  <a:lnTo>
                    <a:pt x="18277" y="11520"/>
                  </a:lnTo>
                  <a:lnTo>
                    <a:pt x="18277" y="11483"/>
                  </a:lnTo>
                  <a:lnTo>
                    <a:pt x="18425" y="11335"/>
                  </a:lnTo>
                  <a:lnTo>
                    <a:pt x="18425" y="11262"/>
                  </a:lnTo>
                  <a:lnTo>
                    <a:pt x="18646" y="11040"/>
                  </a:lnTo>
                  <a:lnTo>
                    <a:pt x="18646" y="10966"/>
                  </a:lnTo>
                  <a:lnTo>
                    <a:pt x="18720" y="10892"/>
                  </a:lnTo>
                  <a:lnTo>
                    <a:pt x="18720" y="10818"/>
                  </a:lnTo>
                  <a:lnTo>
                    <a:pt x="18794" y="10745"/>
                  </a:lnTo>
                  <a:lnTo>
                    <a:pt x="18794" y="10671"/>
                  </a:lnTo>
                  <a:lnTo>
                    <a:pt x="18868" y="10634"/>
                  </a:lnTo>
                  <a:lnTo>
                    <a:pt x="18868" y="10560"/>
                  </a:lnTo>
                  <a:lnTo>
                    <a:pt x="18905" y="10486"/>
                  </a:lnTo>
                  <a:lnTo>
                    <a:pt x="18905" y="10412"/>
                  </a:lnTo>
                  <a:lnTo>
                    <a:pt x="18978" y="10338"/>
                  </a:lnTo>
                  <a:lnTo>
                    <a:pt x="18978" y="10265"/>
                  </a:lnTo>
                  <a:lnTo>
                    <a:pt x="19052" y="10191"/>
                  </a:lnTo>
                  <a:lnTo>
                    <a:pt x="19052" y="10117"/>
                  </a:lnTo>
                  <a:lnTo>
                    <a:pt x="19126" y="10043"/>
                  </a:lnTo>
                  <a:lnTo>
                    <a:pt x="19126" y="9969"/>
                  </a:lnTo>
                  <a:lnTo>
                    <a:pt x="19200" y="9969"/>
                  </a:lnTo>
                  <a:lnTo>
                    <a:pt x="19200" y="9895"/>
                  </a:lnTo>
                  <a:lnTo>
                    <a:pt x="19348" y="9785"/>
                  </a:lnTo>
                  <a:lnTo>
                    <a:pt x="19348" y="9711"/>
                  </a:lnTo>
                  <a:lnTo>
                    <a:pt x="19422" y="9637"/>
                  </a:lnTo>
                  <a:lnTo>
                    <a:pt x="19422" y="9342"/>
                  </a:lnTo>
                  <a:lnTo>
                    <a:pt x="19495" y="9342"/>
                  </a:lnTo>
                  <a:lnTo>
                    <a:pt x="19495" y="9268"/>
                  </a:lnTo>
                  <a:lnTo>
                    <a:pt x="19569" y="9194"/>
                  </a:lnTo>
                  <a:lnTo>
                    <a:pt x="19569" y="9120"/>
                  </a:lnTo>
                  <a:lnTo>
                    <a:pt x="19643" y="9046"/>
                  </a:lnTo>
                  <a:lnTo>
                    <a:pt x="19643" y="8972"/>
                  </a:lnTo>
                  <a:lnTo>
                    <a:pt x="19717" y="8898"/>
                  </a:lnTo>
                  <a:lnTo>
                    <a:pt x="19717" y="8862"/>
                  </a:lnTo>
                  <a:lnTo>
                    <a:pt x="19791" y="8788"/>
                  </a:lnTo>
                  <a:lnTo>
                    <a:pt x="19828" y="8714"/>
                  </a:lnTo>
                  <a:lnTo>
                    <a:pt x="19828" y="8566"/>
                  </a:lnTo>
                  <a:lnTo>
                    <a:pt x="19902" y="8492"/>
                  </a:lnTo>
                  <a:lnTo>
                    <a:pt x="19902" y="8418"/>
                  </a:lnTo>
                  <a:lnTo>
                    <a:pt x="19975" y="8345"/>
                  </a:lnTo>
                  <a:lnTo>
                    <a:pt x="19975" y="8123"/>
                  </a:lnTo>
                  <a:lnTo>
                    <a:pt x="20049" y="8049"/>
                  </a:lnTo>
                  <a:lnTo>
                    <a:pt x="20049" y="8012"/>
                  </a:lnTo>
                  <a:lnTo>
                    <a:pt x="20123" y="7938"/>
                  </a:lnTo>
                  <a:lnTo>
                    <a:pt x="20123" y="7791"/>
                  </a:lnTo>
                  <a:lnTo>
                    <a:pt x="20197" y="7717"/>
                  </a:lnTo>
                  <a:lnTo>
                    <a:pt x="20197" y="7569"/>
                  </a:lnTo>
                  <a:lnTo>
                    <a:pt x="20345" y="7422"/>
                  </a:lnTo>
                  <a:lnTo>
                    <a:pt x="20345" y="7274"/>
                  </a:lnTo>
                  <a:lnTo>
                    <a:pt x="20418" y="7200"/>
                  </a:lnTo>
                  <a:lnTo>
                    <a:pt x="20418" y="7089"/>
                  </a:lnTo>
                  <a:lnTo>
                    <a:pt x="20492" y="7015"/>
                  </a:lnTo>
                  <a:lnTo>
                    <a:pt x="20492" y="6868"/>
                  </a:lnTo>
                  <a:lnTo>
                    <a:pt x="20566" y="6868"/>
                  </a:lnTo>
                  <a:lnTo>
                    <a:pt x="20566" y="6720"/>
                  </a:lnTo>
                  <a:lnTo>
                    <a:pt x="20640" y="6646"/>
                  </a:lnTo>
                  <a:lnTo>
                    <a:pt x="20640" y="6277"/>
                  </a:lnTo>
                  <a:lnTo>
                    <a:pt x="20677" y="6277"/>
                  </a:lnTo>
                  <a:lnTo>
                    <a:pt x="20677" y="6092"/>
                  </a:lnTo>
                  <a:lnTo>
                    <a:pt x="20751" y="6018"/>
                  </a:lnTo>
                  <a:lnTo>
                    <a:pt x="20751" y="5871"/>
                  </a:lnTo>
                  <a:lnTo>
                    <a:pt x="20825" y="5797"/>
                  </a:lnTo>
                  <a:lnTo>
                    <a:pt x="20825" y="5649"/>
                  </a:lnTo>
                  <a:lnTo>
                    <a:pt x="20898" y="5575"/>
                  </a:lnTo>
                  <a:lnTo>
                    <a:pt x="20898" y="5354"/>
                  </a:lnTo>
                  <a:lnTo>
                    <a:pt x="20972" y="5317"/>
                  </a:lnTo>
                  <a:lnTo>
                    <a:pt x="20972" y="5095"/>
                  </a:lnTo>
                  <a:lnTo>
                    <a:pt x="21046" y="5022"/>
                  </a:lnTo>
                  <a:lnTo>
                    <a:pt x="21046" y="4874"/>
                  </a:lnTo>
                  <a:lnTo>
                    <a:pt x="21120" y="4800"/>
                  </a:lnTo>
                  <a:lnTo>
                    <a:pt x="21120" y="4505"/>
                  </a:lnTo>
                  <a:lnTo>
                    <a:pt x="21194" y="4468"/>
                  </a:lnTo>
                  <a:lnTo>
                    <a:pt x="21194" y="4320"/>
                  </a:lnTo>
                  <a:lnTo>
                    <a:pt x="21268" y="4246"/>
                  </a:lnTo>
                  <a:lnTo>
                    <a:pt x="21268" y="3582"/>
                  </a:lnTo>
                  <a:lnTo>
                    <a:pt x="21342" y="3545"/>
                  </a:lnTo>
                  <a:lnTo>
                    <a:pt x="21342" y="3175"/>
                  </a:lnTo>
                  <a:lnTo>
                    <a:pt x="21415" y="3102"/>
                  </a:lnTo>
                  <a:lnTo>
                    <a:pt x="21415" y="2695"/>
                  </a:lnTo>
                  <a:lnTo>
                    <a:pt x="21489" y="2622"/>
                  </a:lnTo>
                  <a:lnTo>
                    <a:pt x="21489" y="2031"/>
                  </a:lnTo>
                  <a:lnTo>
                    <a:pt x="21526" y="1957"/>
                  </a:lnTo>
                  <a:lnTo>
                    <a:pt x="21526" y="1255"/>
                  </a:lnTo>
                  <a:lnTo>
                    <a:pt x="21600" y="1182"/>
                  </a:lnTo>
                  <a:lnTo>
                    <a:pt x="21600" y="74"/>
                  </a:lnTo>
                  <a:lnTo>
                    <a:pt x="0" y="0"/>
                  </a:lnTo>
                  <a:lnTo>
                    <a:pt x="0" y="2160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3" name="Freeform 22"/>
            <p:cNvSpPr/>
            <p:nvPr/>
          </p:nvSpPr>
          <p:spPr>
            <a:xfrm>
              <a:off x="10215708" y="3325810"/>
              <a:ext cx="875497" cy="8032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18" y="21600"/>
                  </a:lnTo>
                  <a:lnTo>
                    <a:pt x="1292" y="21526"/>
                  </a:lnTo>
                  <a:lnTo>
                    <a:pt x="1994" y="21526"/>
                  </a:lnTo>
                  <a:lnTo>
                    <a:pt x="2068" y="21452"/>
                  </a:lnTo>
                  <a:lnTo>
                    <a:pt x="2622" y="21452"/>
                  </a:lnTo>
                  <a:lnTo>
                    <a:pt x="2695" y="21378"/>
                  </a:lnTo>
                  <a:lnTo>
                    <a:pt x="3138" y="21378"/>
                  </a:lnTo>
                  <a:lnTo>
                    <a:pt x="3212" y="21305"/>
                  </a:lnTo>
                  <a:lnTo>
                    <a:pt x="3545" y="21305"/>
                  </a:lnTo>
                  <a:lnTo>
                    <a:pt x="3618" y="21231"/>
                  </a:lnTo>
                  <a:lnTo>
                    <a:pt x="3840" y="21231"/>
                  </a:lnTo>
                  <a:lnTo>
                    <a:pt x="3914" y="21194"/>
                  </a:lnTo>
                  <a:lnTo>
                    <a:pt x="4246" y="21194"/>
                  </a:lnTo>
                  <a:lnTo>
                    <a:pt x="4320" y="21120"/>
                  </a:lnTo>
                  <a:lnTo>
                    <a:pt x="4837" y="21120"/>
                  </a:lnTo>
                  <a:lnTo>
                    <a:pt x="4911" y="21046"/>
                  </a:lnTo>
                  <a:lnTo>
                    <a:pt x="5095" y="21046"/>
                  </a:lnTo>
                  <a:lnTo>
                    <a:pt x="5095" y="20972"/>
                  </a:lnTo>
                  <a:lnTo>
                    <a:pt x="5317" y="20972"/>
                  </a:lnTo>
                  <a:lnTo>
                    <a:pt x="5391" y="20898"/>
                  </a:lnTo>
                  <a:lnTo>
                    <a:pt x="5612" y="20898"/>
                  </a:lnTo>
                  <a:lnTo>
                    <a:pt x="5686" y="20825"/>
                  </a:lnTo>
                  <a:lnTo>
                    <a:pt x="5834" y="20825"/>
                  </a:lnTo>
                  <a:lnTo>
                    <a:pt x="5871" y="20751"/>
                  </a:lnTo>
                  <a:lnTo>
                    <a:pt x="6018" y="20751"/>
                  </a:lnTo>
                  <a:lnTo>
                    <a:pt x="6092" y="20677"/>
                  </a:lnTo>
                  <a:lnTo>
                    <a:pt x="6314" y="20677"/>
                  </a:lnTo>
                  <a:lnTo>
                    <a:pt x="6314" y="20603"/>
                  </a:lnTo>
                  <a:lnTo>
                    <a:pt x="6462" y="20603"/>
                  </a:lnTo>
                  <a:lnTo>
                    <a:pt x="6535" y="20529"/>
                  </a:lnTo>
                  <a:lnTo>
                    <a:pt x="6683" y="20529"/>
                  </a:lnTo>
                  <a:lnTo>
                    <a:pt x="6720" y="20455"/>
                  </a:lnTo>
                  <a:lnTo>
                    <a:pt x="7015" y="20455"/>
                  </a:lnTo>
                  <a:lnTo>
                    <a:pt x="7089" y="20382"/>
                  </a:lnTo>
                  <a:lnTo>
                    <a:pt x="7237" y="20382"/>
                  </a:lnTo>
                  <a:lnTo>
                    <a:pt x="7311" y="20345"/>
                  </a:lnTo>
                  <a:lnTo>
                    <a:pt x="7458" y="20345"/>
                  </a:lnTo>
                  <a:lnTo>
                    <a:pt x="7532" y="20271"/>
                  </a:lnTo>
                  <a:lnTo>
                    <a:pt x="7606" y="20271"/>
                  </a:lnTo>
                  <a:lnTo>
                    <a:pt x="7606" y="20197"/>
                  </a:lnTo>
                  <a:lnTo>
                    <a:pt x="7717" y="20197"/>
                  </a:lnTo>
                  <a:lnTo>
                    <a:pt x="7791" y="20123"/>
                  </a:lnTo>
                  <a:lnTo>
                    <a:pt x="7938" y="20123"/>
                  </a:lnTo>
                  <a:lnTo>
                    <a:pt x="8012" y="20049"/>
                  </a:lnTo>
                  <a:lnTo>
                    <a:pt x="8086" y="20049"/>
                  </a:lnTo>
                  <a:lnTo>
                    <a:pt x="8160" y="19975"/>
                  </a:lnTo>
                  <a:lnTo>
                    <a:pt x="8234" y="19975"/>
                  </a:lnTo>
                  <a:lnTo>
                    <a:pt x="8234" y="19902"/>
                  </a:lnTo>
                  <a:lnTo>
                    <a:pt x="8382" y="19902"/>
                  </a:lnTo>
                  <a:lnTo>
                    <a:pt x="8455" y="19828"/>
                  </a:lnTo>
                  <a:lnTo>
                    <a:pt x="8714" y="19828"/>
                  </a:lnTo>
                  <a:lnTo>
                    <a:pt x="8788" y="19754"/>
                  </a:lnTo>
                  <a:lnTo>
                    <a:pt x="8862" y="19754"/>
                  </a:lnTo>
                  <a:lnTo>
                    <a:pt x="8862" y="19680"/>
                  </a:lnTo>
                  <a:lnTo>
                    <a:pt x="8935" y="19680"/>
                  </a:lnTo>
                  <a:lnTo>
                    <a:pt x="9009" y="19606"/>
                  </a:lnTo>
                  <a:lnTo>
                    <a:pt x="9083" y="19606"/>
                  </a:lnTo>
                  <a:lnTo>
                    <a:pt x="9157" y="19532"/>
                  </a:lnTo>
                  <a:lnTo>
                    <a:pt x="9231" y="19532"/>
                  </a:lnTo>
                  <a:lnTo>
                    <a:pt x="9305" y="19495"/>
                  </a:lnTo>
                  <a:lnTo>
                    <a:pt x="9342" y="19495"/>
                  </a:lnTo>
                  <a:lnTo>
                    <a:pt x="9489" y="19348"/>
                  </a:lnTo>
                  <a:lnTo>
                    <a:pt x="9637" y="19348"/>
                  </a:lnTo>
                  <a:lnTo>
                    <a:pt x="9711" y="19274"/>
                  </a:lnTo>
                  <a:lnTo>
                    <a:pt x="9785" y="19274"/>
                  </a:lnTo>
                  <a:lnTo>
                    <a:pt x="9932" y="19200"/>
                  </a:lnTo>
                  <a:lnTo>
                    <a:pt x="10006" y="19200"/>
                  </a:lnTo>
                  <a:lnTo>
                    <a:pt x="10154" y="19052"/>
                  </a:lnTo>
                  <a:lnTo>
                    <a:pt x="10191" y="19052"/>
                  </a:lnTo>
                  <a:lnTo>
                    <a:pt x="10265" y="18978"/>
                  </a:lnTo>
                  <a:lnTo>
                    <a:pt x="10338" y="18978"/>
                  </a:lnTo>
                  <a:lnTo>
                    <a:pt x="10412" y="18905"/>
                  </a:lnTo>
                  <a:lnTo>
                    <a:pt x="10486" y="18905"/>
                  </a:lnTo>
                  <a:lnTo>
                    <a:pt x="10560" y="18831"/>
                  </a:lnTo>
                  <a:lnTo>
                    <a:pt x="10634" y="18831"/>
                  </a:lnTo>
                  <a:lnTo>
                    <a:pt x="10708" y="18683"/>
                  </a:lnTo>
                  <a:lnTo>
                    <a:pt x="10782" y="18683"/>
                  </a:lnTo>
                  <a:lnTo>
                    <a:pt x="10855" y="18609"/>
                  </a:lnTo>
                  <a:lnTo>
                    <a:pt x="11077" y="18609"/>
                  </a:lnTo>
                  <a:lnTo>
                    <a:pt x="11188" y="18498"/>
                  </a:lnTo>
                  <a:lnTo>
                    <a:pt x="11262" y="18498"/>
                  </a:lnTo>
                  <a:lnTo>
                    <a:pt x="11483" y="18277"/>
                  </a:lnTo>
                  <a:lnTo>
                    <a:pt x="11557" y="18277"/>
                  </a:lnTo>
                  <a:lnTo>
                    <a:pt x="11705" y="18129"/>
                  </a:lnTo>
                  <a:lnTo>
                    <a:pt x="11778" y="18129"/>
                  </a:lnTo>
                  <a:lnTo>
                    <a:pt x="11926" y="17982"/>
                  </a:lnTo>
                  <a:lnTo>
                    <a:pt x="12037" y="17908"/>
                  </a:lnTo>
                  <a:lnTo>
                    <a:pt x="12111" y="17908"/>
                  </a:lnTo>
                  <a:lnTo>
                    <a:pt x="12258" y="17760"/>
                  </a:lnTo>
                  <a:lnTo>
                    <a:pt x="12332" y="17760"/>
                  </a:lnTo>
                  <a:lnTo>
                    <a:pt x="12480" y="17649"/>
                  </a:lnTo>
                  <a:lnTo>
                    <a:pt x="12554" y="17649"/>
                  </a:lnTo>
                  <a:lnTo>
                    <a:pt x="12702" y="17428"/>
                  </a:lnTo>
                  <a:lnTo>
                    <a:pt x="12775" y="17428"/>
                  </a:lnTo>
                  <a:lnTo>
                    <a:pt x="12960" y="17280"/>
                  </a:lnTo>
                  <a:lnTo>
                    <a:pt x="13034" y="17280"/>
                  </a:lnTo>
                  <a:lnTo>
                    <a:pt x="13182" y="17058"/>
                  </a:lnTo>
                  <a:lnTo>
                    <a:pt x="13255" y="17058"/>
                  </a:lnTo>
                  <a:lnTo>
                    <a:pt x="13477" y="16837"/>
                  </a:lnTo>
                  <a:lnTo>
                    <a:pt x="13551" y="16837"/>
                  </a:lnTo>
                  <a:lnTo>
                    <a:pt x="13809" y="16578"/>
                  </a:lnTo>
                  <a:lnTo>
                    <a:pt x="13883" y="16578"/>
                  </a:lnTo>
                  <a:lnTo>
                    <a:pt x="14326" y="16135"/>
                  </a:lnTo>
                  <a:lnTo>
                    <a:pt x="14400" y="16135"/>
                  </a:lnTo>
                  <a:lnTo>
                    <a:pt x="16246" y="14289"/>
                  </a:lnTo>
                  <a:lnTo>
                    <a:pt x="16578" y="13883"/>
                  </a:lnTo>
                  <a:lnTo>
                    <a:pt x="16578" y="13809"/>
                  </a:lnTo>
                  <a:lnTo>
                    <a:pt x="16874" y="13514"/>
                  </a:lnTo>
                  <a:lnTo>
                    <a:pt x="16874" y="13440"/>
                  </a:lnTo>
                  <a:lnTo>
                    <a:pt x="17095" y="13255"/>
                  </a:lnTo>
                  <a:lnTo>
                    <a:pt x="17095" y="13182"/>
                  </a:lnTo>
                  <a:lnTo>
                    <a:pt x="17280" y="13034"/>
                  </a:lnTo>
                  <a:lnTo>
                    <a:pt x="17280" y="12960"/>
                  </a:lnTo>
                  <a:lnTo>
                    <a:pt x="17502" y="12738"/>
                  </a:lnTo>
                  <a:lnTo>
                    <a:pt x="17502" y="12665"/>
                  </a:lnTo>
                  <a:lnTo>
                    <a:pt x="17649" y="12443"/>
                  </a:lnTo>
                  <a:lnTo>
                    <a:pt x="17797" y="12332"/>
                  </a:lnTo>
                  <a:lnTo>
                    <a:pt x="17797" y="12258"/>
                  </a:lnTo>
                  <a:lnTo>
                    <a:pt x="17945" y="12111"/>
                  </a:lnTo>
                  <a:lnTo>
                    <a:pt x="17945" y="12037"/>
                  </a:lnTo>
                  <a:lnTo>
                    <a:pt x="18055" y="11889"/>
                  </a:lnTo>
                  <a:lnTo>
                    <a:pt x="18055" y="11815"/>
                  </a:lnTo>
                  <a:lnTo>
                    <a:pt x="18129" y="11742"/>
                  </a:lnTo>
                  <a:lnTo>
                    <a:pt x="18129" y="11668"/>
                  </a:lnTo>
                  <a:lnTo>
                    <a:pt x="18277" y="11520"/>
                  </a:lnTo>
                  <a:lnTo>
                    <a:pt x="18277" y="11483"/>
                  </a:lnTo>
                  <a:lnTo>
                    <a:pt x="18425" y="11335"/>
                  </a:lnTo>
                  <a:lnTo>
                    <a:pt x="18425" y="11262"/>
                  </a:lnTo>
                  <a:lnTo>
                    <a:pt x="18646" y="11040"/>
                  </a:lnTo>
                  <a:lnTo>
                    <a:pt x="18646" y="10966"/>
                  </a:lnTo>
                  <a:lnTo>
                    <a:pt x="18720" y="10892"/>
                  </a:lnTo>
                  <a:lnTo>
                    <a:pt x="18720" y="10818"/>
                  </a:lnTo>
                  <a:lnTo>
                    <a:pt x="18794" y="10745"/>
                  </a:lnTo>
                  <a:lnTo>
                    <a:pt x="18794" y="10671"/>
                  </a:lnTo>
                  <a:lnTo>
                    <a:pt x="18868" y="10634"/>
                  </a:lnTo>
                  <a:lnTo>
                    <a:pt x="18868" y="10560"/>
                  </a:lnTo>
                  <a:lnTo>
                    <a:pt x="18905" y="10486"/>
                  </a:lnTo>
                  <a:lnTo>
                    <a:pt x="18905" y="10412"/>
                  </a:lnTo>
                  <a:lnTo>
                    <a:pt x="18978" y="10338"/>
                  </a:lnTo>
                  <a:lnTo>
                    <a:pt x="18978" y="10265"/>
                  </a:lnTo>
                  <a:lnTo>
                    <a:pt x="19052" y="10191"/>
                  </a:lnTo>
                  <a:lnTo>
                    <a:pt x="19052" y="10117"/>
                  </a:lnTo>
                  <a:lnTo>
                    <a:pt x="19126" y="10043"/>
                  </a:lnTo>
                  <a:lnTo>
                    <a:pt x="19126" y="9969"/>
                  </a:lnTo>
                  <a:lnTo>
                    <a:pt x="19200" y="9969"/>
                  </a:lnTo>
                  <a:lnTo>
                    <a:pt x="19200" y="9895"/>
                  </a:lnTo>
                  <a:lnTo>
                    <a:pt x="19348" y="9785"/>
                  </a:lnTo>
                  <a:lnTo>
                    <a:pt x="19348" y="9711"/>
                  </a:lnTo>
                  <a:lnTo>
                    <a:pt x="19422" y="9637"/>
                  </a:lnTo>
                  <a:lnTo>
                    <a:pt x="19422" y="9342"/>
                  </a:lnTo>
                  <a:lnTo>
                    <a:pt x="19495" y="9342"/>
                  </a:lnTo>
                  <a:lnTo>
                    <a:pt x="19495" y="9268"/>
                  </a:lnTo>
                  <a:lnTo>
                    <a:pt x="19569" y="9194"/>
                  </a:lnTo>
                  <a:lnTo>
                    <a:pt x="19569" y="9120"/>
                  </a:lnTo>
                  <a:lnTo>
                    <a:pt x="19643" y="9046"/>
                  </a:lnTo>
                  <a:lnTo>
                    <a:pt x="19643" y="8972"/>
                  </a:lnTo>
                  <a:lnTo>
                    <a:pt x="19717" y="8898"/>
                  </a:lnTo>
                  <a:lnTo>
                    <a:pt x="19717" y="8862"/>
                  </a:lnTo>
                  <a:lnTo>
                    <a:pt x="19791" y="8788"/>
                  </a:lnTo>
                  <a:lnTo>
                    <a:pt x="19828" y="8714"/>
                  </a:lnTo>
                  <a:lnTo>
                    <a:pt x="19828" y="8566"/>
                  </a:lnTo>
                  <a:lnTo>
                    <a:pt x="19902" y="8492"/>
                  </a:lnTo>
                  <a:lnTo>
                    <a:pt x="19902" y="8418"/>
                  </a:lnTo>
                  <a:lnTo>
                    <a:pt x="19975" y="8345"/>
                  </a:lnTo>
                  <a:lnTo>
                    <a:pt x="19975" y="8123"/>
                  </a:lnTo>
                  <a:lnTo>
                    <a:pt x="20049" y="8049"/>
                  </a:lnTo>
                  <a:lnTo>
                    <a:pt x="20049" y="8012"/>
                  </a:lnTo>
                  <a:lnTo>
                    <a:pt x="20123" y="7938"/>
                  </a:lnTo>
                  <a:lnTo>
                    <a:pt x="20123" y="7791"/>
                  </a:lnTo>
                  <a:lnTo>
                    <a:pt x="20197" y="7717"/>
                  </a:lnTo>
                  <a:lnTo>
                    <a:pt x="20197" y="7569"/>
                  </a:lnTo>
                  <a:lnTo>
                    <a:pt x="20345" y="7422"/>
                  </a:lnTo>
                  <a:lnTo>
                    <a:pt x="20345" y="7274"/>
                  </a:lnTo>
                  <a:lnTo>
                    <a:pt x="20418" y="7200"/>
                  </a:lnTo>
                  <a:lnTo>
                    <a:pt x="20418" y="7089"/>
                  </a:lnTo>
                  <a:lnTo>
                    <a:pt x="20492" y="7015"/>
                  </a:lnTo>
                  <a:lnTo>
                    <a:pt x="20492" y="6868"/>
                  </a:lnTo>
                  <a:lnTo>
                    <a:pt x="20566" y="6868"/>
                  </a:lnTo>
                  <a:lnTo>
                    <a:pt x="20566" y="6720"/>
                  </a:lnTo>
                  <a:lnTo>
                    <a:pt x="20640" y="6646"/>
                  </a:lnTo>
                  <a:lnTo>
                    <a:pt x="20640" y="6277"/>
                  </a:lnTo>
                  <a:lnTo>
                    <a:pt x="20677" y="6277"/>
                  </a:lnTo>
                  <a:lnTo>
                    <a:pt x="20677" y="6092"/>
                  </a:lnTo>
                  <a:lnTo>
                    <a:pt x="20751" y="6018"/>
                  </a:lnTo>
                  <a:lnTo>
                    <a:pt x="20751" y="5871"/>
                  </a:lnTo>
                  <a:lnTo>
                    <a:pt x="20825" y="5797"/>
                  </a:lnTo>
                  <a:lnTo>
                    <a:pt x="20825" y="5649"/>
                  </a:lnTo>
                  <a:lnTo>
                    <a:pt x="20898" y="5575"/>
                  </a:lnTo>
                  <a:lnTo>
                    <a:pt x="20898" y="5354"/>
                  </a:lnTo>
                  <a:lnTo>
                    <a:pt x="20972" y="5317"/>
                  </a:lnTo>
                  <a:lnTo>
                    <a:pt x="20972" y="5095"/>
                  </a:lnTo>
                  <a:lnTo>
                    <a:pt x="21046" y="5022"/>
                  </a:lnTo>
                  <a:lnTo>
                    <a:pt x="21046" y="4874"/>
                  </a:lnTo>
                  <a:lnTo>
                    <a:pt x="21120" y="4800"/>
                  </a:lnTo>
                  <a:lnTo>
                    <a:pt x="21120" y="4505"/>
                  </a:lnTo>
                  <a:lnTo>
                    <a:pt x="21194" y="4468"/>
                  </a:lnTo>
                  <a:lnTo>
                    <a:pt x="21194" y="4320"/>
                  </a:lnTo>
                  <a:lnTo>
                    <a:pt x="21268" y="4246"/>
                  </a:lnTo>
                  <a:lnTo>
                    <a:pt x="21268" y="3582"/>
                  </a:lnTo>
                  <a:lnTo>
                    <a:pt x="21342" y="3545"/>
                  </a:lnTo>
                  <a:lnTo>
                    <a:pt x="21342" y="3175"/>
                  </a:lnTo>
                  <a:lnTo>
                    <a:pt x="21415" y="3102"/>
                  </a:lnTo>
                  <a:lnTo>
                    <a:pt x="21415" y="2695"/>
                  </a:lnTo>
                  <a:lnTo>
                    <a:pt x="21489" y="2622"/>
                  </a:lnTo>
                  <a:lnTo>
                    <a:pt x="21489" y="2031"/>
                  </a:lnTo>
                  <a:lnTo>
                    <a:pt x="21526" y="1957"/>
                  </a:lnTo>
                  <a:lnTo>
                    <a:pt x="21526" y="1255"/>
                  </a:lnTo>
                  <a:lnTo>
                    <a:pt x="21600" y="1182"/>
                  </a:lnTo>
                  <a:lnTo>
                    <a:pt x="21600" y="74"/>
                  </a:lnTo>
                  <a:lnTo>
                    <a:pt x="0" y="0"/>
                  </a:lnTo>
                  <a:lnTo>
                    <a:pt x="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4" name="Freeform 23"/>
            <p:cNvSpPr/>
            <p:nvPr/>
          </p:nvSpPr>
          <p:spPr>
            <a:xfrm>
              <a:off x="9566888" y="2730497"/>
              <a:ext cx="1294356" cy="1189039"/>
            </a:xfrm>
            <a:custGeom>
              <a:avLst/>
              <a:gdLst/>
              <a:ahLst/>
              <a:cxnLst>
                <a:cxn ang="0">
                  <a:pos x="wd2" y="hd2"/>
                </a:cxn>
                <a:cxn ang="5400000">
                  <a:pos x="wd2" y="hd2"/>
                </a:cxn>
                <a:cxn ang="10800000">
                  <a:pos x="wd2" y="hd2"/>
                </a:cxn>
                <a:cxn ang="16200000">
                  <a:pos x="wd2" y="hd2"/>
                </a:cxn>
              </a:cxnLst>
              <a:rect l="0" t="0" r="r" b="b"/>
              <a:pathLst>
                <a:path w="21600" h="21600" extrusionOk="0">
                  <a:moveTo>
                    <a:pt x="21600" y="10837"/>
                  </a:moveTo>
                  <a:lnTo>
                    <a:pt x="21600" y="10238"/>
                  </a:lnTo>
                  <a:lnTo>
                    <a:pt x="21550" y="9714"/>
                  </a:lnTo>
                  <a:lnTo>
                    <a:pt x="21450" y="9139"/>
                  </a:lnTo>
                  <a:lnTo>
                    <a:pt x="21250" y="8091"/>
                  </a:lnTo>
                  <a:lnTo>
                    <a:pt x="21126" y="7616"/>
                  </a:lnTo>
                  <a:lnTo>
                    <a:pt x="20926" y="7092"/>
                  </a:lnTo>
                  <a:lnTo>
                    <a:pt x="20726" y="6617"/>
                  </a:lnTo>
                  <a:lnTo>
                    <a:pt x="20551" y="6118"/>
                  </a:lnTo>
                  <a:lnTo>
                    <a:pt x="20302" y="5643"/>
                  </a:lnTo>
                  <a:lnTo>
                    <a:pt x="20027" y="5219"/>
                  </a:lnTo>
                  <a:lnTo>
                    <a:pt x="19777" y="4794"/>
                  </a:lnTo>
                  <a:lnTo>
                    <a:pt x="19452" y="4345"/>
                  </a:lnTo>
                  <a:lnTo>
                    <a:pt x="19153" y="3920"/>
                  </a:lnTo>
                  <a:lnTo>
                    <a:pt x="18778" y="3546"/>
                  </a:lnTo>
                  <a:lnTo>
                    <a:pt x="18429" y="3146"/>
                  </a:lnTo>
                  <a:lnTo>
                    <a:pt x="18054" y="2822"/>
                  </a:lnTo>
                  <a:lnTo>
                    <a:pt x="17680" y="2472"/>
                  </a:lnTo>
                  <a:lnTo>
                    <a:pt x="17280" y="2148"/>
                  </a:lnTo>
                  <a:lnTo>
                    <a:pt x="16855" y="1873"/>
                  </a:lnTo>
                  <a:lnTo>
                    <a:pt x="16431" y="1573"/>
                  </a:lnTo>
                  <a:lnTo>
                    <a:pt x="15957" y="1323"/>
                  </a:lnTo>
                  <a:lnTo>
                    <a:pt x="15457" y="1099"/>
                  </a:lnTo>
                  <a:lnTo>
                    <a:pt x="14983" y="849"/>
                  </a:lnTo>
                  <a:lnTo>
                    <a:pt x="14508" y="674"/>
                  </a:lnTo>
                  <a:lnTo>
                    <a:pt x="14034" y="524"/>
                  </a:lnTo>
                  <a:lnTo>
                    <a:pt x="12985" y="225"/>
                  </a:lnTo>
                  <a:lnTo>
                    <a:pt x="12436" y="125"/>
                  </a:lnTo>
                  <a:lnTo>
                    <a:pt x="11911" y="75"/>
                  </a:lnTo>
                  <a:lnTo>
                    <a:pt x="11337" y="50"/>
                  </a:lnTo>
                  <a:lnTo>
                    <a:pt x="10812" y="0"/>
                  </a:lnTo>
                  <a:lnTo>
                    <a:pt x="10238" y="50"/>
                  </a:lnTo>
                  <a:lnTo>
                    <a:pt x="9714" y="75"/>
                  </a:lnTo>
                  <a:lnTo>
                    <a:pt x="9139" y="125"/>
                  </a:lnTo>
                  <a:lnTo>
                    <a:pt x="8615" y="225"/>
                  </a:lnTo>
                  <a:lnTo>
                    <a:pt x="8091" y="375"/>
                  </a:lnTo>
                  <a:lnTo>
                    <a:pt x="7616" y="524"/>
                  </a:lnTo>
                  <a:lnTo>
                    <a:pt x="7092" y="674"/>
                  </a:lnTo>
                  <a:lnTo>
                    <a:pt x="6592" y="849"/>
                  </a:lnTo>
                  <a:lnTo>
                    <a:pt x="6118" y="1099"/>
                  </a:lnTo>
                  <a:lnTo>
                    <a:pt x="5643" y="1323"/>
                  </a:lnTo>
                  <a:lnTo>
                    <a:pt x="5219" y="1573"/>
                  </a:lnTo>
                  <a:lnTo>
                    <a:pt x="4769" y="1873"/>
                  </a:lnTo>
                  <a:lnTo>
                    <a:pt x="4345" y="2148"/>
                  </a:lnTo>
                  <a:lnTo>
                    <a:pt x="3920" y="2472"/>
                  </a:lnTo>
                  <a:lnTo>
                    <a:pt x="3546" y="2822"/>
                  </a:lnTo>
                  <a:lnTo>
                    <a:pt x="3146" y="3146"/>
                  </a:lnTo>
                  <a:lnTo>
                    <a:pt x="2822" y="3546"/>
                  </a:lnTo>
                  <a:lnTo>
                    <a:pt x="2472" y="3920"/>
                  </a:lnTo>
                  <a:lnTo>
                    <a:pt x="2148" y="4345"/>
                  </a:lnTo>
                  <a:lnTo>
                    <a:pt x="1848" y="4794"/>
                  </a:lnTo>
                  <a:lnTo>
                    <a:pt x="1573" y="5219"/>
                  </a:lnTo>
                  <a:lnTo>
                    <a:pt x="1323" y="5643"/>
                  </a:lnTo>
                  <a:lnTo>
                    <a:pt x="1099" y="6118"/>
                  </a:lnTo>
                  <a:lnTo>
                    <a:pt x="849" y="6617"/>
                  </a:lnTo>
                  <a:lnTo>
                    <a:pt x="649" y="7092"/>
                  </a:lnTo>
                  <a:lnTo>
                    <a:pt x="524" y="7616"/>
                  </a:lnTo>
                  <a:lnTo>
                    <a:pt x="375" y="8091"/>
                  </a:lnTo>
                  <a:lnTo>
                    <a:pt x="225" y="8615"/>
                  </a:lnTo>
                  <a:lnTo>
                    <a:pt x="125" y="9139"/>
                  </a:lnTo>
                  <a:lnTo>
                    <a:pt x="75" y="9714"/>
                  </a:lnTo>
                  <a:lnTo>
                    <a:pt x="50" y="10238"/>
                  </a:lnTo>
                  <a:lnTo>
                    <a:pt x="0" y="10837"/>
                  </a:lnTo>
                  <a:lnTo>
                    <a:pt x="50" y="11362"/>
                  </a:lnTo>
                  <a:lnTo>
                    <a:pt x="75" y="11936"/>
                  </a:lnTo>
                  <a:lnTo>
                    <a:pt x="125" y="12461"/>
                  </a:lnTo>
                  <a:lnTo>
                    <a:pt x="225" y="12985"/>
                  </a:lnTo>
                  <a:lnTo>
                    <a:pt x="524" y="14034"/>
                  </a:lnTo>
                  <a:lnTo>
                    <a:pt x="649" y="14508"/>
                  </a:lnTo>
                  <a:lnTo>
                    <a:pt x="849" y="15008"/>
                  </a:lnTo>
                  <a:lnTo>
                    <a:pt x="1099" y="15482"/>
                  </a:lnTo>
                  <a:lnTo>
                    <a:pt x="1323" y="15957"/>
                  </a:lnTo>
                  <a:lnTo>
                    <a:pt x="1573" y="16381"/>
                  </a:lnTo>
                  <a:lnTo>
                    <a:pt x="1848" y="16806"/>
                  </a:lnTo>
                  <a:lnTo>
                    <a:pt x="2148" y="17255"/>
                  </a:lnTo>
                  <a:lnTo>
                    <a:pt x="2472" y="17680"/>
                  </a:lnTo>
                  <a:lnTo>
                    <a:pt x="2822" y="18054"/>
                  </a:lnTo>
                  <a:lnTo>
                    <a:pt x="3146" y="18454"/>
                  </a:lnTo>
                  <a:lnTo>
                    <a:pt x="3546" y="18778"/>
                  </a:lnTo>
                  <a:lnTo>
                    <a:pt x="3920" y="19128"/>
                  </a:lnTo>
                  <a:lnTo>
                    <a:pt x="4345" y="19452"/>
                  </a:lnTo>
                  <a:lnTo>
                    <a:pt x="4769" y="19752"/>
                  </a:lnTo>
                  <a:lnTo>
                    <a:pt x="5219" y="20027"/>
                  </a:lnTo>
                  <a:lnTo>
                    <a:pt x="5643" y="20326"/>
                  </a:lnTo>
                  <a:lnTo>
                    <a:pt x="6118" y="20551"/>
                  </a:lnTo>
                  <a:lnTo>
                    <a:pt x="6592" y="20751"/>
                  </a:lnTo>
                  <a:lnTo>
                    <a:pt x="7092" y="20951"/>
                  </a:lnTo>
                  <a:lnTo>
                    <a:pt x="7616" y="21126"/>
                  </a:lnTo>
                  <a:lnTo>
                    <a:pt x="8091" y="21275"/>
                  </a:lnTo>
                  <a:lnTo>
                    <a:pt x="9139" y="21475"/>
                  </a:lnTo>
                  <a:lnTo>
                    <a:pt x="9714" y="21575"/>
                  </a:lnTo>
                  <a:lnTo>
                    <a:pt x="10238" y="21575"/>
                  </a:lnTo>
                  <a:lnTo>
                    <a:pt x="10812" y="21600"/>
                  </a:lnTo>
                  <a:lnTo>
                    <a:pt x="11337" y="21575"/>
                  </a:lnTo>
                  <a:lnTo>
                    <a:pt x="11911" y="21575"/>
                  </a:lnTo>
                  <a:lnTo>
                    <a:pt x="12436" y="21475"/>
                  </a:lnTo>
                  <a:lnTo>
                    <a:pt x="12985" y="21375"/>
                  </a:lnTo>
                  <a:lnTo>
                    <a:pt x="13509" y="21275"/>
                  </a:lnTo>
                  <a:lnTo>
                    <a:pt x="14034" y="21126"/>
                  </a:lnTo>
                  <a:lnTo>
                    <a:pt x="14508" y="20951"/>
                  </a:lnTo>
                  <a:lnTo>
                    <a:pt x="15457" y="20551"/>
                  </a:lnTo>
                  <a:lnTo>
                    <a:pt x="15957" y="20326"/>
                  </a:lnTo>
                  <a:lnTo>
                    <a:pt x="16431" y="20027"/>
                  </a:lnTo>
                  <a:lnTo>
                    <a:pt x="16855" y="19752"/>
                  </a:lnTo>
                  <a:lnTo>
                    <a:pt x="17280" y="19452"/>
                  </a:lnTo>
                  <a:lnTo>
                    <a:pt x="17680" y="19128"/>
                  </a:lnTo>
                  <a:lnTo>
                    <a:pt x="18054" y="18778"/>
                  </a:lnTo>
                  <a:lnTo>
                    <a:pt x="18429" y="18454"/>
                  </a:lnTo>
                  <a:lnTo>
                    <a:pt x="18778" y="18054"/>
                  </a:lnTo>
                  <a:lnTo>
                    <a:pt x="19153" y="17680"/>
                  </a:lnTo>
                  <a:lnTo>
                    <a:pt x="19452" y="17255"/>
                  </a:lnTo>
                  <a:lnTo>
                    <a:pt x="19777" y="16806"/>
                  </a:lnTo>
                  <a:lnTo>
                    <a:pt x="20027" y="16381"/>
                  </a:lnTo>
                  <a:lnTo>
                    <a:pt x="20302" y="15957"/>
                  </a:lnTo>
                  <a:lnTo>
                    <a:pt x="20551" y="15482"/>
                  </a:lnTo>
                  <a:lnTo>
                    <a:pt x="20726" y="15008"/>
                  </a:lnTo>
                  <a:lnTo>
                    <a:pt x="20926" y="14508"/>
                  </a:lnTo>
                  <a:lnTo>
                    <a:pt x="21126" y="14034"/>
                  </a:lnTo>
                  <a:lnTo>
                    <a:pt x="21250" y="13509"/>
                  </a:lnTo>
                  <a:lnTo>
                    <a:pt x="21550" y="11936"/>
                  </a:lnTo>
                  <a:lnTo>
                    <a:pt x="21600" y="11362"/>
                  </a:lnTo>
                  <a:lnTo>
                    <a:pt x="21600" y="10837"/>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5" name="Freeform 24"/>
            <p:cNvSpPr/>
            <p:nvPr/>
          </p:nvSpPr>
          <p:spPr>
            <a:xfrm>
              <a:off x="9566888" y="2730497"/>
              <a:ext cx="1294356" cy="1189039"/>
            </a:xfrm>
            <a:custGeom>
              <a:avLst/>
              <a:gdLst/>
              <a:ahLst/>
              <a:cxnLst>
                <a:cxn ang="0">
                  <a:pos x="wd2" y="hd2"/>
                </a:cxn>
                <a:cxn ang="5400000">
                  <a:pos x="wd2" y="hd2"/>
                </a:cxn>
                <a:cxn ang="10800000">
                  <a:pos x="wd2" y="hd2"/>
                </a:cxn>
                <a:cxn ang="16200000">
                  <a:pos x="wd2" y="hd2"/>
                </a:cxn>
              </a:cxnLst>
              <a:rect l="0" t="0" r="r" b="b"/>
              <a:pathLst>
                <a:path w="21600" h="21600" extrusionOk="0">
                  <a:moveTo>
                    <a:pt x="21600" y="10837"/>
                  </a:moveTo>
                  <a:lnTo>
                    <a:pt x="21600" y="10238"/>
                  </a:lnTo>
                  <a:lnTo>
                    <a:pt x="21550" y="9714"/>
                  </a:lnTo>
                  <a:lnTo>
                    <a:pt x="21450" y="9139"/>
                  </a:lnTo>
                  <a:lnTo>
                    <a:pt x="21250" y="8091"/>
                  </a:lnTo>
                  <a:lnTo>
                    <a:pt x="21126" y="7616"/>
                  </a:lnTo>
                  <a:lnTo>
                    <a:pt x="20926" y="7092"/>
                  </a:lnTo>
                  <a:lnTo>
                    <a:pt x="20726" y="6617"/>
                  </a:lnTo>
                  <a:lnTo>
                    <a:pt x="20551" y="6118"/>
                  </a:lnTo>
                  <a:lnTo>
                    <a:pt x="20302" y="5643"/>
                  </a:lnTo>
                  <a:lnTo>
                    <a:pt x="20027" y="5219"/>
                  </a:lnTo>
                  <a:lnTo>
                    <a:pt x="19777" y="4794"/>
                  </a:lnTo>
                  <a:lnTo>
                    <a:pt x="19452" y="4345"/>
                  </a:lnTo>
                  <a:lnTo>
                    <a:pt x="19153" y="3920"/>
                  </a:lnTo>
                  <a:lnTo>
                    <a:pt x="18778" y="3546"/>
                  </a:lnTo>
                  <a:lnTo>
                    <a:pt x="18429" y="3146"/>
                  </a:lnTo>
                  <a:lnTo>
                    <a:pt x="18054" y="2822"/>
                  </a:lnTo>
                  <a:lnTo>
                    <a:pt x="17680" y="2472"/>
                  </a:lnTo>
                  <a:lnTo>
                    <a:pt x="17280" y="2148"/>
                  </a:lnTo>
                  <a:lnTo>
                    <a:pt x="16855" y="1873"/>
                  </a:lnTo>
                  <a:lnTo>
                    <a:pt x="16431" y="1573"/>
                  </a:lnTo>
                  <a:lnTo>
                    <a:pt x="15957" y="1323"/>
                  </a:lnTo>
                  <a:lnTo>
                    <a:pt x="15457" y="1099"/>
                  </a:lnTo>
                  <a:lnTo>
                    <a:pt x="14983" y="849"/>
                  </a:lnTo>
                  <a:lnTo>
                    <a:pt x="14508" y="674"/>
                  </a:lnTo>
                  <a:lnTo>
                    <a:pt x="14034" y="524"/>
                  </a:lnTo>
                  <a:lnTo>
                    <a:pt x="12985" y="225"/>
                  </a:lnTo>
                  <a:lnTo>
                    <a:pt x="12436" y="125"/>
                  </a:lnTo>
                  <a:lnTo>
                    <a:pt x="11911" y="75"/>
                  </a:lnTo>
                  <a:lnTo>
                    <a:pt x="11337" y="50"/>
                  </a:lnTo>
                  <a:lnTo>
                    <a:pt x="10812" y="0"/>
                  </a:lnTo>
                  <a:lnTo>
                    <a:pt x="10238" y="50"/>
                  </a:lnTo>
                  <a:lnTo>
                    <a:pt x="9714" y="75"/>
                  </a:lnTo>
                  <a:lnTo>
                    <a:pt x="9139" y="125"/>
                  </a:lnTo>
                  <a:lnTo>
                    <a:pt x="8615" y="225"/>
                  </a:lnTo>
                  <a:lnTo>
                    <a:pt x="8091" y="375"/>
                  </a:lnTo>
                  <a:lnTo>
                    <a:pt x="7616" y="524"/>
                  </a:lnTo>
                  <a:lnTo>
                    <a:pt x="7092" y="674"/>
                  </a:lnTo>
                  <a:lnTo>
                    <a:pt x="6592" y="849"/>
                  </a:lnTo>
                  <a:lnTo>
                    <a:pt x="6118" y="1099"/>
                  </a:lnTo>
                  <a:lnTo>
                    <a:pt x="5643" y="1323"/>
                  </a:lnTo>
                  <a:lnTo>
                    <a:pt x="5219" y="1573"/>
                  </a:lnTo>
                  <a:lnTo>
                    <a:pt x="4769" y="1873"/>
                  </a:lnTo>
                  <a:lnTo>
                    <a:pt x="4345" y="2148"/>
                  </a:lnTo>
                  <a:lnTo>
                    <a:pt x="3920" y="2472"/>
                  </a:lnTo>
                  <a:lnTo>
                    <a:pt x="3546" y="2822"/>
                  </a:lnTo>
                  <a:lnTo>
                    <a:pt x="3146" y="3146"/>
                  </a:lnTo>
                  <a:lnTo>
                    <a:pt x="2822" y="3546"/>
                  </a:lnTo>
                  <a:lnTo>
                    <a:pt x="2472" y="3920"/>
                  </a:lnTo>
                  <a:lnTo>
                    <a:pt x="2148" y="4345"/>
                  </a:lnTo>
                  <a:lnTo>
                    <a:pt x="1848" y="4794"/>
                  </a:lnTo>
                  <a:lnTo>
                    <a:pt x="1573" y="5219"/>
                  </a:lnTo>
                  <a:lnTo>
                    <a:pt x="1323" y="5643"/>
                  </a:lnTo>
                  <a:lnTo>
                    <a:pt x="1099" y="6118"/>
                  </a:lnTo>
                  <a:lnTo>
                    <a:pt x="849" y="6617"/>
                  </a:lnTo>
                  <a:lnTo>
                    <a:pt x="649" y="7092"/>
                  </a:lnTo>
                  <a:lnTo>
                    <a:pt x="524" y="7616"/>
                  </a:lnTo>
                  <a:lnTo>
                    <a:pt x="375" y="8091"/>
                  </a:lnTo>
                  <a:lnTo>
                    <a:pt x="225" y="8615"/>
                  </a:lnTo>
                  <a:lnTo>
                    <a:pt x="125" y="9139"/>
                  </a:lnTo>
                  <a:lnTo>
                    <a:pt x="75" y="9714"/>
                  </a:lnTo>
                  <a:lnTo>
                    <a:pt x="50" y="10238"/>
                  </a:lnTo>
                  <a:lnTo>
                    <a:pt x="0" y="10837"/>
                  </a:lnTo>
                  <a:lnTo>
                    <a:pt x="50" y="11362"/>
                  </a:lnTo>
                  <a:lnTo>
                    <a:pt x="75" y="11936"/>
                  </a:lnTo>
                  <a:lnTo>
                    <a:pt x="125" y="12461"/>
                  </a:lnTo>
                  <a:lnTo>
                    <a:pt x="225" y="12985"/>
                  </a:lnTo>
                  <a:lnTo>
                    <a:pt x="524" y="14034"/>
                  </a:lnTo>
                  <a:lnTo>
                    <a:pt x="649" y="14508"/>
                  </a:lnTo>
                  <a:lnTo>
                    <a:pt x="849" y="15008"/>
                  </a:lnTo>
                  <a:lnTo>
                    <a:pt x="1099" y="15482"/>
                  </a:lnTo>
                  <a:lnTo>
                    <a:pt x="1323" y="15957"/>
                  </a:lnTo>
                  <a:lnTo>
                    <a:pt x="1573" y="16381"/>
                  </a:lnTo>
                  <a:lnTo>
                    <a:pt x="1848" y="16806"/>
                  </a:lnTo>
                  <a:lnTo>
                    <a:pt x="2148" y="17255"/>
                  </a:lnTo>
                  <a:lnTo>
                    <a:pt x="2472" y="17680"/>
                  </a:lnTo>
                  <a:lnTo>
                    <a:pt x="2822" y="18054"/>
                  </a:lnTo>
                  <a:lnTo>
                    <a:pt x="3146" y="18454"/>
                  </a:lnTo>
                  <a:lnTo>
                    <a:pt x="3546" y="18778"/>
                  </a:lnTo>
                  <a:lnTo>
                    <a:pt x="3920" y="19128"/>
                  </a:lnTo>
                  <a:lnTo>
                    <a:pt x="4345" y="19452"/>
                  </a:lnTo>
                  <a:lnTo>
                    <a:pt x="4769" y="19752"/>
                  </a:lnTo>
                  <a:lnTo>
                    <a:pt x="5219" y="20027"/>
                  </a:lnTo>
                  <a:lnTo>
                    <a:pt x="5643" y="20326"/>
                  </a:lnTo>
                  <a:lnTo>
                    <a:pt x="6118" y="20551"/>
                  </a:lnTo>
                  <a:lnTo>
                    <a:pt x="6592" y="20751"/>
                  </a:lnTo>
                  <a:lnTo>
                    <a:pt x="7092" y="20951"/>
                  </a:lnTo>
                  <a:lnTo>
                    <a:pt x="7616" y="21126"/>
                  </a:lnTo>
                  <a:lnTo>
                    <a:pt x="8091" y="21275"/>
                  </a:lnTo>
                  <a:lnTo>
                    <a:pt x="9139" y="21475"/>
                  </a:lnTo>
                  <a:lnTo>
                    <a:pt x="9714" y="21575"/>
                  </a:lnTo>
                  <a:lnTo>
                    <a:pt x="10238" y="21575"/>
                  </a:lnTo>
                  <a:lnTo>
                    <a:pt x="10812" y="21600"/>
                  </a:lnTo>
                  <a:lnTo>
                    <a:pt x="11337" y="21575"/>
                  </a:lnTo>
                  <a:lnTo>
                    <a:pt x="11911" y="21575"/>
                  </a:lnTo>
                  <a:lnTo>
                    <a:pt x="12436" y="21475"/>
                  </a:lnTo>
                  <a:lnTo>
                    <a:pt x="12985" y="21375"/>
                  </a:lnTo>
                  <a:lnTo>
                    <a:pt x="13509" y="21275"/>
                  </a:lnTo>
                  <a:lnTo>
                    <a:pt x="14034" y="21126"/>
                  </a:lnTo>
                  <a:lnTo>
                    <a:pt x="14508" y="20951"/>
                  </a:lnTo>
                  <a:lnTo>
                    <a:pt x="15457" y="20551"/>
                  </a:lnTo>
                  <a:lnTo>
                    <a:pt x="15957" y="20326"/>
                  </a:lnTo>
                  <a:lnTo>
                    <a:pt x="16431" y="20027"/>
                  </a:lnTo>
                  <a:lnTo>
                    <a:pt x="16855" y="19752"/>
                  </a:lnTo>
                  <a:lnTo>
                    <a:pt x="17280" y="19452"/>
                  </a:lnTo>
                  <a:lnTo>
                    <a:pt x="17680" y="19128"/>
                  </a:lnTo>
                  <a:lnTo>
                    <a:pt x="18054" y="18778"/>
                  </a:lnTo>
                  <a:lnTo>
                    <a:pt x="18429" y="18454"/>
                  </a:lnTo>
                  <a:lnTo>
                    <a:pt x="18778" y="18054"/>
                  </a:lnTo>
                  <a:lnTo>
                    <a:pt x="19153" y="17680"/>
                  </a:lnTo>
                  <a:lnTo>
                    <a:pt x="19452" y="17255"/>
                  </a:lnTo>
                  <a:lnTo>
                    <a:pt x="19777" y="16806"/>
                  </a:lnTo>
                  <a:lnTo>
                    <a:pt x="20027" y="16381"/>
                  </a:lnTo>
                  <a:lnTo>
                    <a:pt x="20302" y="15957"/>
                  </a:lnTo>
                  <a:lnTo>
                    <a:pt x="20551" y="15482"/>
                  </a:lnTo>
                  <a:lnTo>
                    <a:pt x="20726" y="15008"/>
                  </a:lnTo>
                  <a:lnTo>
                    <a:pt x="20926" y="14508"/>
                  </a:lnTo>
                  <a:lnTo>
                    <a:pt x="21126" y="14034"/>
                  </a:lnTo>
                  <a:lnTo>
                    <a:pt x="21250" y="13509"/>
                  </a:lnTo>
                  <a:lnTo>
                    <a:pt x="21550" y="11936"/>
                  </a:lnTo>
                  <a:lnTo>
                    <a:pt x="21600" y="11362"/>
                  </a:lnTo>
                  <a:lnTo>
                    <a:pt x="21600" y="10837"/>
                  </a:lnTo>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6" name="Freeform 25"/>
            <p:cNvSpPr/>
            <p:nvPr/>
          </p:nvSpPr>
          <p:spPr>
            <a:xfrm>
              <a:off x="10215708" y="2730497"/>
              <a:ext cx="645535" cy="59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0256"/>
                  </a:lnTo>
                  <a:lnTo>
                    <a:pt x="21500" y="20157"/>
                  </a:lnTo>
                  <a:lnTo>
                    <a:pt x="21500" y="19211"/>
                  </a:lnTo>
                  <a:lnTo>
                    <a:pt x="21400" y="19211"/>
                  </a:lnTo>
                  <a:lnTo>
                    <a:pt x="21400" y="18514"/>
                  </a:lnTo>
                  <a:lnTo>
                    <a:pt x="21300" y="18415"/>
                  </a:lnTo>
                  <a:lnTo>
                    <a:pt x="21300" y="18017"/>
                  </a:lnTo>
                  <a:lnTo>
                    <a:pt x="21200" y="17967"/>
                  </a:lnTo>
                  <a:lnTo>
                    <a:pt x="21200" y="17071"/>
                  </a:lnTo>
                  <a:lnTo>
                    <a:pt x="21100" y="16971"/>
                  </a:lnTo>
                  <a:lnTo>
                    <a:pt x="21100" y="16723"/>
                  </a:lnTo>
                  <a:lnTo>
                    <a:pt x="21000" y="16723"/>
                  </a:lnTo>
                  <a:lnTo>
                    <a:pt x="21000" y="16424"/>
                  </a:lnTo>
                  <a:lnTo>
                    <a:pt x="20900" y="16324"/>
                  </a:lnTo>
                  <a:lnTo>
                    <a:pt x="20900" y="16026"/>
                  </a:lnTo>
                  <a:lnTo>
                    <a:pt x="20850" y="15926"/>
                  </a:lnTo>
                  <a:lnTo>
                    <a:pt x="20850" y="15727"/>
                  </a:lnTo>
                  <a:lnTo>
                    <a:pt x="20750" y="15628"/>
                  </a:lnTo>
                  <a:lnTo>
                    <a:pt x="20750" y="15478"/>
                  </a:lnTo>
                  <a:lnTo>
                    <a:pt x="20650" y="15379"/>
                  </a:lnTo>
                  <a:lnTo>
                    <a:pt x="20650" y="15080"/>
                  </a:lnTo>
                  <a:lnTo>
                    <a:pt x="20550" y="14981"/>
                  </a:lnTo>
                  <a:lnTo>
                    <a:pt x="20550" y="14881"/>
                  </a:lnTo>
                  <a:lnTo>
                    <a:pt x="20450" y="14782"/>
                  </a:lnTo>
                  <a:lnTo>
                    <a:pt x="20450" y="14582"/>
                  </a:lnTo>
                  <a:lnTo>
                    <a:pt x="20350" y="14483"/>
                  </a:lnTo>
                  <a:lnTo>
                    <a:pt x="20350" y="14135"/>
                  </a:lnTo>
                  <a:lnTo>
                    <a:pt x="20250" y="14135"/>
                  </a:lnTo>
                  <a:lnTo>
                    <a:pt x="20250" y="13935"/>
                  </a:lnTo>
                  <a:lnTo>
                    <a:pt x="20150" y="13836"/>
                  </a:lnTo>
                  <a:lnTo>
                    <a:pt x="20150" y="13637"/>
                  </a:lnTo>
                  <a:lnTo>
                    <a:pt x="20050" y="13537"/>
                  </a:lnTo>
                  <a:lnTo>
                    <a:pt x="20050" y="13438"/>
                  </a:lnTo>
                  <a:lnTo>
                    <a:pt x="19850" y="13239"/>
                  </a:lnTo>
                  <a:lnTo>
                    <a:pt x="19850" y="13089"/>
                  </a:lnTo>
                  <a:lnTo>
                    <a:pt x="19750" y="12990"/>
                  </a:lnTo>
                  <a:lnTo>
                    <a:pt x="19750" y="12890"/>
                  </a:lnTo>
                  <a:lnTo>
                    <a:pt x="19700" y="12791"/>
                  </a:lnTo>
                  <a:lnTo>
                    <a:pt x="19700" y="12691"/>
                  </a:lnTo>
                  <a:lnTo>
                    <a:pt x="19600" y="12592"/>
                  </a:lnTo>
                  <a:lnTo>
                    <a:pt x="19600" y="12492"/>
                  </a:lnTo>
                  <a:lnTo>
                    <a:pt x="19500" y="12393"/>
                  </a:lnTo>
                  <a:lnTo>
                    <a:pt x="19500" y="12094"/>
                  </a:lnTo>
                  <a:lnTo>
                    <a:pt x="19400" y="12044"/>
                  </a:lnTo>
                  <a:lnTo>
                    <a:pt x="19400" y="11945"/>
                  </a:lnTo>
                  <a:lnTo>
                    <a:pt x="19300" y="11845"/>
                  </a:lnTo>
                  <a:lnTo>
                    <a:pt x="19300" y="11746"/>
                  </a:lnTo>
                  <a:lnTo>
                    <a:pt x="19100" y="11547"/>
                  </a:lnTo>
                  <a:lnTo>
                    <a:pt x="19100" y="11447"/>
                  </a:lnTo>
                  <a:lnTo>
                    <a:pt x="18900" y="11248"/>
                  </a:lnTo>
                  <a:lnTo>
                    <a:pt x="18900" y="11148"/>
                  </a:lnTo>
                  <a:lnTo>
                    <a:pt x="18800" y="11049"/>
                  </a:lnTo>
                  <a:lnTo>
                    <a:pt x="18800" y="10949"/>
                  </a:lnTo>
                  <a:lnTo>
                    <a:pt x="18700" y="10850"/>
                  </a:lnTo>
                  <a:lnTo>
                    <a:pt x="18600" y="10700"/>
                  </a:lnTo>
                  <a:lnTo>
                    <a:pt x="18600" y="10601"/>
                  </a:lnTo>
                  <a:lnTo>
                    <a:pt x="18550" y="10501"/>
                  </a:lnTo>
                  <a:lnTo>
                    <a:pt x="18550" y="10402"/>
                  </a:lnTo>
                  <a:lnTo>
                    <a:pt x="18350" y="10203"/>
                  </a:lnTo>
                  <a:lnTo>
                    <a:pt x="18350" y="10103"/>
                  </a:lnTo>
                  <a:lnTo>
                    <a:pt x="18050" y="9805"/>
                  </a:lnTo>
                  <a:lnTo>
                    <a:pt x="18050" y="9705"/>
                  </a:lnTo>
                  <a:lnTo>
                    <a:pt x="17850" y="9556"/>
                  </a:lnTo>
                  <a:lnTo>
                    <a:pt x="17850" y="9456"/>
                  </a:lnTo>
                  <a:lnTo>
                    <a:pt x="17750" y="9257"/>
                  </a:lnTo>
                  <a:lnTo>
                    <a:pt x="17750" y="9158"/>
                  </a:lnTo>
                  <a:lnTo>
                    <a:pt x="17450" y="8959"/>
                  </a:lnTo>
                  <a:lnTo>
                    <a:pt x="17450" y="8859"/>
                  </a:lnTo>
                  <a:lnTo>
                    <a:pt x="17200" y="8560"/>
                  </a:lnTo>
                  <a:lnTo>
                    <a:pt x="17200" y="8511"/>
                  </a:lnTo>
                  <a:lnTo>
                    <a:pt x="17000" y="8312"/>
                  </a:lnTo>
                  <a:lnTo>
                    <a:pt x="17000" y="8212"/>
                  </a:lnTo>
                  <a:lnTo>
                    <a:pt x="16600" y="7814"/>
                  </a:lnTo>
                  <a:lnTo>
                    <a:pt x="16600" y="7714"/>
                  </a:lnTo>
                  <a:lnTo>
                    <a:pt x="16050" y="7167"/>
                  </a:lnTo>
                  <a:lnTo>
                    <a:pt x="16050" y="7067"/>
                  </a:lnTo>
                  <a:lnTo>
                    <a:pt x="14500" y="5624"/>
                  </a:lnTo>
                  <a:lnTo>
                    <a:pt x="13800" y="5027"/>
                  </a:lnTo>
                  <a:lnTo>
                    <a:pt x="13750" y="5027"/>
                  </a:lnTo>
                  <a:lnTo>
                    <a:pt x="13450" y="4678"/>
                  </a:lnTo>
                  <a:lnTo>
                    <a:pt x="13350" y="4678"/>
                  </a:lnTo>
                  <a:lnTo>
                    <a:pt x="13050" y="4380"/>
                  </a:lnTo>
                  <a:lnTo>
                    <a:pt x="12950" y="4380"/>
                  </a:lnTo>
                  <a:lnTo>
                    <a:pt x="12750" y="4181"/>
                  </a:lnTo>
                  <a:lnTo>
                    <a:pt x="12650" y="4181"/>
                  </a:lnTo>
                  <a:lnTo>
                    <a:pt x="12400" y="3882"/>
                  </a:lnTo>
                  <a:lnTo>
                    <a:pt x="12300" y="3882"/>
                  </a:lnTo>
                  <a:lnTo>
                    <a:pt x="12100" y="3733"/>
                  </a:lnTo>
                  <a:lnTo>
                    <a:pt x="12000" y="3733"/>
                  </a:lnTo>
                  <a:lnTo>
                    <a:pt x="11900" y="3534"/>
                  </a:lnTo>
                  <a:lnTo>
                    <a:pt x="11800" y="3534"/>
                  </a:lnTo>
                  <a:lnTo>
                    <a:pt x="11600" y="3335"/>
                  </a:lnTo>
                  <a:lnTo>
                    <a:pt x="11350" y="3335"/>
                  </a:lnTo>
                  <a:lnTo>
                    <a:pt x="11050" y="3036"/>
                  </a:lnTo>
                  <a:lnTo>
                    <a:pt x="10950" y="3036"/>
                  </a:lnTo>
                  <a:lnTo>
                    <a:pt x="10750" y="2837"/>
                  </a:lnTo>
                  <a:lnTo>
                    <a:pt x="10650" y="2837"/>
                  </a:lnTo>
                  <a:lnTo>
                    <a:pt x="10550" y="2737"/>
                  </a:lnTo>
                  <a:lnTo>
                    <a:pt x="10450" y="2737"/>
                  </a:lnTo>
                  <a:lnTo>
                    <a:pt x="10350" y="2638"/>
                  </a:lnTo>
                  <a:lnTo>
                    <a:pt x="10300" y="2638"/>
                  </a:lnTo>
                  <a:lnTo>
                    <a:pt x="10200" y="2538"/>
                  </a:lnTo>
                  <a:lnTo>
                    <a:pt x="10100" y="2538"/>
                  </a:lnTo>
                  <a:lnTo>
                    <a:pt x="10000" y="2488"/>
                  </a:lnTo>
                  <a:lnTo>
                    <a:pt x="9900" y="2488"/>
                  </a:lnTo>
                  <a:lnTo>
                    <a:pt x="9800" y="2389"/>
                  </a:lnTo>
                  <a:lnTo>
                    <a:pt x="9700" y="2389"/>
                  </a:lnTo>
                  <a:lnTo>
                    <a:pt x="9600" y="2289"/>
                  </a:lnTo>
                  <a:lnTo>
                    <a:pt x="9500" y="2289"/>
                  </a:lnTo>
                  <a:lnTo>
                    <a:pt x="9300" y="2090"/>
                  </a:lnTo>
                  <a:lnTo>
                    <a:pt x="9200" y="2090"/>
                  </a:lnTo>
                  <a:lnTo>
                    <a:pt x="9100" y="1991"/>
                  </a:lnTo>
                  <a:lnTo>
                    <a:pt x="8950" y="1991"/>
                  </a:lnTo>
                  <a:lnTo>
                    <a:pt x="8850" y="1891"/>
                  </a:lnTo>
                  <a:lnTo>
                    <a:pt x="8750" y="1891"/>
                  </a:lnTo>
                  <a:lnTo>
                    <a:pt x="8650" y="1792"/>
                  </a:lnTo>
                  <a:lnTo>
                    <a:pt x="8550" y="1792"/>
                  </a:lnTo>
                  <a:lnTo>
                    <a:pt x="8550" y="1692"/>
                  </a:lnTo>
                  <a:lnTo>
                    <a:pt x="8150" y="1692"/>
                  </a:lnTo>
                  <a:lnTo>
                    <a:pt x="8050" y="1593"/>
                  </a:lnTo>
                  <a:lnTo>
                    <a:pt x="7950" y="1593"/>
                  </a:lnTo>
                  <a:lnTo>
                    <a:pt x="7900" y="1493"/>
                  </a:lnTo>
                  <a:lnTo>
                    <a:pt x="7800" y="1493"/>
                  </a:lnTo>
                  <a:lnTo>
                    <a:pt x="7700" y="1394"/>
                  </a:lnTo>
                  <a:lnTo>
                    <a:pt x="7500" y="1394"/>
                  </a:lnTo>
                  <a:lnTo>
                    <a:pt x="7400" y="1344"/>
                  </a:lnTo>
                  <a:lnTo>
                    <a:pt x="7300" y="1344"/>
                  </a:lnTo>
                  <a:lnTo>
                    <a:pt x="7200" y="1244"/>
                  </a:lnTo>
                  <a:lnTo>
                    <a:pt x="7000" y="1244"/>
                  </a:lnTo>
                  <a:lnTo>
                    <a:pt x="6900" y="1145"/>
                  </a:lnTo>
                  <a:lnTo>
                    <a:pt x="6800" y="1145"/>
                  </a:lnTo>
                  <a:lnTo>
                    <a:pt x="6750" y="1045"/>
                  </a:lnTo>
                  <a:lnTo>
                    <a:pt x="6550" y="1045"/>
                  </a:lnTo>
                  <a:lnTo>
                    <a:pt x="6450" y="946"/>
                  </a:lnTo>
                  <a:lnTo>
                    <a:pt x="6150" y="946"/>
                  </a:lnTo>
                  <a:lnTo>
                    <a:pt x="6050" y="846"/>
                  </a:lnTo>
                  <a:lnTo>
                    <a:pt x="5550" y="846"/>
                  </a:lnTo>
                  <a:lnTo>
                    <a:pt x="5500" y="747"/>
                  </a:lnTo>
                  <a:lnTo>
                    <a:pt x="5200" y="747"/>
                  </a:lnTo>
                  <a:lnTo>
                    <a:pt x="5200" y="647"/>
                  </a:lnTo>
                  <a:lnTo>
                    <a:pt x="4900" y="647"/>
                  </a:lnTo>
                  <a:lnTo>
                    <a:pt x="4800" y="547"/>
                  </a:lnTo>
                  <a:lnTo>
                    <a:pt x="4500" y="547"/>
                  </a:lnTo>
                  <a:lnTo>
                    <a:pt x="4400" y="448"/>
                  </a:lnTo>
                  <a:lnTo>
                    <a:pt x="4150" y="448"/>
                  </a:lnTo>
                  <a:lnTo>
                    <a:pt x="4050" y="348"/>
                  </a:lnTo>
                  <a:lnTo>
                    <a:pt x="3550" y="348"/>
                  </a:lnTo>
                  <a:lnTo>
                    <a:pt x="3550" y="249"/>
                  </a:lnTo>
                  <a:lnTo>
                    <a:pt x="3100" y="249"/>
                  </a:lnTo>
                  <a:lnTo>
                    <a:pt x="3000" y="149"/>
                  </a:lnTo>
                  <a:lnTo>
                    <a:pt x="2400" y="149"/>
                  </a:lnTo>
                  <a:lnTo>
                    <a:pt x="2300" y="100"/>
                  </a:lnTo>
                  <a:lnTo>
                    <a:pt x="1350" y="100"/>
                  </a:lnTo>
                  <a:lnTo>
                    <a:pt x="1250" y="0"/>
                  </a:lnTo>
                  <a:lnTo>
                    <a:pt x="0" y="0"/>
                  </a:lnTo>
                  <a:lnTo>
                    <a:pt x="0" y="21600"/>
                  </a:lnTo>
                  <a:lnTo>
                    <a:pt x="21600" y="21600"/>
                  </a:lnTo>
                  <a:close/>
                </a:path>
              </a:pathLst>
            </a:custGeom>
            <a:solidFill>
              <a:srgbClr val="F4EF7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7" name="Freeform 26"/>
            <p:cNvSpPr/>
            <p:nvPr/>
          </p:nvSpPr>
          <p:spPr>
            <a:xfrm>
              <a:off x="10215708" y="2730497"/>
              <a:ext cx="645535" cy="5969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0256"/>
                  </a:lnTo>
                  <a:lnTo>
                    <a:pt x="21500" y="20157"/>
                  </a:lnTo>
                  <a:lnTo>
                    <a:pt x="21500" y="19211"/>
                  </a:lnTo>
                  <a:lnTo>
                    <a:pt x="21400" y="19211"/>
                  </a:lnTo>
                  <a:lnTo>
                    <a:pt x="21400" y="18514"/>
                  </a:lnTo>
                  <a:lnTo>
                    <a:pt x="21300" y="18415"/>
                  </a:lnTo>
                  <a:lnTo>
                    <a:pt x="21300" y="18017"/>
                  </a:lnTo>
                  <a:lnTo>
                    <a:pt x="21200" y="17967"/>
                  </a:lnTo>
                  <a:lnTo>
                    <a:pt x="21200" y="17071"/>
                  </a:lnTo>
                  <a:lnTo>
                    <a:pt x="21100" y="16971"/>
                  </a:lnTo>
                  <a:lnTo>
                    <a:pt x="21100" y="16723"/>
                  </a:lnTo>
                  <a:lnTo>
                    <a:pt x="21000" y="16723"/>
                  </a:lnTo>
                  <a:lnTo>
                    <a:pt x="21000" y="16424"/>
                  </a:lnTo>
                  <a:lnTo>
                    <a:pt x="20900" y="16324"/>
                  </a:lnTo>
                  <a:lnTo>
                    <a:pt x="20900" y="16026"/>
                  </a:lnTo>
                  <a:lnTo>
                    <a:pt x="20850" y="15926"/>
                  </a:lnTo>
                  <a:lnTo>
                    <a:pt x="20850" y="15727"/>
                  </a:lnTo>
                  <a:lnTo>
                    <a:pt x="20750" y="15628"/>
                  </a:lnTo>
                  <a:lnTo>
                    <a:pt x="20750" y="15478"/>
                  </a:lnTo>
                  <a:lnTo>
                    <a:pt x="20650" y="15379"/>
                  </a:lnTo>
                  <a:lnTo>
                    <a:pt x="20650" y="15080"/>
                  </a:lnTo>
                  <a:lnTo>
                    <a:pt x="20550" y="14981"/>
                  </a:lnTo>
                  <a:lnTo>
                    <a:pt x="20550" y="14881"/>
                  </a:lnTo>
                  <a:lnTo>
                    <a:pt x="20450" y="14782"/>
                  </a:lnTo>
                  <a:lnTo>
                    <a:pt x="20450" y="14582"/>
                  </a:lnTo>
                  <a:lnTo>
                    <a:pt x="20350" y="14483"/>
                  </a:lnTo>
                  <a:lnTo>
                    <a:pt x="20350" y="14135"/>
                  </a:lnTo>
                  <a:lnTo>
                    <a:pt x="20250" y="14135"/>
                  </a:lnTo>
                  <a:lnTo>
                    <a:pt x="20250" y="13935"/>
                  </a:lnTo>
                  <a:lnTo>
                    <a:pt x="20150" y="13836"/>
                  </a:lnTo>
                  <a:lnTo>
                    <a:pt x="20150" y="13637"/>
                  </a:lnTo>
                  <a:lnTo>
                    <a:pt x="20050" y="13537"/>
                  </a:lnTo>
                  <a:lnTo>
                    <a:pt x="20050" y="13438"/>
                  </a:lnTo>
                  <a:lnTo>
                    <a:pt x="19850" y="13239"/>
                  </a:lnTo>
                  <a:lnTo>
                    <a:pt x="19850" y="13089"/>
                  </a:lnTo>
                  <a:lnTo>
                    <a:pt x="19750" y="12990"/>
                  </a:lnTo>
                  <a:lnTo>
                    <a:pt x="19750" y="12890"/>
                  </a:lnTo>
                  <a:lnTo>
                    <a:pt x="19700" y="12791"/>
                  </a:lnTo>
                  <a:lnTo>
                    <a:pt x="19700" y="12691"/>
                  </a:lnTo>
                  <a:lnTo>
                    <a:pt x="19600" y="12592"/>
                  </a:lnTo>
                  <a:lnTo>
                    <a:pt x="19600" y="12492"/>
                  </a:lnTo>
                  <a:lnTo>
                    <a:pt x="19500" y="12393"/>
                  </a:lnTo>
                  <a:lnTo>
                    <a:pt x="19500" y="12094"/>
                  </a:lnTo>
                  <a:lnTo>
                    <a:pt x="19400" y="12044"/>
                  </a:lnTo>
                  <a:lnTo>
                    <a:pt x="19400" y="11945"/>
                  </a:lnTo>
                  <a:lnTo>
                    <a:pt x="19300" y="11845"/>
                  </a:lnTo>
                  <a:lnTo>
                    <a:pt x="19300" y="11746"/>
                  </a:lnTo>
                  <a:lnTo>
                    <a:pt x="19100" y="11547"/>
                  </a:lnTo>
                  <a:lnTo>
                    <a:pt x="19100" y="11447"/>
                  </a:lnTo>
                  <a:lnTo>
                    <a:pt x="18900" y="11248"/>
                  </a:lnTo>
                  <a:lnTo>
                    <a:pt x="18900" y="11148"/>
                  </a:lnTo>
                  <a:lnTo>
                    <a:pt x="18800" y="11049"/>
                  </a:lnTo>
                  <a:lnTo>
                    <a:pt x="18800" y="10949"/>
                  </a:lnTo>
                  <a:lnTo>
                    <a:pt x="18700" y="10850"/>
                  </a:lnTo>
                  <a:lnTo>
                    <a:pt x="18600" y="10700"/>
                  </a:lnTo>
                  <a:lnTo>
                    <a:pt x="18600" y="10601"/>
                  </a:lnTo>
                  <a:lnTo>
                    <a:pt x="18550" y="10501"/>
                  </a:lnTo>
                  <a:lnTo>
                    <a:pt x="18550" y="10402"/>
                  </a:lnTo>
                  <a:lnTo>
                    <a:pt x="18350" y="10203"/>
                  </a:lnTo>
                  <a:lnTo>
                    <a:pt x="18350" y="10103"/>
                  </a:lnTo>
                  <a:lnTo>
                    <a:pt x="18050" y="9805"/>
                  </a:lnTo>
                  <a:lnTo>
                    <a:pt x="18050" y="9705"/>
                  </a:lnTo>
                  <a:lnTo>
                    <a:pt x="17850" y="9556"/>
                  </a:lnTo>
                  <a:lnTo>
                    <a:pt x="17850" y="9456"/>
                  </a:lnTo>
                  <a:lnTo>
                    <a:pt x="17750" y="9257"/>
                  </a:lnTo>
                  <a:lnTo>
                    <a:pt x="17750" y="9158"/>
                  </a:lnTo>
                  <a:lnTo>
                    <a:pt x="17450" y="8959"/>
                  </a:lnTo>
                  <a:lnTo>
                    <a:pt x="17450" y="8859"/>
                  </a:lnTo>
                  <a:lnTo>
                    <a:pt x="17200" y="8560"/>
                  </a:lnTo>
                  <a:lnTo>
                    <a:pt x="17200" y="8511"/>
                  </a:lnTo>
                  <a:lnTo>
                    <a:pt x="17000" y="8312"/>
                  </a:lnTo>
                  <a:lnTo>
                    <a:pt x="17000" y="8212"/>
                  </a:lnTo>
                  <a:lnTo>
                    <a:pt x="16600" y="7814"/>
                  </a:lnTo>
                  <a:lnTo>
                    <a:pt x="16600" y="7714"/>
                  </a:lnTo>
                  <a:lnTo>
                    <a:pt x="16050" y="7167"/>
                  </a:lnTo>
                  <a:lnTo>
                    <a:pt x="16050" y="7067"/>
                  </a:lnTo>
                  <a:lnTo>
                    <a:pt x="14500" y="5624"/>
                  </a:lnTo>
                  <a:lnTo>
                    <a:pt x="13800" y="5027"/>
                  </a:lnTo>
                  <a:lnTo>
                    <a:pt x="13750" y="5027"/>
                  </a:lnTo>
                  <a:lnTo>
                    <a:pt x="13450" y="4678"/>
                  </a:lnTo>
                  <a:lnTo>
                    <a:pt x="13350" y="4678"/>
                  </a:lnTo>
                  <a:lnTo>
                    <a:pt x="13050" y="4380"/>
                  </a:lnTo>
                  <a:lnTo>
                    <a:pt x="12950" y="4380"/>
                  </a:lnTo>
                  <a:lnTo>
                    <a:pt x="12750" y="4181"/>
                  </a:lnTo>
                  <a:lnTo>
                    <a:pt x="12650" y="4181"/>
                  </a:lnTo>
                  <a:lnTo>
                    <a:pt x="12400" y="3882"/>
                  </a:lnTo>
                  <a:lnTo>
                    <a:pt x="12300" y="3882"/>
                  </a:lnTo>
                  <a:lnTo>
                    <a:pt x="12100" y="3733"/>
                  </a:lnTo>
                  <a:lnTo>
                    <a:pt x="12000" y="3733"/>
                  </a:lnTo>
                  <a:lnTo>
                    <a:pt x="11900" y="3534"/>
                  </a:lnTo>
                  <a:lnTo>
                    <a:pt x="11800" y="3534"/>
                  </a:lnTo>
                  <a:lnTo>
                    <a:pt x="11600" y="3335"/>
                  </a:lnTo>
                  <a:lnTo>
                    <a:pt x="11350" y="3335"/>
                  </a:lnTo>
                  <a:lnTo>
                    <a:pt x="11050" y="3036"/>
                  </a:lnTo>
                  <a:lnTo>
                    <a:pt x="10950" y="3036"/>
                  </a:lnTo>
                  <a:lnTo>
                    <a:pt x="10750" y="2837"/>
                  </a:lnTo>
                  <a:lnTo>
                    <a:pt x="10650" y="2837"/>
                  </a:lnTo>
                  <a:lnTo>
                    <a:pt x="10550" y="2737"/>
                  </a:lnTo>
                  <a:lnTo>
                    <a:pt x="10450" y="2737"/>
                  </a:lnTo>
                  <a:lnTo>
                    <a:pt x="10350" y="2638"/>
                  </a:lnTo>
                  <a:lnTo>
                    <a:pt x="10300" y="2638"/>
                  </a:lnTo>
                  <a:lnTo>
                    <a:pt x="10200" y="2538"/>
                  </a:lnTo>
                  <a:lnTo>
                    <a:pt x="10100" y="2538"/>
                  </a:lnTo>
                  <a:lnTo>
                    <a:pt x="10000" y="2488"/>
                  </a:lnTo>
                  <a:lnTo>
                    <a:pt x="9900" y="2488"/>
                  </a:lnTo>
                  <a:lnTo>
                    <a:pt x="9800" y="2389"/>
                  </a:lnTo>
                  <a:lnTo>
                    <a:pt x="9700" y="2389"/>
                  </a:lnTo>
                  <a:lnTo>
                    <a:pt x="9600" y="2289"/>
                  </a:lnTo>
                  <a:lnTo>
                    <a:pt x="9500" y="2289"/>
                  </a:lnTo>
                  <a:lnTo>
                    <a:pt x="9300" y="2090"/>
                  </a:lnTo>
                  <a:lnTo>
                    <a:pt x="9200" y="2090"/>
                  </a:lnTo>
                  <a:lnTo>
                    <a:pt x="9100" y="1991"/>
                  </a:lnTo>
                  <a:lnTo>
                    <a:pt x="8950" y="1991"/>
                  </a:lnTo>
                  <a:lnTo>
                    <a:pt x="8850" y="1891"/>
                  </a:lnTo>
                  <a:lnTo>
                    <a:pt x="8750" y="1891"/>
                  </a:lnTo>
                  <a:lnTo>
                    <a:pt x="8650" y="1792"/>
                  </a:lnTo>
                  <a:lnTo>
                    <a:pt x="8550" y="1792"/>
                  </a:lnTo>
                  <a:lnTo>
                    <a:pt x="8550" y="1692"/>
                  </a:lnTo>
                  <a:lnTo>
                    <a:pt x="8150" y="1692"/>
                  </a:lnTo>
                  <a:lnTo>
                    <a:pt x="8050" y="1593"/>
                  </a:lnTo>
                  <a:lnTo>
                    <a:pt x="7950" y="1593"/>
                  </a:lnTo>
                  <a:lnTo>
                    <a:pt x="7900" y="1493"/>
                  </a:lnTo>
                  <a:lnTo>
                    <a:pt x="7800" y="1493"/>
                  </a:lnTo>
                  <a:lnTo>
                    <a:pt x="7700" y="1394"/>
                  </a:lnTo>
                  <a:lnTo>
                    <a:pt x="7500" y="1394"/>
                  </a:lnTo>
                  <a:lnTo>
                    <a:pt x="7400" y="1344"/>
                  </a:lnTo>
                  <a:lnTo>
                    <a:pt x="7300" y="1344"/>
                  </a:lnTo>
                  <a:lnTo>
                    <a:pt x="7200" y="1244"/>
                  </a:lnTo>
                  <a:lnTo>
                    <a:pt x="7000" y="1244"/>
                  </a:lnTo>
                  <a:lnTo>
                    <a:pt x="6900" y="1145"/>
                  </a:lnTo>
                  <a:lnTo>
                    <a:pt x="6800" y="1145"/>
                  </a:lnTo>
                  <a:lnTo>
                    <a:pt x="6750" y="1045"/>
                  </a:lnTo>
                  <a:lnTo>
                    <a:pt x="6550" y="1045"/>
                  </a:lnTo>
                  <a:lnTo>
                    <a:pt x="6450" y="946"/>
                  </a:lnTo>
                  <a:lnTo>
                    <a:pt x="6150" y="946"/>
                  </a:lnTo>
                  <a:lnTo>
                    <a:pt x="6050" y="846"/>
                  </a:lnTo>
                  <a:lnTo>
                    <a:pt x="5550" y="846"/>
                  </a:lnTo>
                  <a:lnTo>
                    <a:pt x="5500" y="747"/>
                  </a:lnTo>
                  <a:lnTo>
                    <a:pt x="5200" y="747"/>
                  </a:lnTo>
                  <a:lnTo>
                    <a:pt x="5200" y="647"/>
                  </a:lnTo>
                  <a:lnTo>
                    <a:pt x="4900" y="647"/>
                  </a:lnTo>
                  <a:lnTo>
                    <a:pt x="4800" y="547"/>
                  </a:lnTo>
                  <a:lnTo>
                    <a:pt x="4500" y="547"/>
                  </a:lnTo>
                  <a:lnTo>
                    <a:pt x="4400" y="448"/>
                  </a:lnTo>
                  <a:lnTo>
                    <a:pt x="4150" y="448"/>
                  </a:lnTo>
                  <a:lnTo>
                    <a:pt x="4050" y="348"/>
                  </a:lnTo>
                  <a:lnTo>
                    <a:pt x="3550" y="348"/>
                  </a:lnTo>
                  <a:lnTo>
                    <a:pt x="3550" y="249"/>
                  </a:lnTo>
                  <a:lnTo>
                    <a:pt x="3100" y="249"/>
                  </a:lnTo>
                  <a:lnTo>
                    <a:pt x="3000" y="149"/>
                  </a:lnTo>
                  <a:lnTo>
                    <a:pt x="2400" y="149"/>
                  </a:lnTo>
                  <a:lnTo>
                    <a:pt x="2300" y="100"/>
                  </a:lnTo>
                  <a:lnTo>
                    <a:pt x="1350" y="100"/>
                  </a:lnTo>
                  <a:lnTo>
                    <a:pt x="1250" y="0"/>
                  </a:lnTo>
                  <a:lnTo>
                    <a:pt x="0" y="0"/>
                  </a:lnTo>
                  <a:lnTo>
                    <a:pt x="0" y="21600"/>
                  </a:lnTo>
                  <a:lnTo>
                    <a:pt x="2160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8" name="Freeform 27"/>
            <p:cNvSpPr/>
            <p:nvPr/>
          </p:nvSpPr>
          <p:spPr>
            <a:xfrm>
              <a:off x="10215708" y="3327398"/>
              <a:ext cx="645535" cy="5921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50" y="21600"/>
                  </a:lnTo>
                  <a:lnTo>
                    <a:pt x="1350" y="21550"/>
                  </a:lnTo>
                  <a:lnTo>
                    <a:pt x="2300" y="21550"/>
                  </a:lnTo>
                  <a:lnTo>
                    <a:pt x="2400" y="21450"/>
                  </a:lnTo>
                  <a:lnTo>
                    <a:pt x="3000" y="21450"/>
                  </a:lnTo>
                  <a:lnTo>
                    <a:pt x="3100" y="21349"/>
                  </a:lnTo>
                  <a:lnTo>
                    <a:pt x="3550" y="21349"/>
                  </a:lnTo>
                  <a:lnTo>
                    <a:pt x="3550" y="21249"/>
                  </a:lnTo>
                  <a:lnTo>
                    <a:pt x="4050" y="21249"/>
                  </a:lnTo>
                  <a:lnTo>
                    <a:pt x="4150" y="21149"/>
                  </a:lnTo>
                  <a:lnTo>
                    <a:pt x="4400" y="21149"/>
                  </a:lnTo>
                  <a:lnTo>
                    <a:pt x="4500" y="21049"/>
                  </a:lnTo>
                  <a:lnTo>
                    <a:pt x="4800" y="21049"/>
                  </a:lnTo>
                  <a:lnTo>
                    <a:pt x="4900" y="20948"/>
                  </a:lnTo>
                  <a:lnTo>
                    <a:pt x="5500" y="20948"/>
                  </a:lnTo>
                  <a:lnTo>
                    <a:pt x="5550" y="20848"/>
                  </a:lnTo>
                  <a:lnTo>
                    <a:pt x="5850" y="20848"/>
                  </a:lnTo>
                  <a:lnTo>
                    <a:pt x="5950" y="20748"/>
                  </a:lnTo>
                  <a:lnTo>
                    <a:pt x="6050" y="20748"/>
                  </a:lnTo>
                  <a:lnTo>
                    <a:pt x="6150" y="20648"/>
                  </a:lnTo>
                  <a:lnTo>
                    <a:pt x="6450" y="20648"/>
                  </a:lnTo>
                  <a:lnTo>
                    <a:pt x="6550" y="20548"/>
                  </a:lnTo>
                  <a:lnTo>
                    <a:pt x="6750" y="20548"/>
                  </a:lnTo>
                  <a:lnTo>
                    <a:pt x="6800" y="20447"/>
                  </a:lnTo>
                  <a:lnTo>
                    <a:pt x="6900" y="20447"/>
                  </a:lnTo>
                  <a:lnTo>
                    <a:pt x="7000" y="20347"/>
                  </a:lnTo>
                  <a:lnTo>
                    <a:pt x="7200" y="20347"/>
                  </a:lnTo>
                  <a:lnTo>
                    <a:pt x="7300" y="20297"/>
                  </a:lnTo>
                  <a:lnTo>
                    <a:pt x="7400" y="20297"/>
                  </a:lnTo>
                  <a:lnTo>
                    <a:pt x="7500" y="20197"/>
                  </a:lnTo>
                  <a:lnTo>
                    <a:pt x="7900" y="20197"/>
                  </a:lnTo>
                  <a:lnTo>
                    <a:pt x="7950" y="20097"/>
                  </a:lnTo>
                  <a:lnTo>
                    <a:pt x="8050" y="20097"/>
                  </a:lnTo>
                  <a:lnTo>
                    <a:pt x="8150" y="19996"/>
                  </a:lnTo>
                  <a:lnTo>
                    <a:pt x="8250" y="19996"/>
                  </a:lnTo>
                  <a:lnTo>
                    <a:pt x="8350" y="19896"/>
                  </a:lnTo>
                  <a:lnTo>
                    <a:pt x="8550" y="19896"/>
                  </a:lnTo>
                  <a:lnTo>
                    <a:pt x="8550" y="19796"/>
                  </a:lnTo>
                  <a:lnTo>
                    <a:pt x="8650" y="19796"/>
                  </a:lnTo>
                  <a:lnTo>
                    <a:pt x="8750" y="19696"/>
                  </a:lnTo>
                  <a:lnTo>
                    <a:pt x="8850" y="19696"/>
                  </a:lnTo>
                  <a:lnTo>
                    <a:pt x="8950" y="19595"/>
                  </a:lnTo>
                  <a:lnTo>
                    <a:pt x="9100" y="19595"/>
                  </a:lnTo>
                  <a:lnTo>
                    <a:pt x="9200" y="19495"/>
                  </a:lnTo>
                  <a:lnTo>
                    <a:pt x="9300" y="19495"/>
                  </a:lnTo>
                  <a:lnTo>
                    <a:pt x="9500" y="19295"/>
                  </a:lnTo>
                  <a:lnTo>
                    <a:pt x="9800" y="19295"/>
                  </a:lnTo>
                  <a:lnTo>
                    <a:pt x="9900" y="19194"/>
                  </a:lnTo>
                  <a:lnTo>
                    <a:pt x="10000" y="19194"/>
                  </a:lnTo>
                  <a:lnTo>
                    <a:pt x="10100" y="19144"/>
                  </a:lnTo>
                  <a:lnTo>
                    <a:pt x="10200" y="19144"/>
                  </a:lnTo>
                  <a:lnTo>
                    <a:pt x="10300" y="18944"/>
                  </a:lnTo>
                  <a:lnTo>
                    <a:pt x="10350" y="18944"/>
                  </a:lnTo>
                  <a:lnTo>
                    <a:pt x="10450" y="18844"/>
                  </a:lnTo>
                  <a:lnTo>
                    <a:pt x="10550" y="18844"/>
                  </a:lnTo>
                  <a:lnTo>
                    <a:pt x="10650" y="18743"/>
                  </a:lnTo>
                  <a:lnTo>
                    <a:pt x="10750" y="18743"/>
                  </a:lnTo>
                  <a:lnTo>
                    <a:pt x="10950" y="18543"/>
                  </a:lnTo>
                  <a:lnTo>
                    <a:pt x="11050" y="18543"/>
                  </a:lnTo>
                  <a:lnTo>
                    <a:pt x="11150" y="18443"/>
                  </a:lnTo>
                  <a:lnTo>
                    <a:pt x="11350" y="18342"/>
                  </a:lnTo>
                  <a:lnTo>
                    <a:pt x="11450" y="18342"/>
                  </a:lnTo>
                  <a:lnTo>
                    <a:pt x="11500" y="18242"/>
                  </a:lnTo>
                  <a:lnTo>
                    <a:pt x="11600" y="18242"/>
                  </a:lnTo>
                  <a:lnTo>
                    <a:pt x="11800" y="18042"/>
                  </a:lnTo>
                  <a:lnTo>
                    <a:pt x="11900" y="18042"/>
                  </a:lnTo>
                  <a:lnTo>
                    <a:pt x="12000" y="17891"/>
                  </a:lnTo>
                  <a:lnTo>
                    <a:pt x="12100" y="17891"/>
                  </a:lnTo>
                  <a:lnTo>
                    <a:pt x="12300" y="17691"/>
                  </a:lnTo>
                  <a:lnTo>
                    <a:pt x="12400" y="17691"/>
                  </a:lnTo>
                  <a:lnTo>
                    <a:pt x="12650" y="17490"/>
                  </a:lnTo>
                  <a:lnTo>
                    <a:pt x="12750" y="17490"/>
                  </a:lnTo>
                  <a:lnTo>
                    <a:pt x="12950" y="17190"/>
                  </a:lnTo>
                  <a:lnTo>
                    <a:pt x="13050" y="17190"/>
                  </a:lnTo>
                  <a:lnTo>
                    <a:pt x="13350" y="16889"/>
                  </a:lnTo>
                  <a:lnTo>
                    <a:pt x="13450" y="16889"/>
                  </a:lnTo>
                  <a:lnTo>
                    <a:pt x="13750" y="16639"/>
                  </a:lnTo>
                  <a:lnTo>
                    <a:pt x="13800" y="16639"/>
                  </a:lnTo>
                  <a:lnTo>
                    <a:pt x="14500" y="15937"/>
                  </a:lnTo>
                  <a:lnTo>
                    <a:pt x="16050" y="14484"/>
                  </a:lnTo>
                  <a:lnTo>
                    <a:pt x="16050" y="14383"/>
                  </a:lnTo>
                  <a:lnTo>
                    <a:pt x="16600" y="13832"/>
                  </a:lnTo>
                  <a:lnTo>
                    <a:pt x="16600" y="13732"/>
                  </a:lnTo>
                  <a:lnTo>
                    <a:pt x="17000" y="13431"/>
                  </a:lnTo>
                  <a:lnTo>
                    <a:pt x="17000" y="13331"/>
                  </a:lnTo>
                  <a:lnTo>
                    <a:pt x="17200" y="13080"/>
                  </a:lnTo>
                  <a:lnTo>
                    <a:pt x="17200" y="12980"/>
                  </a:lnTo>
                  <a:lnTo>
                    <a:pt x="17450" y="12679"/>
                  </a:lnTo>
                  <a:lnTo>
                    <a:pt x="17450" y="12579"/>
                  </a:lnTo>
                  <a:lnTo>
                    <a:pt x="17750" y="12379"/>
                  </a:lnTo>
                  <a:lnTo>
                    <a:pt x="17750" y="12278"/>
                  </a:lnTo>
                  <a:lnTo>
                    <a:pt x="17850" y="12078"/>
                  </a:lnTo>
                  <a:lnTo>
                    <a:pt x="17850" y="11978"/>
                  </a:lnTo>
                  <a:lnTo>
                    <a:pt x="18050" y="11827"/>
                  </a:lnTo>
                  <a:lnTo>
                    <a:pt x="18250" y="11627"/>
                  </a:lnTo>
                  <a:lnTo>
                    <a:pt x="18250" y="11527"/>
                  </a:lnTo>
                  <a:lnTo>
                    <a:pt x="18350" y="11426"/>
                  </a:lnTo>
                  <a:lnTo>
                    <a:pt x="18350" y="11326"/>
                  </a:lnTo>
                  <a:lnTo>
                    <a:pt x="18550" y="11126"/>
                  </a:lnTo>
                  <a:lnTo>
                    <a:pt x="18550" y="11026"/>
                  </a:lnTo>
                  <a:lnTo>
                    <a:pt x="18600" y="10925"/>
                  </a:lnTo>
                  <a:lnTo>
                    <a:pt x="18700" y="10775"/>
                  </a:lnTo>
                  <a:lnTo>
                    <a:pt x="18700" y="10675"/>
                  </a:lnTo>
                  <a:lnTo>
                    <a:pt x="18800" y="10574"/>
                  </a:lnTo>
                  <a:lnTo>
                    <a:pt x="18800" y="10474"/>
                  </a:lnTo>
                  <a:lnTo>
                    <a:pt x="18900" y="10374"/>
                  </a:lnTo>
                  <a:lnTo>
                    <a:pt x="18900" y="10274"/>
                  </a:lnTo>
                  <a:lnTo>
                    <a:pt x="19200" y="9973"/>
                  </a:lnTo>
                  <a:lnTo>
                    <a:pt x="19200" y="9873"/>
                  </a:lnTo>
                  <a:lnTo>
                    <a:pt x="19300" y="9773"/>
                  </a:lnTo>
                  <a:lnTo>
                    <a:pt x="19300" y="9672"/>
                  </a:lnTo>
                  <a:lnTo>
                    <a:pt x="19400" y="9572"/>
                  </a:lnTo>
                  <a:lnTo>
                    <a:pt x="19400" y="9522"/>
                  </a:lnTo>
                  <a:lnTo>
                    <a:pt x="19500" y="9422"/>
                  </a:lnTo>
                  <a:lnTo>
                    <a:pt x="19500" y="9221"/>
                  </a:lnTo>
                  <a:lnTo>
                    <a:pt x="19600" y="9121"/>
                  </a:lnTo>
                  <a:lnTo>
                    <a:pt x="19600" y="8921"/>
                  </a:lnTo>
                  <a:lnTo>
                    <a:pt x="19700" y="8820"/>
                  </a:lnTo>
                  <a:lnTo>
                    <a:pt x="19700" y="8720"/>
                  </a:lnTo>
                  <a:lnTo>
                    <a:pt x="19750" y="8620"/>
                  </a:lnTo>
                  <a:lnTo>
                    <a:pt x="19750" y="8520"/>
                  </a:lnTo>
                  <a:lnTo>
                    <a:pt x="19850" y="8419"/>
                  </a:lnTo>
                  <a:lnTo>
                    <a:pt x="19850" y="8369"/>
                  </a:lnTo>
                  <a:lnTo>
                    <a:pt x="19950" y="8269"/>
                  </a:lnTo>
                  <a:lnTo>
                    <a:pt x="19950" y="8169"/>
                  </a:lnTo>
                  <a:lnTo>
                    <a:pt x="20050" y="8069"/>
                  </a:lnTo>
                  <a:lnTo>
                    <a:pt x="20050" y="7968"/>
                  </a:lnTo>
                  <a:lnTo>
                    <a:pt x="20150" y="7868"/>
                  </a:lnTo>
                  <a:lnTo>
                    <a:pt x="20150" y="7668"/>
                  </a:lnTo>
                  <a:lnTo>
                    <a:pt x="20250" y="7568"/>
                  </a:lnTo>
                  <a:lnTo>
                    <a:pt x="20250" y="7467"/>
                  </a:lnTo>
                  <a:lnTo>
                    <a:pt x="20350" y="7367"/>
                  </a:lnTo>
                  <a:lnTo>
                    <a:pt x="20350" y="7016"/>
                  </a:lnTo>
                  <a:lnTo>
                    <a:pt x="20450" y="6916"/>
                  </a:lnTo>
                  <a:lnTo>
                    <a:pt x="20450" y="6716"/>
                  </a:lnTo>
                  <a:lnTo>
                    <a:pt x="20550" y="6716"/>
                  </a:lnTo>
                  <a:lnTo>
                    <a:pt x="20550" y="6515"/>
                  </a:lnTo>
                  <a:lnTo>
                    <a:pt x="20650" y="6415"/>
                  </a:lnTo>
                  <a:lnTo>
                    <a:pt x="20650" y="6114"/>
                  </a:lnTo>
                  <a:lnTo>
                    <a:pt x="20750" y="6014"/>
                  </a:lnTo>
                  <a:lnTo>
                    <a:pt x="20750" y="5964"/>
                  </a:lnTo>
                  <a:lnTo>
                    <a:pt x="20850" y="5864"/>
                  </a:lnTo>
                  <a:lnTo>
                    <a:pt x="20850" y="5563"/>
                  </a:lnTo>
                  <a:lnTo>
                    <a:pt x="20900" y="5463"/>
                  </a:lnTo>
                  <a:lnTo>
                    <a:pt x="20900" y="5162"/>
                  </a:lnTo>
                  <a:lnTo>
                    <a:pt x="21000" y="5062"/>
                  </a:lnTo>
                  <a:lnTo>
                    <a:pt x="21000" y="4861"/>
                  </a:lnTo>
                  <a:lnTo>
                    <a:pt x="21100" y="4761"/>
                  </a:lnTo>
                  <a:lnTo>
                    <a:pt x="21100" y="4510"/>
                  </a:lnTo>
                  <a:lnTo>
                    <a:pt x="21200" y="4410"/>
                  </a:lnTo>
                  <a:lnTo>
                    <a:pt x="21200" y="3558"/>
                  </a:lnTo>
                  <a:lnTo>
                    <a:pt x="21300" y="3458"/>
                  </a:lnTo>
                  <a:lnTo>
                    <a:pt x="21300" y="3057"/>
                  </a:lnTo>
                  <a:lnTo>
                    <a:pt x="21400" y="2957"/>
                  </a:lnTo>
                  <a:lnTo>
                    <a:pt x="21400" y="2355"/>
                  </a:lnTo>
                  <a:lnTo>
                    <a:pt x="21500" y="2305"/>
                  </a:lnTo>
                  <a:lnTo>
                    <a:pt x="21500" y="1303"/>
                  </a:lnTo>
                  <a:lnTo>
                    <a:pt x="21600" y="1203"/>
                  </a:lnTo>
                  <a:lnTo>
                    <a:pt x="21600" y="0"/>
                  </a:lnTo>
                  <a:lnTo>
                    <a:pt x="0" y="0"/>
                  </a:lnTo>
                  <a:lnTo>
                    <a:pt x="0" y="21600"/>
                  </a:lnTo>
                  <a:close/>
                </a:path>
              </a:pathLst>
            </a:custGeom>
            <a:solidFill>
              <a:srgbClr val="E25A54"/>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39" name="Freeform 28"/>
            <p:cNvSpPr/>
            <p:nvPr/>
          </p:nvSpPr>
          <p:spPr>
            <a:xfrm>
              <a:off x="10215708" y="3327398"/>
              <a:ext cx="645535" cy="5921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50" y="21600"/>
                  </a:lnTo>
                  <a:lnTo>
                    <a:pt x="1350" y="21550"/>
                  </a:lnTo>
                  <a:lnTo>
                    <a:pt x="2300" y="21550"/>
                  </a:lnTo>
                  <a:lnTo>
                    <a:pt x="2400" y="21450"/>
                  </a:lnTo>
                  <a:lnTo>
                    <a:pt x="3000" y="21450"/>
                  </a:lnTo>
                  <a:lnTo>
                    <a:pt x="3100" y="21349"/>
                  </a:lnTo>
                  <a:lnTo>
                    <a:pt x="3550" y="21349"/>
                  </a:lnTo>
                  <a:lnTo>
                    <a:pt x="3550" y="21249"/>
                  </a:lnTo>
                  <a:lnTo>
                    <a:pt x="4050" y="21249"/>
                  </a:lnTo>
                  <a:lnTo>
                    <a:pt x="4150" y="21149"/>
                  </a:lnTo>
                  <a:lnTo>
                    <a:pt x="4400" y="21149"/>
                  </a:lnTo>
                  <a:lnTo>
                    <a:pt x="4500" y="21049"/>
                  </a:lnTo>
                  <a:lnTo>
                    <a:pt x="4800" y="21049"/>
                  </a:lnTo>
                  <a:lnTo>
                    <a:pt x="4900" y="20948"/>
                  </a:lnTo>
                  <a:lnTo>
                    <a:pt x="5500" y="20948"/>
                  </a:lnTo>
                  <a:lnTo>
                    <a:pt x="5550" y="20848"/>
                  </a:lnTo>
                  <a:lnTo>
                    <a:pt x="5850" y="20848"/>
                  </a:lnTo>
                  <a:lnTo>
                    <a:pt x="5950" y="20748"/>
                  </a:lnTo>
                  <a:lnTo>
                    <a:pt x="6050" y="20748"/>
                  </a:lnTo>
                  <a:lnTo>
                    <a:pt x="6150" y="20648"/>
                  </a:lnTo>
                  <a:lnTo>
                    <a:pt x="6450" y="20648"/>
                  </a:lnTo>
                  <a:lnTo>
                    <a:pt x="6550" y="20548"/>
                  </a:lnTo>
                  <a:lnTo>
                    <a:pt x="6750" y="20548"/>
                  </a:lnTo>
                  <a:lnTo>
                    <a:pt x="6800" y="20447"/>
                  </a:lnTo>
                  <a:lnTo>
                    <a:pt x="6900" y="20447"/>
                  </a:lnTo>
                  <a:lnTo>
                    <a:pt x="7000" y="20347"/>
                  </a:lnTo>
                  <a:lnTo>
                    <a:pt x="7200" y="20347"/>
                  </a:lnTo>
                  <a:lnTo>
                    <a:pt x="7300" y="20297"/>
                  </a:lnTo>
                  <a:lnTo>
                    <a:pt x="7400" y="20297"/>
                  </a:lnTo>
                  <a:lnTo>
                    <a:pt x="7500" y="20197"/>
                  </a:lnTo>
                  <a:lnTo>
                    <a:pt x="7900" y="20197"/>
                  </a:lnTo>
                  <a:lnTo>
                    <a:pt x="7950" y="20097"/>
                  </a:lnTo>
                  <a:lnTo>
                    <a:pt x="8050" y="20097"/>
                  </a:lnTo>
                  <a:lnTo>
                    <a:pt x="8150" y="19996"/>
                  </a:lnTo>
                  <a:lnTo>
                    <a:pt x="8250" y="19996"/>
                  </a:lnTo>
                  <a:lnTo>
                    <a:pt x="8350" y="19896"/>
                  </a:lnTo>
                  <a:lnTo>
                    <a:pt x="8550" y="19896"/>
                  </a:lnTo>
                  <a:lnTo>
                    <a:pt x="8550" y="19796"/>
                  </a:lnTo>
                  <a:lnTo>
                    <a:pt x="8650" y="19796"/>
                  </a:lnTo>
                  <a:lnTo>
                    <a:pt x="8750" y="19696"/>
                  </a:lnTo>
                  <a:lnTo>
                    <a:pt x="8850" y="19696"/>
                  </a:lnTo>
                  <a:lnTo>
                    <a:pt x="8950" y="19595"/>
                  </a:lnTo>
                  <a:lnTo>
                    <a:pt x="9100" y="19595"/>
                  </a:lnTo>
                  <a:lnTo>
                    <a:pt x="9200" y="19495"/>
                  </a:lnTo>
                  <a:lnTo>
                    <a:pt x="9300" y="19495"/>
                  </a:lnTo>
                  <a:lnTo>
                    <a:pt x="9500" y="19295"/>
                  </a:lnTo>
                  <a:lnTo>
                    <a:pt x="9800" y="19295"/>
                  </a:lnTo>
                  <a:lnTo>
                    <a:pt x="9900" y="19194"/>
                  </a:lnTo>
                  <a:lnTo>
                    <a:pt x="10000" y="19194"/>
                  </a:lnTo>
                  <a:lnTo>
                    <a:pt x="10100" y="19144"/>
                  </a:lnTo>
                  <a:lnTo>
                    <a:pt x="10200" y="19144"/>
                  </a:lnTo>
                  <a:lnTo>
                    <a:pt x="10300" y="18944"/>
                  </a:lnTo>
                  <a:lnTo>
                    <a:pt x="10350" y="18944"/>
                  </a:lnTo>
                  <a:lnTo>
                    <a:pt x="10450" y="18844"/>
                  </a:lnTo>
                  <a:lnTo>
                    <a:pt x="10550" y="18844"/>
                  </a:lnTo>
                  <a:lnTo>
                    <a:pt x="10650" y="18743"/>
                  </a:lnTo>
                  <a:lnTo>
                    <a:pt x="10750" y="18743"/>
                  </a:lnTo>
                  <a:lnTo>
                    <a:pt x="10950" y="18543"/>
                  </a:lnTo>
                  <a:lnTo>
                    <a:pt x="11050" y="18543"/>
                  </a:lnTo>
                  <a:lnTo>
                    <a:pt x="11150" y="18443"/>
                  </a:lnTo>
                  <a:lnTo>
                    <a:pt x="11350" y="18342"/>
                  </a:lnTo>
                  <a:lnTo>
                    <a:pt x="11450" y="18342"/>
                  </a:lnTo>
                  <a:lnTo>
                    <a:pt x="11500" y="18242"/>
                  </a:lnTo>
                  <a:lnTo>
                    <a:pt x="11600" y="18242"/>
                  </a:lnTo>
                  <a:lnTo>
                    <a:pt x="11800" y="18042"/>
                  </a:lnTo>
                  <a:lnTo>
                    <a:pt x="11900" y="18042"/>
                  </a:lnTo>
                  <a:lnTo>
                    <a:pt x="12000" y="17891"/>
                  </a:lnTo>
                  <a:lnTo>
                    <a:pt x="12100" y="17891"/>
                  </a:lnTo>
                  <a:lnTo>
                    <a:pt x="12300" y="17691"/>
                  </a:lnTo>
                  <a:lnTo>
                    <a:pt x="12400" y="17691"/>
                  </a:lnTo>
                  <a:lnTo>
                    <a:pt x="12650" y="17490"/>
                  </a:lnTo>
                  <a:lnTo>
                    <a:pt x="12750" y="17490"/>
                  </a:lnTo>
                  <a:lnTo>
                    <a:pt x="12950" y="17190"/>
                  </a:lnTo>
                  <a:lnTo>
                    <a:pt x="13050" y="17190"/>
                  </a:lnTo>
                  <a:lnTo>
                    <a:pt x="13350" y="16889"/>
                  </a:lnTo>
                  <a:lnTo>
                    <a:pt x="13450" y="16889"/>
                  </a:lnTo>
                  <a:lnTo>
                    <a:pt x="13750" y="16639"/>
                  </a:lnTo>
                  <a:lnTo>
                    <a:pt x="13800" y="16639"/>
                  </a:lnTo>
                  <a:lnTo>
                    <a:pt x="14500" y="15937"/>
                  </a:lnTo>
                  <a:lnTo>
                    <a:pt x="16050" y="14484"/>
                  </a:lnTo>
                  <a:lnTo>
                    <a:pt x="16050" y="14383"/>
                  </a:lnTo>
                  <a:lnTo>
                    <a:pt x="16600" y="13832"/>
                  </a:lnTo>
                  <a:lnTo>
                    <a:pt x="16600" y="13732"/>
                  </a:lnTo>
                  <a:lnTo>
                    <a:pt x="17000" y="13431"/>
                  </a:lnTo>
                  <a:lnTo>
                    <a:pt x="17000" y="13331"/>
                  </a:lnTo>
                  <a:lnTo>
                    <a:pt x="17200" y="13080"/>
                  </a:lnTo>
                  <a:lnTo>
                    <a:pt x="17200" y="12980"/>
                  </a:lnTo>
                  <a:lnTo>
                    <a:pt x="17450" y="12679"/>
                  </a:lnTo>
                  <a:lnTo>
                    <a:pt x="17450" y="12579"/>
                  </a:lnTo>
                  <a:lnTo>
                    <a:pt x="17750" y="12379"/>
                  </a:lnTo>
                  <a:lnTo>
                    <a:pt x="17750" y="12278"/>
                  </a:lnTo>
                  <a:lnTo>
                    <a:pt x="17850" y="12078"/>
                  </a:lnTo>
                  <a:lnTo>
                    <a:pt x="17850" y="11978"/>
                  </a:lnTo>
                  <a:lnTo>
                    <a:pt x="18050" y="11827"/>
                  </a:lnTo>
                  <a:lnTo>
                    <a:pt x="18250" y="11627"/>
                  </a:lnTo>
                  <a:lnTo>
                    <a:pt x="18250" y="11527"/>
                  </a:lnTo>
                  <a:lnTo>
                    <a:pt x="18350" y="11426"/>
                  </a:lnTo>
                  <a:lnTo>
                    <a:pt x="18350" y="11326"/>
                  </a:lnTo>
                  <a:lnTo>
                    <a:pt x="18550" y="11126"/>
                  </a:lnTo>
                  <a:lnTo>
                    <a:pt x="18550" y="11026"/>
                  </a:lnTo>
                  <a:lnTo>
                    <a:pt x="18600" y="10925"/>
                  </a:lnTo>
                  <a:lnTo>
                    <a:pt x="18700" y="10775"/>
                  </a:lnTo>
                  <a:lnTo>
                    <a:pt x="18700" y="10675"/>
                  </a:lnTo>
                  <a:lnTo>
                    <a:pt x="18800" y="10574"/>
                  </a:lnTo>
                  <a:lnTo>
                    <a:pt x="18800" y="10474"/>
                  </a:lnTo>
                  <a:lnTo>
                    <a:pt x="18900" y="10374"/>
                  </a:lnTo>
                  <a:lnTo>
                    <a:pt x="18900" y="10274"/>
                  </a:lnTo>
                  <a:lnTo>
                    <a:pt x="19200" y="9973"/>
                  </a:lnTo>
                  <a:lnTo>
                    <a:pt x="19200" y="9873"/>
                  </a:lnTo>
                  <a:lnTo>
                    <a:pt x="19300" y="9773"/>
                  </a:lnTo>
                  <a:lnTo>
                    <a:pt x="19300" y="9672"/>
                  </a:lnTo>
                  <a:lnTo>
                    <a:pt x="19400" y="9572"/>
                  </a:lnTo>
                  <a:lnTo>
                    <a:pt x="19400" y="9522"/>
                  </a:lnTo>
                  <a:lnTo>
                    <a:pt x="19500" y="9422"/>
                  </a:lnTo>
                  <a:lnTo>
                    <a:pt x="19500" y="9221"/>
                  </a:lnTo>
                  <a:lnTo>
                    <a:pt x="19600" y="9121"/>
                  </a:lnTo>
                  <a:lnTo>
                    <a:pt x="19600" y="8921"/>
                  </a:lnTo>
                  <a:lnTo>
                    <a:pt x="19700" y="8820"/>
                  </a:lnTo>
                  <a:lnTo>
                    <a:pt x="19700" y="8720"/>
                  </a:lnTo>
                  <a:lnTo>
                    <a:pt x="19750" y="8620"/>
                  </a:lnTo>
                  <a:lnTo>
                    <a:pt x="19750" y="8520"/>
                  </a:lnTo>
                  <a:lnTo>
                    <a:pt x="19850" y="8419"/>
                  </a:lnTo>
                  <a:lnTo>
                    <a:pt x="19850" y="8369"/>
                  </a:lnTo>
                  <a:lnTo>
                    <a:pt x="19950" y="8269"/>
                  </a:lnTo>
                  <a:lnTo>
                    <a:pt x="19950" y="8169"/>
                  </a:lnTo>
                  <a:lnTo>
                    <a:pt x="20050" y="8069"/>
                  </a:lnTo>
                  <a:lnTo>
                    <a:pt x="20050" y="7968"/>
                  </a:lnTo>
                  <a:lnTo>
                    <a:pt x="20150" y="7868"/>
                  </a:lnTo>
                  <a:lnTo>
                    <a:pt x="20150" y="7668"/>
                  </a:lnTo>
                  <a:lnTo>
                    <a:pt x="20250" y="7568"/>
                  </a:lnTo>
                  <a:lnTo>
                    <a:pt x="20250" y="7467"/>
                  </a:lnTo>
                  <a:lnTo>
                    <a:pt x="20350" y="7367"/>
                  </a:lnTo>
                  <a:lnTo>
                    <a:pt x="20350" y="7016"/>
                  </a:lnTo>
                  <a:lnTo>
                    <a:pt x="20450" y="6916"/>
                  </a:lnTo>
                  <a:lnTo>
                    <a:pt x="20450" y="6716"/>
                  </a:lnTo>
                  <a:lnTo>
                    <a:pt x="20550" y="6716"/>
                  </a:lnTo>
                  <a:lnTo>
                    <a:pt x="20550" y="6515"/>
                  </a:lnTo>
                  <a:lnTo>
                    <a:pt x="20650" y="6415"/>
                  </a:lnTo>
                  <a:lnTo>
                    <a:pt x="20650" y="6114"/>
                  </a:lnTo>
                  <a:lnTo>
                    <a:pt x="20750" y="6014"/>
                  </a:lnTo>
                  <a:lnTo>
                    <a:pt x="20750" y="5964"/>
                  </a:lnTo>
                  <a:lnTo>
                    <a:pt x="20850" y="5864"/>
                  </a:lnTo>
                  <a:lnTo>
                    <a:pt x="20850" y="5563"/>
                  </a:lnTo>
                  <a:lnTo>
                    <a:pt x="20900" y="5463"/>
                  </a:lnTo>
                  <a:lnTo>
                    <a:pt x="20900" y="5162"/>
                  </a:lnTo>
                  <a:lnTo>
                    <a:pt x="21000" y="5062"/>
                  </a:lnTo>
                  <a:lnTo>
                    <a:pt x="21000" y="4861"/>
                  </a:lnTo>
                  <a:lnTo>
                    <a:pt x="21100" y="4761"/>
                  </a:lnTo>
                  <a:lnTo>
                    <a:pt x="21100" y="4510"/>
                  </a:lnTo>
                  <a:lnTo>
                    <a:pt x="21200" y="4410"/>
                  </a:lnTo>
                  <a:lnTo>
                    <a:pt x="21200" y="3558"/>
                  </a:lnTo>
                  <a:lnTo>
                    <a:pt x="21300" y="3458"/>
                  </a:lnTo>
                  <a:lnTo>
                    <a:pt x="21300" y="3057"/>
                  </a:lnTo>
                  <a:lnTo>
                    <a:pt x="21400" y="2957"/>
                  </a:lnTo>
                  <a:lnTo>
                    <a:pt x="21400" y="2355"/>
                  </a:lnTo>
                  <a:lnTo>
                    <a:pt x="21500" y="2305"/>
                  </a:lnTo>
                  <a:lnTo>
                    <a:pt x="21500" y="1303"/>
                  </a:lnTo>
                  <a:lnTo>
                    <a:pt x="21600" y="1203"/>
                  </a:lnTo>
                  <a:lnTo>
                    <a:pt x="21600" y="0"/>
                  </a:lnTo>
                  <a:lnTo>
                    <a:pt x="0" y="0"/>
                  </a:lnTo>
                  <a:lnTo>
                    <a:pt x="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0" name="Freeform 29"/>
            <p:cNvSpPr/>
            <p:nvPr/>
          </p:nvSpPr>
          <p:spPr>
            <a:xfrm>
              <a:off x="9566888" y="3327398"/>
              <a:ext cx="648822" cy="5921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03"/>
                  </a:lnTo>
                  <a:lnTo>
                    <a:pt x="100" y="1303"/>
                  </a:lnTo>
                  <a:lnTo>
                    <a:pt x="100" y="2305"/>
                  </a:lnTo>
                  <a:lnTo>
                    <a:pt x="150" y="2355"/>
                  </a:lnTo>
                  <a:lnTo>
                    <a:pt x="150" y="2957"/>
                  </a:lnTo>
                  <a:lnTo>
                    <a:pt x="249" y="3057"/>
                  </a:lnTo>
                  <a:lnTo>
                    <a:pt x="249" y="3458"/>
                  </a:lnTo>
                  <a:lnTo>
                    <a:pt x="349" y="3558"/>
                  </a:lnTo>
                  <a:lnTo>
                    <a:pt x="349" y="4009"/>
                  </a:lnTo>
                  <a:lnTo>
                    <a:pt x="449" y="4110"/>
                  </a:lnTo>
                  <a:lnTo>
                    <a:pt x="449" y="4410"/>
                  </a:lnTo>
                  <a:lnTo>
                    <a:pt x="549" y="4510"/>
                  </a:lnTo>
                  <a:lnTo>
                    <a:pt x="549" y="4761"/>
                  </a:lnTo>
                  <a:lnTo>
                    <a:pt x="648" y="4861"/>
                  </a:lnTo>
                  <a:lnTo>
                    <a:pt x="648" y="5062"/>
                  </a:lnTo>
                  <a:lnTo>
                    <a:pt x="748" y="5162"/>
                  </a:lnTo>
                  <a:lnTo>
                    <a:pt x="748" y="5463"/>
                  </a:lnTo>
                  <a:lnTo>
                    <a:pt x="848" y="5563"/>
                  </a:lnTo>
                  <a:lnTo>
                    <a:pt x="848" y="6014"/>
                  </a:lnTo>
                  <a:lnTo>
                    <a:pt x="948" y="6114"/>
                  </a:lnTo>
                  <a:lnTo>
                    <a:pt x="948" y="6415"/>
                  </a:lnTo>
                  <a:lnTo>
                    <a:pt x="1048" y="6515"/>
                  </a:lnTo>
                  <a:lnTo>
                    <a:pt x="1048" y="6716"/>
                  </a:lnTo>
                  <a:lnTo>
                    <a:pt x="1147" y="6716"/>
                  </a:lnTo>
                  <a:lnTo>
                    <a:pt x="1147" y="6916"/>
                  </a:lnTo>
                  <a:lnTo>
                    <a:pt x="1247" y="7016"/>
                  </a:lnTo>
                  <a:lnTo>
                    <a:pt x="1247" y="7167"/>
                  </a:lnTo>
                  <a:lnTo>
                    <a:pt x="1297" y="7267"/>
                  </a:lnTo>
                  <a:lnTo>
                    <a:pt x="1297" y="7367"/>
                  </a:lnTo>
                  <a:lnTo>
                    <a:pt x="1397" y="7467"/>
                  </a:lnTo>
                  <a:lnTo>
                    <a:pt x="1397" y="7568"/>
                  </a:lnTo>
                  <a:lnTo>
                    <a:pt x="1497" y="7668"/>
                  </a:lnTo>
                  <a:lnTo>
                    <a:pt x="1497" y="7868"/>
                  </a:lnTo>
                  <a:lnTo>
                    <a:pt x="1596" y="7968"/>
                  </a:lnTo>
                  <a:lnTo>
                    <a:pt x="1596" y="8269"/>
                  </a:lnTo>
                  <a:lnTo>
                    <a:pt x="1696" y="8369"/>
                  </a:lnTo>
                  <a:lnTo>
                    <a:pt x="1696" y="8419"/>
                  </a:lnTo>
                  <a:lnTo>
                    <a:pt x="1796" y="8520"/>
                  </a:lnTo>
                  <a:lnTo>
                    <a:pt x="1796" y="8620"/>
                  </a:lnTo>
                  <a:lnTo>
                    <a:pt x="1896" y="8720"/>
                  </a:lnTo>
                  <a:lnTo>
                    <a:pt x="1896" y="8820"/>
                  </a:lnTo>
                  <a:lnTo>
                    <a:pt x="1995" y="8921"/>
                  </a:lnTo>
                  <a:lnTo>
                    <a:pt x="1995" y="9121"/>
                  </a:lnTo>
                  <a:lnTo>
                    <a:pt x="2195" y="9322"/>
                  </a:lnTo>
                  <a:lnTo>
                    <a:pt x="2195" y="9422"/>
                  </a:lnTo>
                  <a:lnTo>
                    <a:pt x="2295" y="9522"/>
                  </a:lnTo>
                  <a:lnTo>
                    <a:pt x="2295" y="9572"/>
                  </a:lnTo>
                  <a:lnTo>
                    <a:pt x="2394" y="9672"/>
                  </a:lnTo>
                  <a:lnTo>
                    <a:pt x="2394" y="9773"/>
                  </a:lnTo>
                  <a:lnTo>
                    <a:pt x="2444" y="9873"/>
                  </a:lnTo>
                  <a:lnTo>
                    <a:pt x="2444" y="10073"/>
                  </a:lnTo>
                  <a:lnTo>
                    <a:pt x="2644" y="10274"/>
                  </a:lnTo>
                  <a:lnTo>
                    <a:pt x="2644" y="10374"/>
                  </a:lnTo>
                  <a:lnTo>
                    <a:pt x="2744" y="10474"/>
                  </a:lnTo>
                  <a:lnTo>
                    <a:pt x="2744" y="10574"/>
                  </a:lnTo>
                  <a:lnTo>
                    <a:pt x="2843" y="10675"/>
                  </a:lnTo>
                  <a:lnTo>
                    <a:pt x="2843" y="10775"/>
                  </a:lnTo>
                  <a:lnTo>
                    <a:pt x="3043" y="10925"/>
                  </a:lnTo>
                  <a:lnTo>
                    <a:pt x="3143" y="11026"/>
                  </a:lnTo>
                  <a:lnTo>
                    <a:pt x="3143" y="11126"/>
                  </a:lnTo>
                  <a:lnTo>
                    <a:pt x="3342" y="11326"/>
                  </a:lnTo>
                  <a:lnTo>
                    <a:pt x="3342" y="11627"/>
                  </a:lnTo>
                  <a:lnTo>
                    <a:pt x="3691" y="11978"/>
                  </a:lnTo>
                  <a:lnTo>
                    <a:pt x="3691" y="12078"/>
                  </a:lnTo>
                  <a:lnTo>
                    <a:pt x="3891" y="12278"/>
                  </a:lnTo>
                  <a:lnTo>
                    <a:pt x="3891" y="12379"/>
                  </a:lnTo>
                  <a:lnTo>
                    <a:pt x="4190" y="12579"/>
                  </a:lnTo>
                  <a:lnTo>
                    <a:pt x="4190" y="12679"/>
                  </a:lnTo>
                  <a:lnTo>
                    <a:pt x="4390" y="12980"/>
                  </a:lnTo>
                  <a:lnTo>
                    <a:pt x="4390" y="13080"/>
                  </a:lnTo>
                  <a:lnTo>
                    <a:pt x="4689" y="13331"/>
                  </a:lnTo>
                  <a:lnTo>
                    <a:pt x="4689" y="13431"/>
                  </a:lnTo>
                  <a:lnTo>
                    <a:pt x="5038" y="13732"/>
                  </a:lnTo>
                  <a:lnTo>
                    <a:pt x="5038" y="13832"/>
                  </a:lnTo>
                  <a:lnTo>
                    <a:pt x="5637" y="14383"/>
                  </a:lnTo>
                  <a:lnTo>
                    <a:pt x="5637" y="14484"/>
                  </a:lnTo>
                  <a:lnTo>
                    <a:pt x="7084" y="15937"/>
                  </a:lnTo>
                  <a:lnTo>
                    <a:pt x="7133" y="15937"/>
                  </a:lnTo>
                  <a:lnTo>
                    <a:pt x="7732" y="16639"/>
                  </a:lnTo>
                  <a:lnTo>
                    <a:pt x="7832" y="16639"/>
                  </a:lnTo>
                  <a:lnTo>
                    <a:pt x="8231" y="16889"/>
                  </a:lnTo>
                  <a:lnTo>
                    <a:pt x="8331" y="16889"/>
                  </a:lnTo>
                  <a:lnTo>
                    <a:pt x="8480" y="17190"/>
                  </a:lnTo>
                  <a:lnTo>
                    <a:pt x="8580" y="17190"/>
                  </a:lnTo>
                  <a:lnTo>
                    <a:pt x="8879" y="17490"/>
                  </a:lnTo>
                  <a:lnTo>
                    <a:pt x="8979" y="17490"/>
                  </a:lnTo>
                  <a:lnTo>
                    <a:pt x="9179" y="17691"/>
                  </a:lnTo>
                  <a:lnTo>
                    <a:pt x="9279" y="17691"/>
                  </a:lnTo>
                  <a:lnTo>
                    <a:pt x="9478" y="17891"/>
                  </a:lnTo>
                  <a:lnTo>
                    <a:pt x="9528" y="17891"/>
                  </a:lnTo>
                  <a:lnTo>
                    <a:pt x="9727" y="18042"/>
                  </a:lnTo>
                  <a:lnTo>
                    <a:pt x="9827" y="18042"/>
                  </a:lnTo>
                  <a:lnTo>
                    <a:pt x="10127" y="18342"/>
                  </a:lnTo>
                  <a:lnTo>
                    <a:pt x="10226" y="18342"/>
                  </a:lnTo>
                  <a:lnTo>
                    <a:pt x="10426" y="18443"/>
                  </a:lnTo>
                  <a:lnTo>
                    <a:pt x="10526" y="18443"/>
                  </a:lnTo>
                  <a:lnTo>
                    <a:pt x="10625" y="18543"/>
                  </a:lnTo>
                  <a:lnTo>
                    <a:pt x="10675" y="18543"/>
                  </a:lnTo>
                  <a:lnTo>
                    <a:pt x="10975" y="18844"/>
                  </a:lnTo>
                  <a:lnTo>
                    <a:pt x="11074" y="18844"/>
                  </a:lnTo>
                  <a:lnTo>
                    <a:pt x="11174" y="18944"/>
                  </a:lnTo>
                  <a:lnTo>
                    <a:pt x="11274" y="18944"/>
                  </a:lnTo>
                  <a:lnTo>
                    <a:pt x="11473" y="19144"/>
                  </a:lnTo>
                  <a:lnTo>
                    <a:pt x="11573" y="19144"/>
                  </a:lnTo>
                  <a:lnTo>
                    <a:pt x="11673" y="19194"/>
                  </a:lnTo>
                  <a:lnTo>
                    <a:pt x="11773" y="19194"/>
                  </a:lnTo>
                  <a:lnTo>
                    <a:pt x="11773" y="19295"/>
                  </a:lnTo>
                  <a:lnTo>
                    <a:pt x="12022" y="19295"/>
                  </a:lnTo>
                  <a:lnTo>
                    <a:pt x="12122" y="19395"/>
                  </a:lnTo>
                  <a:lnTo>
                    <a:pt x="12222" y="19395"/>
                  </a:lnTo>
                  <a:lnTo>
                    <a:pt x="12321" y="19495"/>
                  </a:lnTo>
                  <a:lnTo>
                    <a:pt x="12421" y="19495"/>
                  </a:lnTo>
                  <a:lnTo>
                    <a:pt x="12521" y="19595"/>
                  </a:lnTo>
                  <a:lnTo>
                    <a:pt x="12621" y="19595"/>
                  </a:lnTo>
                  <a:lnTo>
                    <a:pt x="12721" y="19696"/>
                  </a:lnTo>
                  <a:lnTo>
                    <a:pt x="12820" y="19696"/>
                  </a:lnTo>
                  <a:lnTo>
                    <a:pt x="12920" y="19796"/>
                  </a:lnTo>
                  <a:lnTo>
                    <a:pt x="13020" y="19796"/>
                  </a:lnTo>
                  <a:lnTo>
                    <a:pt x="13070" y="19896"/>
                  </a:lnTo>
                  <a:lnTo>
                    <a:pt x="13269" y="19896"/>
                  </a:lnTo>
                  <a:lnTo>
                    <a:pt x="13469" y="20097"/>
                  </a:lnTo>
                  <a:lnTo>
                    <a:pt x="13569" y="20097"/>
                  </a:lnTo>
                  <a:lnTo>
                    <a:pt x="13668" y="20197"/>
                  </a:lnTo>
                  <a:lnTo>
                    <a:pt x="14167" y="20197"/>
                  </a:lnTo>
                  <a:lnTo>
                    <a:pt x="14217" y="20297"/>
                  </a:lnTo>
                  <a:lnTo>
                    <a:pt x="14317" y="20347"/>
                  </a:lnTo>
                  <a:lnTo>
                    <a:pt x="14516" y="20347"/>
                  </a:lnTo>
                  <a:lnTo>
                    <a:pt x="14616" y="20447"/>
                  </a:lnTo>
                  <a:lnTo>
                    <a:pt x="14816" y="20447"/>
                  </a:lnTo>
                  <a:lnTo>
                    <a:pt x="14915" y="20548"/>
                  </a:lnTo>
                  <a:lnTo>
                    <a:pt x="15115" y="20548"/>
                  </a:lnTo>
                  <a:lnTo>
                    <a:pt x="15115" y="20648"/>
                  </a:lnTo>
                  <a:lnTo>
                    <a:pt x="15364" y="20648"/>
                  </a:lnTo>
                  <a:lnTo>
                    <a:pt x="15464" y="20748"/>
                  </a:lnTo>
                  <a:lnTo>
                    <a:pt x="15664" y="20748"/>
                  </a:lnTo>
                  <a:lnTo>
                    <a:pt x="15764" y="20848"/>
                  </a:lnTo>
                  <a:lnTo>
                    <a:pt x="15963" y="20848"/>
                  </a:lnTo>
                  <a:lnTo>
                    <a:pt x="16063" y="20948"/>
                  </a:lnTo>
                  <a:lnTo>
                    <a:pt x="16711" y="20948"/>
                  </a:lnTo>
                  <a:lnTo>
                    <a:pt x="16711" y="21049"/>
                  </a:lnTo>
                  <a:lnTo>
                    <a:pt x="17011" y="21049"/>
                  </a:lnTo>
                  <a:lnTo>
                    <a:pt x="17110" y="21149"/>
                  </a:lnTo>
                  <a:lnTo>
                    <a:pt x="17509" y="21149"/>
                  </a:lnTo>
                  <a:lnTo>
                    <a:pt x="17609" y="21249"/>
                  </a:lnTo>
                  <a:lnTo>
                    <a:pt x="17958" y="21249"/>
                  </a:lnTo>
                  <a:lnTo>
                    <a:pt x="18058" y="21349"/>
                  </a:lnTo>
                  <a:lnTo>
                    <a:pt x="18457" y="21349"/>
                  </a:lnTo>
                  <a:lnTo>
                    <a:pt x="18557" y="21450"/>
                  </a:lnTo>
                  <a:lnTo>
                    <a:pt x="19206" y="21450"/>
                  </a:lnTo>
                  <a:lnTo>
                    <a:pt x="19305" y="21550"/>
                  </a:lnTo>
                  <a:lnTo>
                    <a:pt x="20153" y="21550"/>
                  </a:lnTo>
                  <a:lnTo>
                    <a:pt x="20253" y="21600"/>
                  </a:lnTo>
                  <a:lnTo>
                    <a:pt x="21600" y="21600"/>
                  </a:lnTo>
                  <a:lnTo>
                    <a:pt x="21600" y="0"/>
                  </a:lnTo>
                  <a:lnTo>
                    <a:pt x="0" y="0"/>
                  </a:lnTo>
                  <a:close/>
                </a:path>
              </a:pathLst>
            </a:custGeom>
            <a:solidFill>
              <a:srgbClr val="15A856"/>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1" name="Freeform 30"/>
            <p:cNvSpPr/>
            <p:nvPr/>
          </p:nvSpPr>
          <p:spPr>
            <a:xfrm>
              <a:off x="9566888" y="3327398"/>
              <a:ext cx="648822" cy="5921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203"/>
                  </a:lnTo>
                  <a:lnTo>
                    <a:pt x="100" y="1303"/>
                  </a:lnTo>
                  <a:lnTo>
                    <a:pt x="100" y="2305"/>
                  </a:lnTo>
                  <a:lnTo>
                    <a:pt x="150" y="2355"/>
                  </a:lnTo>
                  <a:lnTo>
                    <a:pt x="150" y="2957"/>
                  </a:lnTo>
                  <a:lnTo>
                    <a:pt x="249" y="3057"/>
                  </a:lnTo>
                  <a:lnTo>
                    <a:pt x="249" y="3458"/>
                  </a:lnTo>
                  <a:lnTo>
                    <a:pt x="349" y="3558"/>
                  </a:lnTo>
                  <a:lnTo>
                    <a:pt x="349" y="4009"/>
                  </a:lnTo>
                  <a:lnTo>
                    <a:pt x="449" y="4110"/>
                  </a:lnTo>
                  <a:lnTo>
                    <a:pt x="449" y="4410"/>
                  </a:lnTo>
                  <a:lnTo>
                    <a:pt x="549" y="4510"/>
                  </a:lnTo>
                  <a:lnTo>
                    <a:pt x="549" y="4761"/>
                  </a:lnTo>
                  <a:lnTo>
                    <a:pt x="648" y="4861"/>
                  </a:lnTo>
                  <a:lnTo>
                    <a:pt x="648" y="5062"/>
                  </a:lnTo>
                  <a:lnTo>
                    <a:pt x="748" y="5162"/>
                  </a:lnTo>
                  <a:lnTo>
                    <a:pt x="748" y="5463"/>
                  </a:lnTo>
                  <a:lnTo>
                    <a:pt x="848" y="5563"/>
                  </a:lnTo>
                  <a:lnTo>
                    <a:pt x="848" y="6014"/>
                  </a:lnTo>
                  <a:lnTo>
                    <a:pt x="948" y="6114"/>
                  </a:lnTo>
                  <a:lnTo>
                    <a:pt x="948" y="6415"/>
                  </a:lnTo>
                  <a:lnTo>
                    <a:pt x="1048" y="6515"/>
                  </a:lnTo>
                  <a:lnTo>
                    <a:pt x="1048" y="6716"/>
                  </a:lnTo>
                  <a:lnTo>
                    <a:pt x="1147" y="6716"/>
                  </a:lnTo>
                  <a:lnTo>
                    <a:pt x="1147" y="6916"/>
                  </a:lnTo>
                  <a:lnTo>
                    <a:pt x="1247" y="7016"/>
                  </a:lnTo>
                  <a:lnTo>
                    <a:pt x="1247" y="7167"/>
                  </a:lnTo>
                  <a:lnTo>
                    <a:pt x="1297" y="7267"/>
                  </a:lnTo>
                  <a:lnTo>
                    <a:pt x="1297" y="7367"/>
                  </a:lnTo>
                  <a:lnTo>
                    <a:pt x="1397" y="7467"/>
                  </a:lnTo>
                  <a:lnTo>
                    <a:pt x="1397" y="7568"/>
                  </a:lnTo>
                  <a:lnTo>
                    <a:pt x="1497" y="7668"/>
                  </a:lnTo>
                  <a:lnTo>
                    <a:pt x="1497" y="7868"/>
                  </a:lnTo>
                  <a:lnTo>
                    <a:pt x="1596" y="7968"/>
                  </a:lnTo>
                  <a:lnTo>
                    <a:pt x="1596" y="8269"/>
                  </a:lnTo>
                  <a:lnTo>
                    <a:pt x="1696" y="8369"/>
                  </a:lnTo>
                  <a:lnTo>
                    <a:pt x="1696" y="8419"/>
                  </a:lnTo>
                  <a:lnTo>
                    <a:pt x="1796" y="8520"/>
                  </a:lnTo>
                  <a:lnTo>
                    <a:pt x="1796" y="8620"/>
                  </a:lnTo>
                  <a:lnTo>
                    <a:pt x="1896" y="8720"/>
                  </a:lnTo>
                  <a:lnTo>
                    <a:pt x="1896" y="8820"/>
                  </a:lnTo>
                  <a:lnTo>
                    <a:pt x="1995" y="8921"/>
                  </a:lnTo>
                  <a:lnTo>
                    <a:pt x="1995" y="9121"/>
                  </a:lnTo>
                  <a:lnTo>
                    <a:pt x="2195" y="9322"/>
                  </a:lnTo>
                  <a:lnTo>
                    <a:pt x="2195" y="9422"/>
                  </a:lnTo>
                  <a:lnTo>
                    <a:pt x="2295" y="9522"/>
                  </a:lnTo>
                  <a:lnTo>
                    <a:pt x="2295" y="9572"/>
                  </a:lnTo>
                  <a:lnTo>
                    <a:pt x="2394" y="9672"/>
                  </a:lnTo>
                  <a:lnTo>
                    <a:pt x="2394" y="9773"/>
                  </a:lnTo>
                  <a:lnTo>
                    <a:pt x="2444" y="9873"/>
                  </a:lnTo>
                  <a:lnTo>
                    <a:pt x="2444" y="10073"/>
                  </a:lnTo>
                  <a:lnTo>
                    <a:pt x="2644" y="10274"/>
                  </a:lnTo>
                  <a:lnTo>
                    <a:pt x="2644" y="10374"/>
                  </a:lnTo>
                  <a:lnTo>
                    <a:pt x="2744" y="10474"/>
                  </a:lnTo>
                  <a:lnTo>
                    <a:pt x="2744" y="10574"/>
                  </a:lnTo>
                  <a:lnTo>
                    <a:pt x="2843" y="10675"/>
                  </a:lnTo>
                  <a:lnTo>
                    <a:pt x="2843" y="10775"/>
                  </a:lnTo>
                  <a:lnTo>
                    <a:pt x="3043" y="10925"/>
                  </a:lnTo>
                  <a:lnTo>
                    <a:pt x="3143" y="11026"/>
                  </a:lnTo>
                  <a:lnTo>
                    <a:pt x="3143" y="11126"/>
                  </a:lnTo>
                  <a:lnTo>
                    <a:pt x="3342" y="11326"/>
                  </a:lnTo>
                  <a:lnTo>
                    <a:pt x="3342" y="11627"/>
                  </a:lnTo>
                  <a:lnTo>
                    <a:pt x="3691" y="11978"/>
                  </a:lnTo>
                  <a:lnTo>
                    <a:pt x="3691" y="12078"/>
                  </a:lnTo>
                  <a:lnTo>
                    <a:pt x="3891" y="12278"/>
                  </a:lnTo>
                  <a:lnTo>
                    <a:pt x="3891" y="12379"/>
                  </a:lnTo>
                  <a:lnTo>
                    <a:pt x="4190" y="12579"/>
                  </a:lnTo>
                  <a:lnTo>
                    <a:pt x="4190" y="12679"/>
                  </a:lnTo>
                  <a:lnTo>
                    <a:pt x="4390" y="12980"/>
                  </a:lnTo>
                  <a:lnTo>
                    <a:pt x="4390" y="13080"/>
                  </a:lnTo>
                  <a:lnTo>
                    <a:pt x="4689" y="13331"/>
                  </a:lnTo>
                  <a:lnTo>
                    <a:pt x="4689" y="13431"/>
                  </a:lnTo>
                  <a:lnTo>
                    <a:pt x="5038" y="13732"/>
                  </a:lnTo>
                  <a:lnTo>
                    <a:pt x="5038" y="13832"/>
                  </a:lnTo>
                  <a:lnTo>
                    <a:pt x="5637" y="14383"/>
                  </a:lnTo>
                  <a:lnTo>
                    <a:pt x="5637" y="14484"/>
                  </a:lnTo>
                  <a:lnTo>
                    <a:pt x="7084" y="15937"/>
                  </a:lnTo>
                  <a:lnTo>
                    <a:pt x="7133" y="15937"/>
                  </a:lnTo>
                  <a:lnTo>
                    <a:pt x="7732" y="16639"/>
                  </a:lnTo>
                  <a:lnTo>
                    <a:pt x="7832" y="16639"/>
                  </a:lnTo>
                  <a:lnTo>
                    <a:pt x="8231" y="16889"/>
                  </a:lnTo>
                  <a:lnTo>
                    <a:pt x="8331" y="16889"/>
                  </a:lnTo>
                  <a:lnTo>
                    <a:pt x="8480" y="17190"/>
                  </a:lnTo>
                  <a:lnTo>
                    <a:pt x="8580" y="17190"/>
                  </a:lnTo>
                  <a:lnTo>
                    <a:pt x="8879" y="17490"/>
                  </a:lnTo>
                  <a:lnTo>
                    <a:pt x="8979" y="17490"/>
                  </a:lnTo>
                  <a:lnTo>
                    <a:pt x="9179" y="17691"/>
                  </a:lnTo>
                  <a:lnTo>
                    <a:pt x="9279" y="17691"/>
                  </a:lnTo>
                  <a:lnTo>
                    <a:pt x="9478" y="17891"/>
                  </a:lnTo>
                  <a:lnTo>
                    <a:pt x="9528" y="17891"/>
                  </a:lnTo>
                  <a:lnTo>
                    <a:pt x="9727" y="18042"/>
                  </a:lnTo>
                  <a:lnTo>
                    <a:pt x="9827" y="18042"/>
                  </a:lnTo>
                  <a:lnTo>
                    <a:pt x="10127" y="18342"/>
                  </a:lnTo>
                  <a:lnTo>
                    <a:pt x="10226" y="18342"/>
                  </a:lnTo>
                  <a:lnTo>
                    <a:pt x="10426" y="18443"/>
                  </a:lnTo>
                  <a:lnTo>
                    <a:pt x="10526" y="18443"/>
                  </a:lnTo>
                  <a:lnTo>
                    <a:pt x="10625" y="18543"/>
                  </a:lnTo>
                  <a:lnTo>
                    <a:pt x="10675" y="18543"/>
                  </a:lnTo>
                  <a:lnTo>
                    <a:pt x="10975" y="18844"/>
                  </a:lnTo>
                  <a:lnTo>
                    <a:pt x="11074" y="18844"/>
                  </a:lnTo>
                  <a:lnTo>
                    <a:pt x="11174" y="18944"/>
                  </a:lnTo>
                  <a:lnTo>
                    <a:pt x="11274" y="18944"/>
                  </a:lnTo>
                  <a:lnTo>
                    <a:pt x="11473" y="19144"/>
                  </a:lnTo>
                  <a:lnTo>
                    <a:pt x="11573" y="19144"/>
                  </a:lnTo>
                  <a:lnTo>
                    <a:pt x="11673" y="19194"/>
                  </a:lnTo>
                  <a:lnTo>
                    <a:pt x="11773" y="19194"/>
                  </a:lnTo>
                  <a:lnTo>
                    <a:pt x="11773" y="19295"/>
                  </a:lnTo>
                  <a:lnTo>
                    <a:pt x="12022" y="19295"/>
                  </a:lnTo>
                  <a:lnTo>
                    <a:pt x="12122" y="19395"/>
                  </a:lnTo>
                  <a:lnTo>
                    <a:pt x="12222" y="19395"/>
                  </a:lnTo>
                  <a:lnTo>
                    <a:pt x="12321" y="19495"/>
                  </a:lnTo>
                  <a:lnTo>
                    <a:pt x="12421" y="19495"/>
                  </a:lnTo>
                  <a:lnTo>
                    <a:pt x="12521" y="19595"/>
                  </a:lnTo>
                  <a:lnTo>
                    <a:pt x="12621" y="19595"/>
                  </a:lnTo>
                  <a:lnTo>
                    <a:pt x="12721" y="19696"/>
                  </a:lnTo>
                  <a:lnTo>
                    <a:pt x="12820" y="19696"/>
                  </a:lnTo>
                  <a:lnTo>
                    <a:pt x="12920" y="19796"/>
                  </a:lnTo>
                  <a:lnTo>
                    <a:pt x="13020" y="19796"/>
                  </a:lnTo>
                  <a:lnTo>
                    <a:pt x="13070" y="19896"/>
                  </a:lnTo>
                  <a:lnTo>
                    <a:pt x="13269" y="19896"/>
                  </a:lnTo>
                  <a:lnTo>
                    <a:pt x="13469" y="20097"/>
                  </a:lnTo>
                  <a:lnTo>
                    <a:pt x="13569" y="20097"/>
                  </a:lnTo>
                  <a:lnTo>
                    <a:pt x="13668" y="20197"/>
                  </a:lnTo>
                  <a:lnTo>
                    <a:pt x="14167" y="20197"/>
                  </a:lnTo>
                  <a:lnTo>
                    <a:pt x="14217" y="20297"/>
                  </a:lnTo>
                  <a:lnTo>
                    <a:pt x="14317" y="20347"/>
                  </a:lnTo>
                  <a:lnTo>
                    <a:pt x="14516" y="20347"/>
                  </a:lnTo>
                  <a:lnTo>
                    <a:pt x="14616" y="20447"/>
                  </a:lnTo>
                  <a:lnTo>
                    <a:pt x="14816" y="20447"/>
                  </a:lnTo>
                  <a:lnTo>
                    <a:pt x="14915" y="20548"/>
                  </a:lnTo>
                  <a:lnTo>
                    <a:pt x="15115" y="20548"/>
                  </a:lnTo>
                  <a:lnTo>
                    <a:pt x="15115" y="20648"/>
                  </a:lnTo>
                  <a:lnTo>
                    <a:pt x="15364" y="20648"/>
                  </a:lnTo>
                  <a:lnTo>
                    <a:pt x="15464" y="20748"/>
                  </a:lnTo>
                  <a:lnTo>
                    <a:pt x="15664" y="20748"/>
                  </a:lnTo>
                  <a:lnTo>
                    <a:pt x="15764" y="20848"/>
                  </a:lnTo>
                  <a:lnTo>
                    <a:pt x="15963" y="20848"/>
                  </a:lnTo>
                  <a:lnTo>
                    <a:pt x="16063" y="20948"/>
                  </a:lnTo>
                  <a:lnTo>
                    <a:pt x="16711" y="20948"/>
                  </a:lnTo>
                  <a:lnTo>
                    <a:pt x="16711" y="21049"/>
                  </a:lnTo>
                  <a:lnTo>
                    <a:pt x="17011" y="21049"/>
                  </a:lnTo>
                  <a:lnTo>
                    <a:pt x="17110" y="21149"/>
                  </a:lnTo>
                  <a:lnTo>
                    <a:pt x="17509" y="21149"/>
                  </a:lnTo>
                  <a:lnTo>
                    <a:pt x="17609" y="21249"/>
                  </a:lnTo>
                  <a:lnTo>
                    <a:pt x="17958" y="21249"/>
                  </a:lnTo>
                  <a:lnTo>
                    <a:pt x="18058" y="21349"/>
                  </a:lnTo>
                  <a:lnTo>
                    <a:pt x="18457" y="21349"/>
                  </a:lnTo>
                  <a:lnTo>
                    <a:pt x="18557" y="21450"/>
                  </a:lnTo>
                  <a:lnTo>
                    <a:pt x="19206" y="21450"/>
                  </a:lnTo>
                  <a:lnTo>
                    <a:pt x="19305" y="21550"/>
                  </a:lnTo>
                  <a:lnTo>
                    <a:pt x="20153" y="21550"/>
                  </a:lnTo>
                  <a:lnTo>
                    <a:pt x="20253" y="21600"/>
                  </a:lnTo>
                  <a:lnTo>
                    <a:pt x="21600" y="21600"/>
                  </a:lnTo>
                  <a:lnTo>
                    <a:pt x="21600" y="0"/>
                  </a:lnTo>
                  <a:lnTo>
                    <a:pt x="0" y="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2" name="Freeform 31"/>
            <p:cNvSpPr/>
            <p:nvPr/>
          </p:nvSpPr>
          <p:spPr>
            <a:xfrm>
              <a:off x="9782066" y="2924173"/>
              <a:ext cx="867284" cy="796926"/>
            </a:xfrm>
            <a:custGeom>
              <a:avLst/>
              <a:gdLst/>
              <a:ahLst/>
              <a:cxnLst>
                <a:cxn ang="0">
                  <a:pos x="wd2" y="hd2"/>
                </a:cxn>
                <a:cxn ang="5400000">
                  <a:pos x="wd2" y="hd2"/>
                </a:cxn>
                <a:cxn ang="10800000">
                  <a:pos x="wd2" y="hd2"/>
                </a:cxn>
                <a:cxn ang="16200000">
                  <a:pos x="wd2" y="hd2"/>
                </a:cxn>
              </a:cxnLst>
              <a:rect l="0" t="0" r="r" b="b"/>
              <a:pathLst>
                <a:path w="21600" h="21600" extrusionOk="0">
                  <a:moveTo>
                    <a:pt x="21600" y="10819"/>
                  </a:moveTo>
                  <a:lnTo>
                    <a:pt x="21600" y="9662"/>
                  </a:lnTo>
                  <a:lnTo>
                    <a:pt x="21377" y="8580"/>
                  </a:lnTo>
                  <a:lnTo>
                    <a:pt x="21153" y="7573"/>
                  </a:lnTo>
                  <a:lnTo>
                    <a:pt x="20818" y="6566"/>
                  </a:lnTo>
                  <a:lnTo>
                    <a:pt x="20297" y="5633"/>
                  </a:lnTo>
                  <a:lnTo>
                    <a:pt x="19812" y="4775"/>
                  </a:lnTo>
                  <a:lnTo>
                    <a:pt x="19179" y="3917"/>
                  </a:lnTo>
                  <a:lnTo>
                    <a:pt x="18472" y="3134"/>
                  </a:lnTo>
                  <a:lnTo>
                    <a:pt x="17652" y="2499"/>
                  </a:lnTo>
                  <a:lnTo>
                    <a:pt x="16870" y="1865"/>
                  </a:lnTo>
                  <a:lnTo>
                    <a:pt x="15939" y="1268"/>
                  </a:lnTo>
                  <a:lnTo>
                    <a:pt x="15008" y="858"/>
                  </a:lnTo>
                  <a:lnTo>
                    <a:pt x="14040" y="485"/>
                  </a:lnTo>
                  <a:lnTo>
                    <a:pt x="13034" y="187"/>
                  </a:lnTo>
                  <a:lnTo>
                    <a:pt x="11954" y="75"/>
                  </a:lnTo>
                  <a:lnTo>
                    <a:pt x="10800" y="0"/>
                  </a:lnTo>
                  <a:lnTo>
                    <a:pt x="9720" y="75"/>
                  </a:lnTo>
                  <a:lnTo>
                    <a:pt x="8677" y="187"/>
                  </a:lnTo>
                  <a:lnTo>
                    <a:pt x="7597" y="485"/>
                  </a:lnTo>
                  <a:lnTo>
                    <a:pt x="6592" y="858"/>
                  </a:lnTo>
                  <a:lnTo>
                    <a:pt x="5661" y="1268"/>
                  </a:lnTo>
                  <a:lnTo>
                    <a:pt x="4804" y="1865"/>
                  </a:lnTo>
                  <a:lnTo>
                    <a:pt x="3948" y="2499"/>
                  </a:lnTo>
                  <a:lnTo>
                    <a:pt x="3166" y="3134"/>
                  </a:lnTo>
                  <a:lnTo>
                    <a:pt x="2458" y="3917"/>
                  </a:lnTo>
                  <a:lnTo>
                    <a:pt x="1862" y="4775"/>
                  </a:lnTo>
                  <a:lnTo>
                    <a:pt x="1303" y="5633"/>
                  </a:lnTo>
                  <a:lnTo>
                    <a:pt x="894" y="6566"/>
                  </a:lnTo>
                  <a:lnTo>
                    <a:pt x="521" y="7573"/>
                  </a:lnTo>
                  <a:lnTo>
                    <a:pt x="223" y="8655"/>
                  </a:lnTo>
                  <a:lnTo>
                    <a:pt x="74" y="9737"/>
                  </a:lnTo>
                  <a:lnTo>
                    <a:pt x="0" y="10819"/>
                  </a:lnTo>
                  <a:lnTo>
                    <a:pt x="74" y="11938"/>
                  </a:lnTo>
                  <a:lnTo>
                    <a:pt x="223" y="13020"/>
                  </a:lnTo>
                  <a:lnTo>
                    <a:pt x="521" y="14027"/>
                  </a:lnTo>
                  <a:lnTo>
                    <a:pt x="894" y="15034"/>
                  </a:lnTo>
                  <a:lnTo>
                    <a:pt x="1303" y="15967"/>
                  </a:lnTo>
                  <a:lnTo>
                    <a:pt x="1862" y="16899"/>
                  </a:lnTo>
                  <a:lnTo>
                    <a:pt x="2458" y="17683"/>
                  </a:lnTo>
                  <a:lnTo>
                    <a:pt x="3166" y="18466"/>
                  </a:lnTo>
                  <a:lnTo>
                    <a:pt x="3948" y="19175"/>
                  </a:lnTo>
                  <a:lnTo>
                    <a:pt x="4804" y="19772"/>
                  </a:lnTo>
                  <a:lnTo>
                    <a:pt x="5661" y="20332"/>
                  </a:lnTo>
                  <a:lnTo>
                    <a:pt x="6592" y="20742"/>
                  </a:lnTo>
                  <a:lnTo>
                    <a:pt x="7597" y="21190"/>
                  </a:lnTo>
                  <a:lnTo>
                    <a:pt x="8677" y="21413"/>
                  </a:lnTo>
                  <a:lnTo>
                    <a:pt x="9720" y="21600"/>
                  </a:lnTo>
                  <a:lnTo>
                    <a:pt x="11954" y="21600"/>
                  </a:lnTo>
                  <a:lnTo>
                    <a:pt x="13034" y="21413"/>
                  </a:lnTo>
                  <a:lnTo>
                    <a:pt x="14040" y="21190"/>
                  </a:lnTo>
                  <a:lnTo>
                    <a:pt x="15008" y="20742"/>
                  </a:lnTo>
                  <a:lnTo>
                    <a:pt x="15939" y="20332"/>
                  </a:lnTo>
                  <a:lnTo>
                    <a:pt x="16870" y="19772"/>
                  </a:lnTo>
                  <a:lnTo>
                    <a:pt x="17652" y="19175"/>
                  </a:lnTo>
                  <a:lnTo>
                    <a:pt x="18472" y="18466"/>
                  </a:lnTo>
                  <a:lnTo>
                    <a:pt x="19179" y="17683"/>
                  </a:lnTo>
                  <a:lnTo>
                    <a:pt x="19812" y="16899"/>
                  </a:lnTo>
                  <a:lnTo>
                    <a:pt x="20297" y="15967"/>
                  </a:lnTo>
                  <a:lnTo>
                    <a:pt x="20818" y="15034"/>
                  </a:lnTo>
                  <a:lnTo>
                    <a:pt x="21153" y="14027"/>
                  </a:lnTo>
                  <a:lnTo>
                    <a:pt x="21377" y="13020"/>
                  </a:lnTo>
                  <a:lnTo>
                    <a:pt x="21600" y="11938"/>
                  </a:lnTo>
                  <a:lnTo>
                    <a:pt x="21600" y="10819"/>
                  </a:lnTo>
                  <a:close/>
                </a:path>
              </a:pathLst>
            </a:custGeom>
            <a:solidFill>
              <a:srgbClr val="65B6E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3" name="Freeform 32"/>
            <p:cNvSpPr/>
            <p:nvPr/>
          </p:nvSpPr>
          <p:spPr>
            <a:xfrm>
              <a:off x="9782066" y="2924173"/>
              <a:ext cx="867284" cy="796926"/>
            </a:xfrm>
            <a:custGeom>
              <a:avLst/>
              <a:gdLst/>
              <a:ahLst/>
              <a:cxnLst>
                <a:cxn ang="0">
                  <a:pos x="wd2" y="hd2"/>
                </a:cxn>
                <a:cxn ang="5400000">
                  <a:pos x="wd2" y="hd2"/>
                </a:cxn>
                <a:cxn ang="10800000">
                  <a:pos x="wd2" y="hd2"/>
                </a:cxn>
                <a:cxn ang="16200000">
                  <a:pos x="wd2" y="hd2"/>
                </a:cxn>
              </a:cxnLst>
              <a:rect l="0" t="0" r="r" b="b"/>
              <a:pathLst>
                <a:path w="21600" h="21600" extrusionOk="0">
                  <a:moveTo>
                    <a:pt x="21600" y="10819"/>
                  </a:moveTo>
                  <a:lnTo>
                    <a:pt x="21600" y="9662"/>
                  </a:lnTo>
                  <a:lnTo>
                    <a:pt x="21377" y="8580"/>
                  </a:lnTo>
                  <a:lnTo>
                    <a:pt x="21153" y="7573"/>
                  </a:lnTo>
                  <a:lnTo>
                    <a:pt x="20818" y="6566"/>
                  </a:lnTo>
                  <a:lnTo>
                    <a:pt x="20297" y="5633"/>
                  </a:lnTo>
                  <a:lnTo>
                    <a:pt x="19812" y="4775"/>
                  </a:lnTo>
                  <a:lnTo>
                    <a:pt x="19179" y="3917"/>
                  </a:lnTo>
                  <a:lnTo>
                    <a:pt x="18472" y="3134"/>
                  </a:lnTo>
                  <a:lnTo>
                    <a:pt x="17652" y="2499"/>
                  </a:lnTo>
                  <a:lnTo>
                    <a:pt x="16870" y="1865"/>
                  </a:lnTo>
                  <a:lnTo>
                    <a:pt x="15939" y="1268"/>
                  </a:lnTo>
                  <a:lnTo>
                    <a:pt x="15008" y="858"/>
                  </a:lnTo>
                  <a:lnTo>
                    <a:pt x="14040" y="485"/>
                  </a:lnTo>
                  <a:lnTo>
                    <a:pt x="13034" y="187"/>
                  </a:lnTo>
                  <a:lnTo>
                    <a:pt x="11954" y="75"/>
                  </a:lnTo>
                  <a:lnTo>
                    <a:pt x="10800" y="0"/>
                  </a:lnTo>
                  <a:lnTo>
                    <a:pt x="9720" y="75"/>
                  </a:lnTo>
                  <a:lnTo>
                    <a:pt x="8677" y="187"/>
                  </a:lnTo>
                  <a:lnTo>
                    <a:pt x="7597" y="485"/>
                  </a:lnTo>
                  <a:lnTo>
                    <a:pt x="6592" y="858"/>
                  </a:lnTo>
                  <a:lnTo>
                    <a:pt x="5661" y="1268"/>
                  </a:lnTo>
                  <a:lnTo>
                    <a:pt x="4804" y="1865"/>
                  </a:lnTo>
                  <a:lnTo>
                    <a:pt x="3948" y="2499"/>
                  </a:lnTo>
                  <a:lnTo>
                    <a:pt x="3166" y="3134"/>
                  </a:lnTo>
                  <a:lnTo>
                    <a:pt x="2458" y="3917"/>
                  </a:lnTo>
                  <a:lnTo>
                    <a:pt x="1862" y="4775"/>
                  </a:lnTo>
                  <a:lnTo>
                    <a:pt x="1303" y="5633"/>
                  </a:lnTo>
                  <a:lnTo>
                    <a:pt x="894" y="6566"/>
                  </a:lnTo>
                  <a:lnTo>
                    <a:pt x="521" y="7573"/>
                  </a:lnTo>
                  <a:lnTo>
                    <a:pt x="223" y="8655"/>
                  </a:lnTo>
                  <a:lnTo>
                    <a:pt x="74" y="9737"/>
                  </a:lnTo>
                  <a:lnTo>
                    <a:pt x="0" y="10819"/>
                  </a:lnTo>
                  <a:lnTo>
                    <a:pt x="74" y="11938"/>
                  </a:lnTo>
                  <a:lnTo>
                    <a:pt x="223" y="13020"/>
                  </a:lnTo>
                  <a:lnTo>
                    <a:pt x="521" y="14027"/>
                  </a:lnTo>
                  <a:lnTo>
                    <a:pt x="894" y="15034"/>
                  </a:lnTo>
                  <a:lnTo>
                    <a:pt x="1303" y="15967"/>
                  </a:lnTo>
                  <a:lnTo>
                    <a:pt x="1862" y="16899"/>
                  </a:lnTo>
                  <a:lnTo>
                    <a:pt x="2458" y="17683"/>
                  </a:lnTo>
                  <a:lnTo>
                    <a:pt x="3166" y="18466"/>
                  </a:lnTo>
                  <a:lnTo>
                    <a:pt x="3948" y="19175"/>
                  </a:lnTo>
                  <a:lnTo>
                    <a:pt x="4804" y="19772"/>
                  </a:lnTo>
                  <a:lnTo>
                    <a:pt x="5661" y="20332"/>
                  </a:lnTo>
                  <a:lnTo>
                    <a:pt x="6592" y="20742"/>
                  </a:lnTo>
                  <a:lnTo>
                    <a:pt x="7597" y="21190"/>
                  </a:lnTo>
                  <a:lnTo>
                    <a:pt x="8677" y="21413"/>
                  </a:lnTo>
                  <a:lnTo>
                    <a:pt x="9720" y="21600"/>
                  </a:lnTo>
                  <a:lnTo>
                    <a:pt x="11954" y="21600"/>
                  </a:lnTo>
                  <a:lnTo>
                    <a:pt x="13034" y="21413"/>
                  </a:lnTo>
                  <a:lnTo>
                    <a:pt x="14040" y="21190"/>
                  </a:lnTo>
                  <a:lnTo>
                    <a:pt x="15008" y="20742"/>
                  </a:lnTo>
                  <a:lnTo>
                    <a:pt x="15939" y="20332"/>
                  </a:lnTo>
                  <a:lnTo>
                    <a:pt x="16870" y="19772"/>
                  </a:lnTo>
                  <a:lnTo>
                    <a:pt x="17652" y="19175"/>
                  </a:lnTo>
                  <a:lnTo>
                    <a:pt x="18472" y="18466"/>
                  </a:lnTo>
                  <a:lnTo>
                    <a:pt x="19179" y="17683"/>
                  </a:lnTo>
                  <a:lnTo>
                    <a:pt x="19812" y="16899"/>
                  </a:lnTo>
                  <a:lnTo>
                    <a:pt x="20297" y="15967"/>
                  </a:lnTo>
                  <a:lnTo>
                    <a:pt x="20818" y="15034"/>
                  </a:lnTo>
                  <a:lnTo>
                    <a:pt x="21153" y="14027"/>
                  </a:lnTo>
                  <a:lnTo>
                    <a:pt x="21377" y="13020"/>
                  </a:lnTo>
                  <a:lnTo>
                    <a:pt x="21600" y="11938"/>
                  </a:lnTo>
                  <a:lnTo>
                    <a:pt x="21600" y="10819"/>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4" name="Freeform 33"/>
            <p:cNvSpPr/>
            <p:nvPr/>
          </p:nvSpPr>
          <p:spPr>
            <a:xfrm>
              <a:off x="10215708" y="2924173"/>
              <a:ext cx="433642" cy="4032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8567"/>
                  </a:lnTo>
                  <a:lnTo>
                    <a:pt x="21451" y="18419"/>
                  </a:lnTo>
                  <a:lnTo>
                    <a:pt x="21451" y="17901"/>
                  </a:lnTo>
                  <a:lnTo>
                    <a:pt x="21302" y="17753"/>
                  </a:lnTo>
                  <a:lnTo>
                    <a:pt x="21302" y="17014"/>
                  </a:lnTo>
                  <a:lnTo>
                    <a:pt x="21153" y="16866"/>
                  </a:lnTo>
                  <a:lnTo>
                    <a:pt x="21153" y="16570"/>
                  </a:lnTo>
                  <a:lnTo>
                    <a:pt x="21004" y="16422"/>
                  </a:lnTo>
                  <a:lnTo>
                    <a:pt x="21004" y="16052"/>
                  </a:lnTo>
                  <a:lnTo>
                    <a:pt x="20855" y="15904"/>
                  </a:lnTo>
                  <a:lnTo>
                    <a:pt x="20855" y="15460"/>
                  </a:lnTo>
                  <a:lnTo>
                    <a:pt x="20706" y="15460"/>
                  </a:lnTo>
                  <a:lnTo>
                    <a:pt x="20706" y="15164"/>
                  </a:lnTo>
                  <a:lnTo>
                    <a:pt x="20557" y="15016"/>
                  </a:lnTo>
                  <a:lnTo>
                    <a:pt x="20557" y="14721"/>
                  </a:lnTo>
                  <a:lnTo>
                    <a:pt x="20483" y="14573"/>
                  </a:lnTo>
                  <a:lnTo>
                    <a:pt x="20483" y="14351"/>
                  </a:lnTo>
                  <a:lnTo>
                    <a:pt x="20334" y="14351"/>
                  </a:lnTo>
                  <a:lnTo>
                    <a:pt x="20334" y="13611"/>
                  </a:lnTo>
                  <a:lnTo>
                    <a:pt x="20185" y="13463"/>
                  </a:lnTo>
                  <a:lnTo>
                    <a:pt x="20185" y="13315"/>
                  </a:lnTo>
                  <a:lnTo>
                    <a:pt x="20036" y="13167"/>
                  </a:lnTo>
                  <a:lnTo>
                    <a:pt x="20036" y="13019"/>
                  </a:lnTo>
                  <a:lnTo>
                    <a:pt x="19887" y="13019"/>
                  </a:lnTo>
                  <a:lnTo>
                    <a:pt x="19887" y="12723"/>
                  </a:lnTo>
                  <a:lnTo>
                    <a:pt x="19738" y="12649"/>
                  </a:lnTo>
                  <a:lnTo>
                    <a:pt x="19738" y="12501"/>
                  </a:lnTo>
                  <a:lnTo>
                    <a:pt x="19589" y="12353"/>
                  </a:lnTo>
                  <a:lnTo>
                    <a:pt x="19589" y="12205"/>
                  </a:lnTo>
                  <a:lnTo>
                    <a:pt x="19440" y="12058"/>
                  </a:lnTo>
                  <a:lnTo>
                    <a:pt x="19440" y="11910"/>
                  </a:lnTo>
                  <a:lnTo>
                    <a:pt x="19142" y="11614"/>
                  </a:lnTo>
                  <a:lnTo>
                    <a:pt x="19142" y="11466"/>
                  </a:lnTo>
                  <a:lnTo>
                    <a:pt x="18993" y="11318"/>
                  </a:lnTo>
                  <a:lnTo>
                    <a:pt x="18993" y="10948"/>
                  </a:lnTo>
                  <a:lnTo>
                    <a:pt x="18770" y="10652"/>
                  </a:lnTo>
                  <a:lnTo>
                    <a:pt x="18770" y="10504"/>
                  </a:lnTo>
                  <a:lnTo>
                    <a:pt x="18621" y="10504"/>
                  </a:lnTo>
                  <a:lnTo>
                    <a:pt x="18621" y="10356"/>
                  </a:lnTo>
                  <a:lnTo>
                    <a:pt x="18323" y="10060"/>
                  </a:lnTo>
                  <a:lnTo>
                    <a:pt x="18323" y="9912"/>
                  </a:lnTo>
                  <a:lnTo>
                    <a:pt x="18174" y="9764"/>
                  </a:lnTo>
                  <a:lnTo>
                    <a:pt x="18174" y="9616"/>
                  </a:lnTo>
                  <a:lnTo>
                    <a:pt x="17876" y="9321"/>
                  </a:lnTo>
                  <a:lnTo>
                    <a:pt x="17578" y="8951"/>
                  </a:lnTo>
                  <a:lnTo>
                    <a:pt x="17578" y="8803"/>
                  </a:lnTo>
                  <a:lnTo>
                    <a:pt x="17131" y="8359"/>
                  </a:lnTo>
                  <a:lnTo>
                    <a:pt x="17131" y="8211"/>
                  </a:lnTo>
                  <a:lnTo>
                    <a:pt x="16759" y="7915"/>
                  </a:lnTo>
                  <a:lnTo>
                    <a:pt x="16759" y="7767"/>
                  </a:lnTo>
                  <a:lnTo>
                    <a:pt x="15716" y="6805"/>
                  </a:lnTo>
                  <a:lnTo>
                    <a:pt x="15716" y="6658"/>
                  </a:lnTo>
                  <a:lnTo>
                    <a:pt x="15046" y="5770"/>
                  </a:lnTo>
                  <a:lnTo>
                    <a:pt x="14897" y="5770"/>
                  </a:lnTo>
                  <a:lnTo>
                    <a:pt x="13854" y="4808"/>
                  </a:lnTo>
                  <a:lnTo>
                    <a:pt x="13705" y="4808"/>
                  </a:lnTo>
                  <a:lnTo>
                    <a:pt x="13332" y="4364"/>
                  </a:lnTo>
                  <a:lnTo>
                    <a:pt x="13183" y="4364"/>
                  </a:lnTo>
                  <a:lnTo>
                    <a:pt x="12737" y="4068"/>
                  </a:lnTo>
                  <a:lnTo>
                    <a:pt x="12290" y="3699"/>
                  </a:lnTo>
                  <a:lnTo>
                    <a:pt x="12141" y="3699"/>
                  </a:lnTo>
                  <a:lnTo>
                    <a:pt x="11843" y="3403"/>
                  </a:lnTo>
                  <a:lnTo>
                    <a:pt x="11768" y="3403"/>
                  </a:lnTo>
                  <a:lnTo>
                    <a:pt x="11619" y="3255"/>
                  </a:lnTo>
                  <a:lnTo>
                    <a:pt x="11321" y="3107"/>
                  </a:lnTo>
                  <a:lnTo>
                    <a:pt x="11172" y="3107"/>
                  </a:lnTo>
                  <a:lnTo>
                    <a:pt x="11023" y="2959"/>
                  </a:lnTo>
                  <a:lnTo>
                    <a:pt x="10874" y="2959"/>
                  </a:lnTo>
                  <a:lnTo>
                    <a:pt x="10577" y="2663"/>
                  </a:lnTo>
                  <a:lnTo>
                    <a:pt x="10428" y="2663"/>
                  </a:lnTo>
                  <a:lnTo>
                    <a:pt x="10130" y="2367"/>
                  </a:lnTo>
                  <a:lnTo>
                    <a:pt x="10055" y="2367"/>
                  </a:lnTo>
                  <a:lnTo>
                    <a:pt x="9906" y="2219"/>
                  </a:lnTo>
                  <a:lnTo>
                    <a:pt x="9757" y="2219"/>
                  </a:lnTo>
                  <a:lnTo>
                    <a:pt x="9608" y="2145"/>
                  </a:lnTo>
                  <a:lnTo>
                    <a:pt x="9459" y="2145"/>
                  </a:lnTo>
                  <a:lnTo>
                    <a:pt x="9310" y="1997"/>
                  </a:lnTo>
                  <a:lnTo>
                    <a:pt x="9161" y="1997"/>
                  </a:lnTo>
                  <a:lnTo>
                    <a:pt x="9012" y="1849"/>
                  </a:lnTo>
                  <a:lnTo>
                    <a:pt x="8566" y="1849"/>
                  </a:lnTo>
                  <a:lnTo>
                    <a:pt x="8417" y="1701"/>
                  </a:lnTo>
                  <a:lnTo>
                    <a:pt x="8268" y="1701"/>
                  </a:lnTo>
                  <a:lnTo>
                    <a:pt x="8193" y="1553"/>
                  </a:lnTo>
                  <a:lnTo>
                    <a:pt x="8044" y="1553"/>
                  </a:lnTo>
                  <a:lnTo>
                    <a:pt x="7895" y="1405"/>
                  </a:lnTo>
                  <a:lnTo>
                    <a:pt x="7746" y="1405"/>
                  </a:lnTo>
                  <a:lnTo>
                    <a:pt x="7597" y="1258"/>
                  </a:lnTo>
                  <a:lnTo>
                    <a:pt x="7299" y="1258"/>
                  </a:lnTo>
                  <a:lnTo>
                    <a:pt x="7150" y="1110"/>
                  </a:lnTo>
                  <a:lnTo>
                    <a:pt x="6852" y="1110"/>
                  </a:lnTo>
                  <a:lnTo>
                    <a:pt x="6703" y="962"/>
                  </a:lnTo>
                  <a:lnTo>
                    <a:pt x="6554" y="962"/>
                  </a:lnTo>
                  <a:lnTo>
                    <a:pt x="6480" y="814"/>
                  </a:lnTo>
                  <a:lnTo>
                    <a:pt x="6182" y="814"/>
                  </a:lnTo>
                  <a:lnTo>
                    <a:pt x="6033" y="666"/>
                  </a:lnTo>
                  <a:lnTo>
                    <a:pt x="5139" y="666"/>
                  </a:lnTo>
                  <a:lnTo>
                    <a:pt x="4990" y="518"/>
                  </a:lnTo>
                  <a:lnTo>
                    <a:pt x="4618" y="518"/>
                  </a:lnTo>
                  <a:lnTo>
                    <a:pt x="4469" y="370"/>
                  </a:lnTo>
                  <a:lnTo>
                    <a:pt x="3873" y="370"/>
                  </a:lnTo>
                  <a:lnTo>
                    <a:pt x="3724" y="296"/>
                  </a:lnTo>
                  <a:lnTo>
                    <a:pt x="3054" y="296"/>
                  </a:lnTo>
                  <a:lnTo>
                    <a:pt x="2905" y="148"/>
                  </a:lnTo>
                  <a:lnTo>
                    <a:pt x="1713" y="148"/>
                  </a:lnTo>
                  <a:lnTo>
                    <a:pt x="1564" y="0"/>
                  </a:lnTo>
                  <a:lnTo>
                    <a:pt x="0" y="0"/>
                  </a:lnTo>
                  <a:lnTo>
                    <a:pt x="0" y="21452"/>
                  </a:lnTo>
                  <a:lnTo>
                    <a:pt x="21600" y="21600"/>
                  </a:lnTo>
                  <a:close/>
                </a:path>
              </a:pathLst>
            </a:custGeom>
            <a:solidFill>
              <a:srgbClr val="EDED7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5" name="Freeform 34"/>
            <p:cNvSpPr/>
            <p:nvPr/>
          </p:nvSpPr>
          <p:spPr>
            <a:xfrm>
              <a:off x="10215708" y="2924173"/>
              <a:ext cx="433642" cy="4032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8567"/>
                  </a:lnTo>
                  <a:lnTo>
                    <a:pt x="21451" y="18419"/>
                  </a:lnTo>
                  <a:lnTo>
                    <a:pt x="21451" y="17901"/>
                  </a:lnTo>
                  <a:lnTo>
                    <a:pt x="21302" y="17753"/>
                  </a:lnTo>
                  <a:lnTo>
                    <a:pt x="21302" y="17014"/>
                  </a:lnTo>
                  <a:lnTo>
                    <a:pt x="21153" y="16866"/>
                  </a:lnTo>
                  <a:lnTo>
                    <a:pt x="21153" y="16570"/>
                  </a:lnTo>
                  <a:lnTo>
                    <a:pt x="21004" y="16422"/>
                  </a:lnTo>
                  <a:lnTo>
                    <a:pt x="21004" y="16052"/>
                  </a:lnTo>
                  <a:lnTo>
                    <a:pt x="20855" y="15904"/>
                  </a:lnTo>
                  <a:lnTo>
                    <a:pt x="20855" y="15460"/>
                  </a:lnTo>
                  <a:lnTo>
                    <a:pt x="20706" y="15460"/>
                  </a:lnTo>
                  <a:lnTo>
                    <a:pt x="20706" y="15164"/>
                  </a:lnTo>
                  <a:lnTo>
                    <a:pt x="20557" y="15016"/>
                  </a:lnTo>
                  <a:lnTo>
                    <a:pt x="20557" y="14721"/>
                  </a:lnTo>
                  <a:lnTo>
                    <a:pt x="20483" y="14573"/>
                  </a:lnTo>
                  <a:lnTo>
                    <a:pt x="20483" y="14351"/>
                  </a:lnTo>
                  <a:lnTo>
                    <a:pt x="20334" y="14351"/>
                  </a:lnTo>
                  <a:lnTo>
                    <a:pt x="20334" y="13611"/>
                  </a:lnTo>
                  <a:lnTo>
                    <a:pt x="20185" y="13463"/>
                  </a:lnTo>
                  <a:lnTo>
                    <a:pt x="20185" y="13315"/>
                  </a:lnTo>
                  <a:lnTo>
                    <a:pt x="20036" y="13167"/>
                  </a:lnTo>
                  <a:lnTo>
                    <a:pt x="20036" y="13019"/>
                  </a:lnTo>
                  <a:lnTo>
                    <a:pt x="19887" y="13019"/>
                  </a:lnTo>
                  <a:lnTo>
                    <a:pt x="19887" y="12723"/>
                  </a:lnTo>
                  <a:lnTo>
                    <a:pt x="19738" y="12649"/>
                  </a:lnTo>
                  <a:lnTo>
                    <a:pt x="19738" y="12501"/>
                  </a:lnTo>
                  <a:lnTo>
                    <a:pt x="19589" y="12353"/>
                  </a:lnTo>
                  <a:lnTo>
                    <a:pt x="19589" y="12205"/>
                  </a:lnTo>
                  <a:lnTo>
                    <a:pt x="19440" y="12058"/>
                  </a:lnTo>
                  <a:lnTo>
                    <a:pt x="19440" y="11910"/>
                  </a:lnTo>
                  <a:lnTo>
                    <a:pt x="19142" y="11614"/>
                  </a:lnTo>
                  <a:lnTo>
                    <a:pt x="19142" y="11466"/>
                  </a:lnTo>
                  <a:lnTo>
                    <a:pt x="18993" y="11318"/>
                  </a:lnTo>
                  <a:lnTo>
                    <a:pt x="18993" y="10948"/>
                  </a:lnTo>
                  <a:lnTo>
                    <a:pt x="18770" y="10652"/>
                  </a:lnTo>
                  <a:lnTo>
                    <a:pt x="18770" y="10504"/>
                  </a:lnTo>
                  <a:lnTo>
                    <a:pt x="18621" y="10504"/>
                  </a:lnTo>
                  <a:lnTo>
                    <a:pt x="18621" y="10356"/>
                  </a:lnTo>
                  <a:lnTo>
                    <a:pt x="18323" y="10060"/>
                  </a:lnTo>
                  <a:lnTo>
                    <a:pt x="18323" y="9912"/>
                  </a:lnTo>
                  <a:lnTo>
                    <a:pt x="18174" y="9764"/>
                  </a:lnTo>
                  <a:lnTo>
                    <a:pt x="18174" y="9616"/>
                  </a:lnTo>
                  <a:lnTo>
                    <a:pt x="17876" y="9321"/>
                  </a:lnTo>
                  <a:lnTo>
                    <a:pt x="17578" y="8951"/>
                  </a:lnTo>
                  <a:lnTo>
                    <a:pt x="17578" y="8803"/>
                  </a:lnTo>
                  <a:lnTo>
                    <a:pt x="17131" y="8359"/>
                  </a:lnTo>
                  <a:lnTo>
                    <a:pt x="17131" y="8211"/>
                  </a:lnTo>
                  <a:lnTo>
                    <a:pt x="16759" y="7915"/>
                  </a:lnTo>
                  <a:lnTo>
                    <a:pt x="16759" y="7767"/>
                  </a:lnTo>
                  <a:lnTo>
                    <a:pt x="15716" y="6805"/>
                  </a:lnTo>
                  <a:lnTo>
                    <a:pt x="15716" y="6658"/>
                  </a:lnTo>
                  <a:lnTo>
                    <a:pt x="15046" y="5770"/>
                  </a:lnTo>
                  <a:lnTo>
                    <a:pt x="14897" y="5770"/>
                  </a:lnTo>
                  <a:lnTo>
                    <a:pt x="13854" y="4808"/>
                  </a:lnTo>
                  <a:lnTo>
                    <a:pt x="13705" y="4808"/>
                  </a:lnTo>
                  <a:lnTo>
                    <a:pt x="13332" y="4364"/>
                  </a:lnTo>
                  <a:lnTo>
                    <a:pt x="13183" y="4364"/>
                  </a:lnTo>
                  <a:lnTo>
                    <a:pt x="12737" y="4068"/>
                  </a:lnTo>
                  <a:lnTo>
                    <a:pt x="12290" y="3699"/>
                  </a:lnTo>
                  <a:lnTo>
                    <a:pt x="12141" y="3699"/>
                  </a:lnTo>
                  <a:lnTo>
                    <a:pt x="11843" y="3403"/>
                  </a:lnTo>
                  <a:lnTo>
                    <a:pt x="11768" y="3403"/>
                  </a:lnTo>
                  <a:lnTo>
                    <a:pt x="11619" y="3255"/>
                  </a:lnTo>
                  <a:lnTo>
                    <a:pt x="11321" y="3107"/>
                  </a:lnTo>
                  <a:lnTo>
                    <a:pt x="11172" y="3107"/>
                  </a:lnTo>
                  <a:lnTo>
                    <a:pt x="11023" y="2959"/>
                  </a:lnTo>
                  <a:lnTo>
                    <a:pt x="10874" y="2959"/>
                  </a:lnTo>
                  <a:lnTo>
                    <a:pt x="10577" y="2663"/>
                  </a:lnTo>
                  <a:lnTo>
                    <a:pt x="10428" y="2663"/>
                  </a:lnTo>
                  <a:lnTo>
                    <a:pt x="10130" y="2367"/>
                  </a:lnTo>
                  <a:lnTo>
                    <a:pt x="10055" y="2367"/>
                  </a:lnTo>
                  <a:lnTo>
                    <a:pt x="9906" y="2219"/>
                  </a:lnTo>
                  <a:lnTo>
                    <a:pt x="9757" y="2219"/>
                  </a:lnTo>
                  <a:lnTo>
                    <a:pt x="9608" y="2145"/>
                  </a:lnTo>
                  <a:lnTo>
                    <a:pt x="9459" y="2145"/>
                  </a:lnTo>
                  <a:lnTo>
                    <a:pt x="9310" y="1997"/>
                  </a:lnTo>
                  <a:lnTo>
                    <a:pt x="9161" y="1997"/>
                  </a:lnTo>
                  <a:lnTo>
                    <a:pt x="9012" y="1849"/>
                  </a:lnTo>
                  <a:lnTo>
                    <a:pt x="8566" y="1849"/>
                  </a:lnTo>
                  <a:lnTo>
                    <a:pt x="8417" y="1701"/>
                  </a:lnTo>
                  <a:lnTo>
                    <a:pt x="8268" y="1701"/>
                  </a:lnTo>
                  <a:lnTo>
                    <a:pt x="8193" y="1553"/>
                  </a:lnTo>
                  <a:lnTo>
                    <a:pt x="8044" y="1553"/>
                  </a:lnTo>
                  <a:lnTo>
                    <a:pt x="7895" y="1405"/>
                  </a:lnTo>
                  <a:lnTo>
                    <a:pt x="7746" y="1405"/>
                  </a:lnTo>
                  <a:lnTo>
                    <a:pt x="7597" y="1258"/>
                  </a:lnTo>
                  <a:lnTo>
                    <a:pt x="7299" y="1258"/>
                  </a:lnTo>
                  <a:lnTo>
                    <a:pt x="7150" y="1110"/>
                  </a:lnTo>
                  <a:lnTo>
                    <a:pt x="6852" y="1110"/>
                  </a:lnTo>
                  <a:lnTo>
                    <a:pt x="6703" y="962"/>
                  </a:lnTo>
                  <a:lnTo>
                    <a:pt x="6554" y="962"/>
                  </a:lnTo>
                  <a:lnTo>
                    <a:pt x="6480" y="814"/>
                  </a:lnTo>
                  <a:lnTo>
                    <a:pt x="6182" y="814"/>
                  </a:lnTo>
                  <a:lnTo>
                    <a:pt x="6033" y="666"/>
                  </a:lnTo>
                  <a:lnTo>
                    <a:pt x="5139" y="666"/>
                  </a:lnTo>
                  <a:lnTo>
                    <a:pt x="4990" y="518"/>
                  </a:lnTo>
                  <a:lnTo>
                    <a:pt x="4618" y="518"/>
                  </a:lnTo>
                  <a:lnTo>
                    <a:pt x="4469" y="370"/>
                  </a:lnTo>
                  <a:lnTo>
                    <a:pt x="3873" y="370"/>
                  </a:lnTo>
                  <a:lnTo>
                    <a:pt x="3724" y="296"/>
                  </a:lnTo>
                  <a:lnTo>
                    <a:pt x="3054" y="296"/>
                  </a:lnTo>
                  <a:lnTo>
                    <a:pt x="2905" y="148"/>
                  </a:lnTo>
                  <a:lnTo>
                    <a:pt x="1713" y="148"/>
                  </a:lnTo>
                  <a:lnTo>
                    <a:pt x="1564" y="0"/>
                  </a:lnTo>
                  <a:lnTo>
                    <a:pt x="0" y="0"/>
                  </a:lnTo>
                  <a:lnTo>
                    <a:pt x="0" y="21452"/>
                  </a:lnTo>
                  <a:lnTo>
                    <a:pt x="2160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6" name="Freeform 35"/>
            <p:cNvSpPr/>
            <p:nvPr/>
          </p:nvSpPr>
          <p:spPr>
            <a:xfrm>
              <a:off x="10215708" y="3325810"/>
              <a:ext cx="433642" cy="3952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4" y="21600"/>
                  </a:lnTo>
                  <a:lnTo>
                    <a:pt x="1713" y="21525"/>
                  </a:lnTo>
                  <a:lnTo>
                    <a:pt x="3724" y="21525"/>
                  </a:lnTo>
                  <a:lnTo>
                    <a:pt x="3873" y="21376"/>
                  </a:lnTo>
                  <a:lnTo>
                    <a:pt x="4469" y="21376"/>
                  </a:lnTo>
                  <a:lnTo>
                    <a:pt x="4618" y="21226"/>
                  </a:lnTo>
                  <a:lnTo>
                    <a:pt x="4990" y="21226"/>
                  </a:lnTo>
                  <a:lnTo>
                    <a:pt x="5139" y="21077"/>
                  </a:lnTo>
                  <a:lnTo>
                    <a:pt x="5437" y="21077"/>
                  </a:lnTo>
                  <a:lnTo>
                    <a:pt x="5586" y="20927"/>
                  </a:lnTo>
                  <a:lnTo>
                    <a:pt x="6033" y="20927"/>
                  </a:lnTo>
                  <a:lnTo>
                    <a:pt x="6182" y="20778"/>
                  </a:lnTo>
                  <a:lnTo>
                    <a:pt x="6480" y="20778"/>
                  </a:lnTo>
                  <a:lnTo>
                    <a:pt x="6554" y="20628"/>
                  </a:lnTo>
                  <a:lnTo>
                    <a:pt x="6703" y="20628"/>
                  </a:lnTo>
                  <a:lnTo>
                    <a:pt x="6852" y="20479"/>
                  </a:lnTo>
                  <a:lnTo>
                    <a:pt x="7150" y="20479"/>
                  </a:lnTo>
                  <a:lnTo>
                    <a:pt x="7299" y="20329"/>
                  </a:lnTo>
                  <a:lnTo>
                    <a:pt x="7597" y="20329"/>
                  </a:lnTo>
                  <a:lnTo>
                    <a:pt x="7746" y="20180"/>
                  </a:lnTo>
                  <a:lnTo>
                    <a:pt x="8193" y="20180"/>
                  </a:lnTo>
                  <a:lnTo>
                    <a:pt x="8268" y="20030"/>
                  </a:lnTo>
                  <a:lnTo>
                    <a:pt x="8417" y="20030"/>
                  </a:lnTo>
                  <a:lnTo>
                    <a:pt x="8566" y="19881"/>
                  </a:lnTo>
                  <a:lnTo>
                    <a:pt x="8863" y="19881"/>
                  </a:lnTo>
                  <a:lnTo>
                    <a:pt x="9012" y="19806"/>
                  </a:lnTo>
                  <a:lnTo>
                    <a:pt x="9161" y="19657"/>
                  </a:lnTo>
                  <a:lnTo>
                    <a:pt x="9310" y="19657"/>
                  </a:lnTo>
                  <a:lnTo>
                    <a:pt x="9459" y="19507"/>
                  </a:lnTo>
                  <a:lnTo>
                    <a:pt x="9608" y="19507"/>
                  </a:lnTo>
                  <a:lnTo>
                    <a:pt x="9757" y="19358"/>
                  </a:lnTo>
                  <a:lnTo>
                    <a:pt x="9906" y="19358"/>
                  </a:lnTo>
                  <a:lnTo>
                    <a:pt x="10055" y="19208"/>
                  </a:lnTo>
                  <a:lnTo>
                    <a:pt x="10130" y="19208"/>
                  </a:lnTo>
                  <a:lnTo>
                    <a:pt x="10428" y="18909"/>
                  </a:lnTo>
                  <a:lnTo>
                    <a:pt x="10577" y="18909"/>
                  </a:lnTo>
                  <a:lnTo>
                    <a:pt x="10874" y="18760"/>
                  </a:lnTo>
                  <a:lnTo>
                    <a:pt x="11023" y="18760"/>
                  </a:lnTo>
                  <a:lnTo>
                    <a:pt x="11172" y="18610"/>
                  </a:lnTo>
                  <a:lnTo>
                    <a:pt x="11321" y="18610"/>
                  </a:lnTo>
                  <a:lnTo>
                    <a:pt x="11768" y="18162"/>
                  </a:lnTo>
                  <a:lnTo>
                    <a:pt x="11843" y="18162"/>
                  </a:lnTo>
                  <a:lnTo>
                    <a:pt x="12141" y="17938"/>
                  </a:lnTo>
                  <a:lnTo>
                    <a:pt x="12290" y="17938"/>
                  </a:lnTo>
                  <a:lnTo>
                    <a:pt x="12737" y="17639"/>
                  </a:lnTo>
                  <a:lnTo>
                    <a:pt x="13183" y="17190"/>
                  </a:lnTo>
                  <a:lnTo>
                    <a:pt x="13332" y="17190"/>
                  </a:lnTo>
                  <a:lnTo>
                    <a:pt x="13705" y="16742"/>
                  </a:lnTo>
                  <a:lnTo>
                    <a:pt x="13854" y="16742"/>
                  </a:lnTo>
                  <a:lnTo>
                    <a:pt x="14897" y="15770"/>
                  </a:lnTo>
                  <a:lnTo>
                    <a:pt x="15046" y="15770"/>
                  </a:lnTo>
                  <a:lnTo>
                    <a:pt x="15716" y="15023"/>
                  </a:lnTo>
                  <a:lnTo>
                    <a:pt x="15716" y="14873"/>
                  </a:lnTo>
                  <a:lnTo>
                    <a:pt x="16759" y="13902"/>
                  </a:lnTo>
                  <a:lnTo>
                    <a:pt x="16759" y="13752"/>
                  </a:lnTo>
                  <a:lnTo>
                    <a:pt x="17131" y="13304"/>
                  </a:lnTo>
                  <a:lnTo>
                    <a:pt x="17131" y="13154"/>
                  </a:lnTo>
                  <a:lnTo>
                    <a:pt x="17578" y="12706"/>
                  </a:lnTo>
                  <a:lnTo>
                    <a:pt x="17876" y="12332"/>
                  </a:lnTo>
                  <a:lnTo>
                    <a:pt x="17876" y="12183"/>
                  </a:lnTo>
                  <a:lnTo>
                    <a:pt x="18174" y="11884"/>
                  </a:lnTo>
                  <a:lnTo>
                    <a:pt x="18174" y="11734"/>
                  </a:lnTo>
                  <a:lnTo>
                    <a:pt x="18323" y="11585"/>
                  </a:lnTo>
                  <a:lnTo>
                    <a:pt x="18323" y="11435"/>
                  </a:lnTo>
                  <a:lnTo>
                    <a:pt x="18621" y="11286"/>
                  </a:lnTo>
                  <a:lnTo>
                    <a:pt x="18621" y="11136"/>
                  </a:lnTo>
                  <a:lnTo>
                    <a:pt x="18770" y="10987"/>
                  </a:lnTo>
                  <a:lnTo>
                    <a:pt x="18770" y="10837"/>
                  </a:lnTo>
                  <a:lnTo>
                    <a:pt x="18993" y="10613"/>
                  </a:lnTo>
                  <a:lnTo>
                    <a:pt x="18993" y="10165"/>
                  </a:lnTo>
                  <a:lnTo>
                    <a:pt x="19142" y="10165"/>
                  </a:lnTo>
                  <a:lnTo>
                    <a:pt x="19142" y="10015"/>
                  </a:lnTo>
                  <a:lnTo>
                    <a:pt x="19291" y="9866"/>
                  </a:lnTo>
                  <a:lnTo>
                    <a:pt x="19291" y="9716"/>
                  </a:lnTo>
                  <a:lnTo>
                    <a:pt x="19440" y="9567"/>
                  </a:lnTo>
                  <a:lnTo>
                    <a:pt x="19440" y="9417"/>
                  </a:lnTo>
                  <a:lnTo>
                    <a:pt x="19589" y="9268"/>
                  </a:lnTo>
                  <a:lnTo>
                    <a:pt x="19589" y="9118"/>
                  </a:lnTo>
                  <a:lnTo>
                    <a:pt x="19738" y="9044"/>
                  </a:lnTo>
                  <a:lnTo>
                    <a:pt x="19887" y="8894"/>
                  </a:lnTo>
                  <a:lnTo>
                    <a:pt x="19887" y="8595"/>
                  </a:lnTo>
                  <a:lnTo>
                    <a:pt x="20036" y="8446"/>
                  </a:lnTo>
                  <a:lnTo>
                    <a:pt x="20036" y="8296"/>
                  </a:lnTo>
                  <a:lnTo>
                    <a:pt x="20185" y="8147"/>
                  </a:lnTo>
                  <a:lnTo>
                    <a:pt x="20185" y="7997"/>
                  </a:lnTo>
                  <a:lnTo>
                    <a:pt x="20334" y="7848"/>
                  </a:lnTo>
                  <a:lnTo>
                    <a:pt x="20334" y="7250"/>
                  </a:lnTo>
                  <a:lnTo>
                    <a:pt x="20483" y="7175"/>
                  </a:lnTo>
                  <a:lnTo>
                    <a:pt x="20483" y="6876"/>
                  </a:lnTo>
                  <a:lnTo>
                    <a:pt x="20557" y="6727"/>
                  </a:lnTo>
                  <a:lnTo>
                    <a:pt x="20557" y="6428"/>
                  </a:lnTo>
                  <a:lnTo>
                    <a:pt x="20706" y="6428"/>
                  </a:lnTo>
                  <a:lnTo>
                    <a:pt x="20706" y="6129"/>
                  </a:lnTo>
                  <a:lnTo>
                    <a:pt x="20855" y="5979"/>
                  </a:lnTo>
                  <a:lnTo>
                    <a:pt x="20855" y="5531"/>
                  </a:lnTo>
                  <a:lnTo>
                    <a:pt x="21004" y="5456"/>
                  </a:lnTo>
                  <a:lnTo>
                    <a:pt x="21004" y="5157"/>
                  </a:lnTo>
                  <a:lnTo>
                    <a:pt x="21153" y="5008"/>
                  </a:lnTo>
                  <a:lnTo>
                    <a:pt x="21153" y="4559"/>
                  </a:lnTo>
                  <a:lnTo>
                    <a:pt x="21302" y="4410"/>
                  </a:lnTo>
                  <a:lnTo>
                    <a:pt x="21302" y="3812"/>
                  </a:lnTo>
                  <a:lnTo>
                    <a:pt x="21451" y="3662"/>
                  </a:lnTo>
                  <a:lnTo>
                    <a:pt x="21451" y="2990"/>
                  </a:lnTo>
                  <a:lnTo>
                    <a:pt x="21600" y="2840"/>
                  </a:lnTo>
                  <a:lnTo>
                    <a:pt x="21600" y="149"/>
                  </a:lnTo>
                  <a:lnTo>
                    <a:pt x="0" y="0"/>
                  </a:lnTo>
                  <a:lnTo>
                    <a:pt x="0" y="21600"/>
                  </a:lnTo>
                  <a:close/>
                </a:path>
              </a:pathLst>
            </a:custGeom>
            <a:solidFill>
              <a:srgbClr val="EC979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7" name="Freeform 36"/>
            <p:cNvSpPr/>
            <p:nvPr/>
          </p:nvSpPr>
          <p:spPr>
            <a:xfrm>
              <a:off x="10215708" y="3325810"/>
              <a:ext cx="433642" cy="3952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4" y="21600"/>
                  </a:lnTo>
                  <a:lnTo>
                    <a:pt x="1713" y="21525"/>
                  </a:lnTo>
                  <a:lnTo>
                    <a:pt x="3724" y="21525"/>
                  </a:lnTo>
                  <a:lnTo>
                    <a:pt x="3873" y="21376"/>
                  </a:lnTo>
                  <a:lnTo>
                    <a:pt x="4469" y="21376"/>
                  </a:lnTo>
                  <a:lnTo>
                    <a:pt x="4618" y="21226"/>
                  </a:lnTo>
                  <a:lnTo>
                    <a:pt x="4990" y="21226"/>
                  </a:lnTo>
                  <a:lnTo>
                    <a:pt x="5139" y="21077"/>
                  </a:lnTo>
                  <a:lnTo>
                    <a:pt x="5437" y="21077"/>
                  </a:lnTo>
                  <a:lnTo>
                    <a:pt x="5586" y="20927"/>
                  </a:lnTo>
                  <a:lnTo>
                    <a:pt x="6033" y="20927"/>
                  </a:lnTo>
                  <a:lnTo>
                    <a:pt x="6182" y="20778"/>
                  </a:lnTo>
                  <a:lnTo>
                    <a:pt x="6480" y="20778"/>
                  </a:lnTo>
                  <a:lnTo>
                    <a:pt x="6554" y="20628"/>
                  </a:lnTo>
                  <a:lnTo>
                    <a:pt x="6703" y="20628"/>
                  </a:lnTo>
                  <a:lnTo>
                    <a:pt x="6852" y="20479"/>
                  </a:lnTo>
                  <a:lnTo>
                    <a:pt x="7150" y="20479"/>
                  </a:lnTo>
                  <a:lnTo>
                    <a:pt x="7299" y="20329"/>
                  </a:lnTo>
                  <a:lnTo>
                    <a:pt x="7597" y="20329"/>
                  </a:lnTo>
                  <a:lnTo>
                    <a:pt x="7746" y="20180"/>
                  </a:lnTo>
                  <a:lnTo>
                    <a:pt x="8193" y="20180"/>
                  </a:lnTo>
                  <a:lnTo>
                    <a:pt x="8268" y="20030"/>
                  </a:lnTo>
                  <a:lnTo>
                    <a:pt x="8417" y="20030"/>
                  </a:lnTo>
                  <a:lnTo>
                    <a:pt x="8566" y="19881"/>
                  </a:lnTo>
                  <a:lnTo>
                    <a:pt x="8863" y="19881"/>
                  </a:lnTo>
                  <a:lnTo>
                    <a:pt x="9012" y="19806"/>
                  </a:lnTo>
                  <a:lnTo>
                    <a:pt x="9161" y="19657"/>
                  </a:lnTo>
                  <a:lnTo>
                    <a:pt x="9310" y="19657"/>
                  </a:lnTo>
                  <a:lnTo>
                    <a:pt x="9459" y="19507"/>
                  </a:lnTo>
                  <a:lnTo>
                    <a:pt x="9608" y="19507"/>
                  </a:lnTo>
                  <a:lnTo>
                    <a:pt x="9757" y="19358"/>
                  </a:lnTo>
                  <a:lnTo>
                    <a:pt x="9906" y="19358"/>
                  </a:lnTo>
                  <a:lnTo>
                    <a:pt x="10055" y="19208"/>
                  </a:lnTo>
                  <a:lnTo>
                    <a:pt x="10130" y="19208"/>
                  </a:lnTo>
                  <a:lnTo>
                    <a:pt x="10428" y="18909"/>
                  </a:lnTo>
                  <a:lnTo>
                    <a:pt x="10577" y="18909"/>
                  </a:lnTo>
                  <a:lnTo>
                    <a:pt x="10874" y="18760"/>
                  </a:lnTo>
                  <a:lnTo>
                    <a:pt x="11023" y="18760"/>
                  </a:lnTo>
                  <a:lnTo>
                    <a:pt x="11172" y="18610"/>
                  </a:lnTo>
                  <a:lnTo>
                    <a:pt x="11321" y="18610"/>
                  </a:lnTo>
                  <a:lnTo>
                    <a:pt x="11768" y="18162"/>
                  </a:lnTo>
                  <a:lnTo>
                    <a:pt x="11843" y="18162"/>
                  </a:lnTo>
                  <a:lnTo>
                    <a:pt x="12141" y="17938"/>
                  </a:lnTo>
                  <a:lnTo>
                    <a:pt x="12290" y="17938"/>
                  </a:lnTo>
                  <a:lnTo>
                    <a:pt x="12737" y="17639"/>
                  </a:lnTo>
                  <a:lnTo>
                    <a:pt x="13183" y="17190"/>
                  </a:lnTo>
                  <a:lnTo>
                    <a:pt x="13332" y="17190"/>
                  </a:lnTo>
                  <a:lnTo>
                    <a:pt x="13705" y="16742"/>
                  </a:lnTo>
                  <a:lnTo>
                    <a:pt x="13854" y="16742"/>
                  </a:lnTo>
                  <a:lnTo>
                    <a:pt x="14897" y="15770"/>
                  </a:lnTo>
                  <a:lnTo>
                    <a:pt x="15046" y="15770"/>
                  </a:lnTo>
                  <a:lnTo>
                    <a:pt x="15716" y="15023"/>
                  </a:lnTo>
                  <a:lnTo>
                    <a:pt x="15716" y="14873"/>
                  </a:lnTo>
                  <a:lnTo>
                    <a:pt x="16759" y="13902"/>
                  </a:lnTo>
                  <a:lnTo>
                    <a:pt x="16759" y="13752"/>
                  </a:lnTo>
                  <a:lnTo>
                    <a:pt x="17131" y="13304"/>
                  </a:lnTo>
                  <a:lnTo>
                    <a:pt x="17131" y="13154"/>
                  </a:lnTo>
                  <a:lnTo>
                    <a:pt x="17578" y="12706"/>
                  </a:lnTo>
                  <a:lnTo>
                    <a:pt x="17876" y="12332"/>
                  </a:lnTo>
                  <a:lnTo>
                    <a:pt x="17876" y="12183"/>
                  </a:lnTo>
                  <a:lnTo>
                    <a:pt x="18174" y="11884"/>
                  </a:lnTo>
                  <a:lnTo>
                    <a:pt x="18174" y="11734"/>
                  </a:lnTo>
                  <a:lnTo>
                    <a:pt x="18323" y="11585"/>
                  </a:lnTo>
                  <a:lnTo>
                    <a:pt x="18323" y="11435"/>
                  </a:lnTo>
                  <a:lnTo>
                    <a:pt x="18621" y="11286"/>
                  </a:lnTo>
                  <a:lnTo>
                    <a:pt x="18621" y="11136"/>
                  </a:lnTo>
                  <a:lnTo>
                    <a:pt x="18770" y="10987"/>
                  </a:lnTo>
                  <a:lnTo>
                    <a:pt x="18770" y="10837"/>
                  </a:lnTo>
                  <a:lnTo>
                    <a:pt x="18993" y="10613"/>
                  </a:lnTo>
                  <a:lnTo>
                    <a:pt x="18993" y="10165"/>
                  </a:lnTo>
                  <a:lnTo>
                    <a:pt x="19142" y="10165"/>
                  </a:lnTo>
                  <a:lnTo>
                    <a:pt x="19142" y="10015"/>
                  </a:lnTo>
                  <a:lnTo>
                    <a:pt x="19291" y="9866"/>
                  </a:lnTo>
                  <a:lnTo>
                    <a:pt x="19291" y="9716"/>
                  </a:lnTo>
                  <a:lnTo>
                    <a:pt x="19440" y="9567"/>
                  </a:lnTo>
                  <a:lnTo>
                    <a:pt x="19440" y="9417"/>
                  </a:lnTo>
                  <a:lnTo>
                    <a:pt x="19589" y="9268"/>
                  </a:lnTo>
                  <a:lnTo>
                    <a:pt x="19589" y="9118"/>
                  </a:lnTo>
                  <a:lnTo>
                    <a:pt x="19738" y="9044"/>
                  </a:lnTo>
                  <a:lnTo>
                    <a:pt x="19887" y="8894"/>
                  </a:lnTo>
                  <a:lnTo>
                    <a:pt x="19887" y="8595"/>
                  </a:lnTo>
                  <a:lnTo>
                    <a:pt x="20036" y="8446"/>
                  </a:lnTo>
                  <a:lnTo>
                    <a:pt x="20036" y="8296"/>
                  </a:lnTo>
                  <a:lnTo>
                    <a:pt x="20185" y="8147"/>
                  </a:lnTo>
                  <a:lnTo>
                    <a:pt x="20185" y="7997"/>
                  </a:lnTo>
                  <a:lnTo>
                    <a:pt x="20334" y="7848"/>
                  </a:lnTo>
                  <a:lnTo>
                    <a:pt x="20334" y="7250"/>
                  </a:lnTo>
                  <a:lnTo>
                    <a:pt x="20483" y="7175"/>
                  </a:lnTo>
                  <a:lnTo>
                    <a:pt x="20483" y="6876"/>
                  </a:lnTo>
                  <a:lnTo>
                    <a:pt x="20557" y="6727"/>
                  </a:lnTo>
                  <a:lnTo>
                    <a:pt x="20557" y="6428"/>
                  </a:lnTo>
                  <a:lnTo>
                    <a:pt x="20706" y="6428"/>
                  </a:lnTo>
                  <a:lnTo>
                    <a:pt x="20706" y="6129"/>
                  </a:lnTo>
                  <a:lnTo>
                    <a:pt x="20855" y="5979"/>
                  </a:lnTo>
                  <a:lnTo>
                    <a:pt x="20855" y="5531"/>
                  </a:lnTo>
                  <a:lnTo>
                    <a:pt x="21004" y="5456"/>
                  </a:lnTo>
                  <a:lnTo>
                    <a:pt x="21004" y="5157"/>
                  </a:lnTo>
                  <a:lnTo>
                    <a:pt x="21153" y="5008"/>
                  </a:lnTo>
                  <a:lnTo>
                    <a:pt x="21153" y="4559"/>
                  </a:lnTo>
                  <a:lnTo>
                    <a:pt x="21302" y="4410"/>
                  </a:lnTo>
                  <a:lnTo>
                    <a:pt x="21302" y="3812"/>
                  </a:lnTo>
                  <a:lnTo>
                    <a:pt x="21451" y="3662"/>
                  </a:lnTo>
                  <a:lnTo>
                    <a:pt x="21451" y="2990"/>
                  </a:lnTo>
                  <a:lnTo>
                    <a:pt x="21600" y="2840"/>
                  </a:lnTo>
                  <a:lnTo>
                    <a:pt x="21600" y="149"/>
                  </a:lnTo>
                  <a:lnTo>
                    <a:pt x="0" y="0"/>
                  </a:lnTo>
                  <a:lnTo>
                    <a:pt x="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8" name="Freeform 37"/>
            <p:cNvSpPr/>
            <p:nvPr/>
          </p:nvSpPr>
          <p:spPr>
            <a:xfrm>
              <a:off x="9782066" y="3325810"/>
              <a:ext cx="433643" cy="395289"/>
            </a:xfrm>
            <a:custGeom>
              <a:avLst/>
              <a:gdLst/>
              <a:ahLst/>
              <a:cxnLst>
                <a:cxn ang="0">
                  <a:pos x="wd2" y="hd2"/>
                </a:cxn>
                <a:cxn ang="5400000">
                  <a:pos x="wd2" y="hd2"/>
                </a:cxn>
                <a:cxn ang="10800000">
                  <a:pos x="wd2" y="hd2"/>
                </a:cxn>
                <a:cxn ang="16200000">
                  <a:pos x="wd2" y="hd2"/>
                </a:cxn>
              </a:cxnLst>
              <a:rect l="0" t="0" r="r" b="b"/>
              <a:pathLst>
                <a:path w="21600" h="21600" extrusionOk="0">
                  <a:moveTo>
                    <a:pt x="0" y="149"/>
                  </a:moveTo>
                  <a:lnTo>
                    <a:pt x="0" y="1570"/>
                  </a:lnTo>
                  <a:lnTo>
                    <a:pt x="149" y="1719"/>
                  </a:lnTo>
                  <a:lnTo>
                    <a:pt x="149" y="2840"/>
                  </a:lnTo>
                  <a:lnTo>
                    <a:pt x="298" y="2990"/>
                  </a:lnTo>
                  <a:lnTo>
                    <a:pt x="298" y="3662"/>
                  </a:lnTo>
                  <a:lnTo>
                    <a:pt x="447" y="3812"/>
                  </a:lnTo>
                  <a:lnTo>
                    <a:pt x="447" y="4410"/>
                  </a:lnTo>
                  <a:lnTo>
                    <a:pt x="596" y="4559"/>
                  </a:lnTo>
                  <a:lnTo>
                    <a:pt x="596" y="5456"/>
                  </a:lnTo>
                  <a:lnTo>
                    <a:pt x="745" y="5531"/>
                  </a:lnTo>
                  <a:lnTo>
                    <a:pt x="745" y="5979"/>
                  </a:lnTo>
                  <a:lnTo>
                    <a:pt x="894" y="6129"/>
                  </a:lnTo>
                  <a:lnTo>
                    <a:pt x="894" y="6428"/>
                  </a:lnTo>
                  <a:lnTo>
                    <a:pt x="1043" y="6428"/>
                  </a:lnTo>
                  <a:lnTo>
                    <a:pt x="1043" y="6727"/>
                  </a:lnTo>
                  <a:lnTo>
                    <a:pt x="1192" y="6876"/>
                  </a:lnTo>
                  <a:lnTo>
                    <a:pt x="1192" y="7175"/>
                  </a:lnTo>
                  <a:lnTo>
                    <a:pt x="1341" y="7250"/>
                  </a:lnTo>
                  <a:lnTo>
                    <a:pt x="1341" y="7549"/>
                  </a:lnTo>
                  <a:lnTo>
                    <a:pt x="1490" y="7698"/>
                  </a:lnTo>
                  <a:lnTo>
                    <a:pt x="1490" y="7848"/>
                  </a:lnTo>
                  <a:lnTo>
                    <a:pt x="1639" y="7997"/>
                  </a:lnTo>
                  <a:lnTo>
                    <a:pt x="1639" y="8147"/>
                  </a:lnTo>
                  <a:lnTo>
                    <a:pt x="1788" y="8296"/>
                  </a:lnTo>
                  <a:lnTo>
                    <a:pt x="1788" y="8446"/>
                  </a:lnTo>
                  <a:lnTo>
                    <a:pt x="1862" y="8595"/>
                  </a:lnTo>
                  <a:lnTo>
                    <a:pt x="1862" y="9044"/>
                  </a:lnTo>
                  <a:lnTo>
                    <a:pt x="2011" y="9118"/>
                  </a:lnTo>
                  <a:lnTo>
                    <a:pt x="2011" y="9268"/>
                  </a:lnTo>
                  <a:lnTo>
                    <a:pt x="2160" y="9417"/>
                  </a:lnTo>
                  <a:lnTo>
                    <a:pt x="2160" y="9567"/>
                  </a:lnTo>
                  <a:lnTo>
                    <a:pt x="2309" y="9716"/>
                  </a:lnTo>
                  <a:lnTo>
                    <a:pt x="2309" y="9866"/>
                  </a:lnTo>
                  <a:lnTo>
                    <a:pt x="2458" y="10015"/>
                  </a:lnTo>
                  <a:lnTo>
                    <a:pt x="2458" y="10165"/>
                  </a:lnTo>
                  <a:lnTo>
                    <a:pt x="2607" y="10165"/>
                  </a:lnTo>
                  <a:lnTo>
                    <a:pt x="2607" y="10314"/>
                  </a:lnTo>
                  <a:lnTo>
                    <a:pt x="2756" y="10464"/>
                  </a:lnTo>
                  <a:lnTo>
                    <a:pt x="2756" y="10613"/>
                  </a:lnTo>
                  <a:lnTo>
                    <a:pt x="3054" y="10837"/>
                  </a:lnTo>
                  <a:lnTo>
                    <a:pt x="3054" y="11286"/>
                  </a:lnTo>
                  <a:lnTo>
                    <a:pt x="3352" y="11435"/>
                  </a:lnTo>
                  <a:lnTo>
                    <a:pt x="3352" y="11585"/>
                  </a:lnTo>
                  <a:lnTo>
                    <a:pt x="3501" y="11734"/>
                  </a:lnTo>
                  <a:lnTo>
                    <a:pt x="3501" y="11884"/>
                  </a:lnTo>
                  <a:lnTo>
                    <a:pt x="3724" y="12183"/>
                  </a:lnTo>
                  <a:lnTo>
                    <a:pt x="3724" y="12332"/>
                  </a:lnTo>
                  <a:lnTo>
                    <a:pt x="4171" y="12706"/>
                  </a:lnTo>
                  <a:lnTo>
                    <a:pt x="4469" y="13154"/>
                  </a:lnTo>
                  <a:lnTo>
                    <a:pt x="4469" y="13304"/>
                  </a:lnTo>
                  <a:lnTo>
                    <a:pt x="4916" y="13752"/>
                  </a:lnTo>
                  <a:lnTo>
                    <a:pt x="4916" y="13902"/>
                  </a:lnTo>
                  <a:lnTo>
                    <a:pt x="5884" y="14873"/>
                  </a:lnTo>
                  <a:lnTo>
                    <a:pt x="5884" y="15023"/>
                  </a:lnTo>
                  <a:lnTo>
                    <a:pt x="6778" y="15770"/>
                  </a:lnTo>
                  <a:lnTo>
                    <a:pt x="6927" y="15770"/>
                  </a:lnTo>
                  <a:lnTo>
                    <a:pt x="7895" y="16742"/>
                  </a:lnTo>
                  <a:lnTo>
                    <a:pt x="8044" y="16742"/>
                  </a:lnTo>
                  <a:lnTo>
                    <a:pt x="8342" y="17190"/>
                  </a:lnTo>
                  <a:lnTo>
                    <a:pt x="8491" y="17190"/>
                  </a:lnTo>
                  <a:lnTo>
                    <a:pt x="8863" y="17639"/>
                  </a:lnTo>
                  <a:lnTo>
                    <a:pt x="9012" y="17639"/>
                  </a:lnTo>
                  <a:lnTo>
                    <a:pt x="9310" y="17938"/>
                  </a:lnTo>
                  <a:lnTo>
                    <a:pt x="9459" y="17938"/>
                  </a:lnTo>
                  <a:lnTo>
                    <a:pt x="9757" y="18162"/>
                  </a:lnTo>
                  <a:lnTo>
                    <a:pt x="9906" y="18162"/>
                  </a:lnTo>
                  <a:lnTo>
                    <a:pt x="10055" y="18311"/>
                  </a:lnTo>
                  <a:lnTo>
                    <a:pt x="10204" y="18311"/>
                  </a:lnTo>
                  <a:lnTo>
                    <a:pt x="10502" y="18610"/>
                  </a:lnTo>
                  <a:lnTo>
                    <a:pt x="10577" y="18610"/>
                  </a:lnTo>
                  <a:lnTo>
                    <a:pt x="10577" y="18760"/>
                  </a:lnTo>
                  <a:lnTo>
                    <a:pt x="10726" y="18760"/>
                  </a:lnTo>
                  <a:lnTo>
                    <a:pt x="11023" y="18909"/>
                  </a:lnTo>
                  <a:lnTo>
                    <a:pt x="11172" y="18909"/>
                  </a:lnTo>
                  <a:lnTo>
                    <a:pt x="11321" y="19059"/>
                  </a:lnTo>
                  <a:lnTo>
                    <a:pt x="11470" y="19059"/>
                  </a:lnTo>
                  <a:lnTo>
                    <a:pt x="11619" y="19208"/>
                  </a:lnTo>
                  <a:lnTo>
                    <a:pt x="11768" y="19208"/>
                  </a:lnTo>
                  <a:lnTo>
                    <a:pt x="12066" y="19507"/>
                  </a:lnTo>
                  <a:lnTo>
                    <a:pt x="12215" y="19507"/>
                  </a:lnTo>
                  <a:lnTo>
                    <a:pt x="12290" y="19657"/>
                  </a:lnTo>
                  <a:lnTo>
                    <a:pt x="12439" y="19657"/>
                  </a:lnTo>
                  <a:lnTo>
                    <a:pt x="12588" y="19806"/>
                  </a:lnTo>
                  <a:lnTo>
                    <a:pt x="12737" y="19806"/>
                  </a:lnTo>
                  <a:lnTo>
                    <a:pt x="12886" y="19881"/>
                  </a:lnTo>
                  <a:lnTo>
                    <a:pt x="13034" y="19881"/>
                  </a:lnTo>
                  <a:lnTo>
                    <a:pt x="13183" y="20030"/>
                  </a:lnTo>
                  <a:lnTo>
                    <a:pt x="13332" y="20030"/>
                  </a:lnTo>
                  <a:lnTo>
                    <a:pt x="13481" y="20180"/>
                  </a:lnTo>
                  <a:lnTo>
                    <a:pt x="14077" y="20180"/>
                  </a:lnTo>
                  <a:lnTo>
                    <a:pt x="14152" y="20329"/>
                  </a:lnTo>
                  <a:lnTo>
                    <a:pt x="14301" y="20329"/>
                  </a:lnTo>
                  <a:lnTo>
                    <a:pt x="14450" y="20479"/>
                  </a:lnTo>
                  <a:lnTo>
                    <a:pt x="14748" y="20479"/>
                  </a:lnTo>
                  <a:lnTo>
                    <a:pt x="14897" y="20628"/>
                  </a:lnTo>
                  <a:lnTo>
                    <a:pt x="15194" y="20628"/>
                  </a:lnTo>
                  <a:lnTo>
                    <a:pt x="15343" y="20778"/>
                  </a:lnTo>
                  <a:lnTo>
                    <a:pt x="15641" y="20778"/>
                  </a:lnTo>
                  <a:lnTo>
                    <a:pt x="15641" y="20927"/>
                  </a:lnTo>
                  <a:lnTo>
                    <a:pt x="16014" y="20927"/>
                  </a:lnTo>
                  <a:lnTo>
                    <a:pt x="16163" y="21077"/>
                  </a:lnTo>
                  <a:lnTo>
                    <a:pt x="16610" y="21077"/>
                  </a:lnTo>
                  <a:lnTo>
                    <a:pt x="16759" y="21226"/>
                  </a:lnTo>
                  <a:lnTo>
                    <a:pt x="17057" y="21226"/>
                  </a:lnTo>
                  <a:lnTo>
                    <a:pt x="17206" y="21376"/>
                  </a:lnTo>
                  <a:lnTo>
                    <a:pt x="17876" y="21376"/>
                  </a:lnTo>
                  <a:lnTo>
                    <a:pt x="18025" y="21525"/>
                  </a:lnTo>
                  <a:lnTo>
                    <a:pt x="19887" y="21525"/>
                  </a:lnTo>
                  <a:lnTo>
                    <a:pt x="20036" y="21600"/>
                  </a:lnTo>
                  <a:lnTo>
                    <a:pt x="21600" y="21600"/>
                  </a:lnTo>
                  <a:lnTo>
                    <a:pt x="21600" y="0"/>
                  </a:lnTo>
                  <a:lnTo>
                    <a:pt x="0" y="149"/>
                  </a:lnTo>
                  <a:close/>
                </a:path>
              </a:pathLst>
            </a:custGeom>
            <a:solidFill>
              <a:srgbClr val="9AD0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49" name="Freeform 38"/>
            <p:cNvSpPr/>
            <p:nvPr/>
          </p:nvSpPr>
          <p:spPr>
            <a:xfrm>
              <a:off x="9782066" y="3325810"/>
              <a:ext cx="433643" cy="395289"/>
            </a:xfrm>
            <a:custGeom>
              <a:avLst/>
              <a:gdLst/>
              <a:ahLst/>
              <a:cxnLst>
                <a:cxn ang="0">
                  <a:pos x="wd2" y="hd2"/>
                </a:cxn>
                <a:cxn ang="5400000">
                  <a:pos x="wd2" y="hd2"/>
                </a:cxn>
                <a:cxn ang="10800000">
                  <a:pos x="wd2" y="hd2"/>
                </a:cxn>
                <a:cxn ang="16200000">
                  <a:pos x="wd2" y="hd2"/>
                </a:cxn>
              </a:cxnLst>
              <a:rect l="0" t="0" r="r" b="b"/>
              <a:pathLst>
                <a:path w="21600" h="21600" extrusionOk="0">
                  <a:moveTo>
                    <a:pt x="0" y="149"/>
                  </a:moveTo>
                  <a:lnTo>
                    <a:pt x="0" y="1570"/>
                  </a:lnTo>
                  <a:lnTo>
                    <a:pt x="149" y="1719"/>
                  </a:lnTo>
                  <a:lnTo>
                    <a:pt x="149" y="2840"/>
                  </a:lnTo>
                  <a:lnTo>
                    <a:pt x="298" y="2990"/>
                  </a:lnTo>
                  <a:lnTo>
                    <a:pt x="298" y="3662"/>
                  </a:lnTo>
                  <a:lnTo>
                    <a:pt x="447" y="3812"/>
                  </a:lnTo>
                  <a:lnTo>
                    <a:pt x="447" y="4410"/>
                  </a:lnTo>
                  <a:lnTo>
                    <a:pt x="596" y="4559"/>
                  </a:lnTo>
                  <a:lnTo>
                    <a:pt x="596" y="5456"/>
                  </a:lnTo>
                  <a:lnTo>
                    <a:pt x="745" y="5531"/>
                  </a:lnTo>
                  <a:lnTo>
                    <a:pt x="745" y="5979"/>
                  </a:lnTo>
                  <a:lnTo>
                    <a:pt x="894" y="6129"/>
                  </a:lnTo>
                  <a:lnTo>
                    <a:pt x="894" y="6428"/>
                  </a:lnTo>
                  <a:lnTo>
                    <a:pt x="1043" y="6428"/>
                  </a:lnTo>
                  <a:lnTo>
                    <a:pt x="1043" y="6727"/>
                  </a:lnTo>
                  <a:lnTo>
                    <a:pt x="1192" y="6876"/>
                  </a:lnTo>
                  <a:lnTo>
                    <a:pt x="1192" y="7175"/>
                  </a:lnTo>
                  <a:lnTo>
                    <a:pt x="1341" y="7250"/>
                  </a:lnTo>
                  <a:lnTo>
                    <a:pt x="1341" y="7549"/>
                  </a:lnTo>
                  <a:lnTo>
                    <a:pt x="1490" y="7698"/>
                  </a:lnTo>
                  <a:lnTo>
                    <a:pt x="1490" y="7848"/>
                  </a:lnTo>
                  <a:lnTo>
                    <a:pt x="1639" y="7997"/>
                  </a:lnTo>
                  <a:lnTo>
                    <a:pt x="1639" y="8147"/>
                  </a:lnTo>
                  <a:lnTo>
                    <a:pt x="1788" y="8296"/>
                  </a:lnTo>
                  <a:lnTo>
                    <a:pt x="1788" y="8446"/>
                  </a:lnTo>
                  <a:lnTo>
                    <a:pt x="1862" y="8595"/>
                  </a:lnTo>
                  <a:lnTo>
                    <a:pt x="1862" y="9044"/>
                  </a:lnTo>
                  <a:lnTo>
                    <a:pt x="2011" y="9118"/>
                  </a:lnTo>
                  <a:lnTo>
                    <a:pt x="2011" y="9268"/>
                  </a:lnTo>
                  <a:lnTo>
                    <a:pt x="2160" y="9417"/>
                  </a:lnTo>
                  <a:lnTo>
                    <a:pt x="2160" y="9567"/>
                  </a:lnTo>
                  <a:lnTo>
                    <a:pt x="2309" y="9716"/>
                  </a:lnTo>
                  <a:lnTo>
                    <a:pt x="2309" y="9866"/>
                  </a:lnTo>
                  <a:lnTo>
                    <a:pt x="2458" y="10015"/>
                  </a:lnTo>
                  <a:lnTo>
                    <a:pt x="2458" y="10165"/>
                  </a:lnTo>
                  <a:lnTo>
                    <a:pt x="2607" y="10165"/>
                  </a:lnTo>
                  <a:lnTo>
                    <a:pt x="2607" y="10314"/>
                  </a:lnTo>
                  <a:lnTo>
                    <a:pt x="2756" y="10464"/>
                  </a:lnTo>
                  <a:lnTo>
                    <a:pt x="2756" y="10613"/>
                  </a:lnTo>
                  <a:lnTo>
                    <a:pt x="3054" y="10837"/>
                  </a:lnTo>
                  <a:lnTo>
                    <a:pt x="3054" y="11286"/>
                  </a:lnTo>
                  <a:lnTo>
                    <a:pt x="3352" y="11435"/>
                  </a:lnTo>
                  <a:lnTo>
                    <a:pt x="3352" y="11585"/>
                  </a:lnTo>
                  <a:lnTo>
                    <a:pt x="3501" y="11734"/>
                  </a:lnTo>
                  <a:lnTo>
                    <a:pt x="3501" y="11884"/>
                  </a:lnTo>
                  <a:lnTo>
                    <a:pt x="3724" y="12183"/>
                  </a:lnTo>
                  <a:lnTo>
                    <a:pt x="3724" y="12332"/>
                  </a:lnTo>
                  <a:lnTo>
                    <a:pt x="4171" y="12706"/>
                  </a:lnTo>
                  <a:lnTo>
                    <a:pt x="4469" y="13154"/>
                  </a:lnTo>
                  <a:lnTo>
                    <a:pt x="4469" y="13304"/>
                  </a:lnTo>
                  <a:lnTo>
                    <a:pt x="4916" y="13752"/>
                  </a:lnTo>
                  <a:lnTo>
                    <a:pt x="4916" y="13902"/>
                  </a:lnTo>
                  <a:lnTo>
                    <a:pt x="5884" y="14873"/>
                  </a:lnTo>
                  <a:lnTo>
                    <a:pt x="5884" y="15023"/>
                  </a:lnTo>
                  <a:lnTo>
                    <a:pt x="6778" y="15770"/>
                  </a:lnTo>
                  <a:lnTo>
                    <a:pt x="6927" y="15770"/>
                  </a:lnTo>
                  <a:lnTo>
                    <a:pt x="7895" y="16742"/>
                  </a:lnTo>
                  <a:lnTo>
                    <a:pt x="8044" y="16742"/>
                  </a:lnTo>
                  <a:lnTo>
                    <a:pt x="8342" y="17190"/>
                  </a:lnTo>
                  <a:lnTo>
                    <a:pt x="8491" y="17190"/>
                  </a:lnTo>
                  <a:lnTo>
                    <a:pt x="8863" y="17639"/>
                  </a:lnTo>
                  <a:lnTo>
                    <a:pt x="9012" y="17639"/>
                  </a:lnTo>
                  <a:lnTo>
                    <a:pt x="9310" y="17938"/>
                  </a:lnTo>
                  <a:lnTo>
                    <a:pt x="9459" y="17938"/>
                  </a:lnTo>
                  <a:lnTo>
                    <a:pt x="9757" y="18162"/>
                  </a:lnTo>
                  <a:lnTo>
                    <a:pt x="9906" y="18162"/>
                  </a:lnTo>
                  <a:lnTo>
                    <a:pt x="10055" y="18311"/>
                  </a:lnTo>
                  <a:lnTo>
                    <a:pt x="10204" y="18311"/>
                  </a:lnTo>
                  <a:lnTo>
                    <a:pt x="10502" y="18610"/>
                  </a:lnTo>
                  <a:lnTo>
                    <a:pt x="10577" y="18610"/>
                  </a:lnTo>
                  <a:lnTo>
                    <a:pt x="10577" y="18760"/>
                  </a:lnTo>
                  <a:lnTo>
                    <a:pt x="10726" y="18760"/>
                  </a:lnTo>
                  <a:lnTo>
                    <a:pt x="11023" y="18909"/>
                  </a:lnTo>
                  <a:lnTo>
                    <a:pt x="11172" y="18909"/>
                  </a:lnTo>
                  <a:lnTo>
                    <a:pt x="11321" y="19059"/>
                  </a:lnTo>
                  <a:lnTo>
                    <a:pt x="11470" y="19059"/>
                  </a:lnTo>
                  <a:lnTo>
                    <a:pt x="11619" y="19208"/>
                  </a:lnTo>
                  <a:lnTo>
                    <a:pt x="11768" y="19208"/>
                  </a:lnTo>
                  <a:lnTo>
                    <a:pt x="12066" y="19507"/>
                  </a:lnTo>
                  <a:lnTo>
                    <a:pt x="12215" y="19507"/>
                  </a:lnTo>
                  <a:lnTo>
                    <a:pt x="12290" y="19657"/>
                  </a:lnTo>
                  <a:lnTo>
                    <a:pt x="12439" y="19657"/>
                  </a:lnTo>
                  <a:lnTo>
                    <a:pt x="12588" y="19806"/>
                  </a:lnTo>
                  <a:lnTo>
                    <a:pt x="12737" y="19806"/>
                  </a:lnTo>
                  <a:lnTo>
                    <a:pt x="12886" y="19881"/>
                  </a:lnTo>
                  <a:lnTo>
                    <a:pt x="13034" y="19881"/>
                  </a:lnTo>
                  <a:lnTo>
                    <a:pt x="13183" y="20030"/>
                  </a:lnTo>
                  <a:lnTo>
                    <a:pt x="13332" y="20030"/>
                  </a:lnTo>
                  <a:lnTo>
                    <a:pt x="13481" y="20180"/>
                  </a:lnTo>
                  <a:lnTo>
                    <a:pt x="14077" y="20180"/>
                  </a:lnTo>
                  <a:lnTo>
                    <a:pt x="14152" y="20329"/>
                  </a:lnTo>
                  <a:lnTo>
                    <a:pt x="14301" y="20329"/>
                  </a:lnTo>
                  <a:lnTo>
                    <a:pt x="14450" y="20479"/>
                  </a:lnTo>
                  <a:lnTo>
                    <a:pt x="14748" y="20479"/>
                  </a:lnTo>
                  <a:lnTo>
                    <a:pt x="14897" y="20628"/>
                  </a:lnTo>
                  <a:lnTo>
                    <a:pt x="15194" y="20628"/>
                  </a:lnTo>
                  <a:lnTo>
                    <a:pt x="15343" y="20778"/>
                  </a:lnTo>
                  <a:lnTo>
                    <a:pt x="15641" y="20778"/>
                  </a:lnTo>
                  <a:lnTo>
                    <a:pt x="15641" y="20927"/>
                  </a:lnTo>
                  <a:lnTo>
                    <a:pt x="16014" y="20927"/>
                  </a:lnTo>
                  <a:lnTo>
                    <a:pt x="16163" y="21077"/>
                  </a:lnTo>
                  <a:lnTo>
                    <a:pt x="16610" y="21077"/>
                  </a:lnTo>
                  <a:lnTo>
                    <a:pt x="16759" y="21226"/>
                  </a:lnTo>
                  <a:lnTo>
                    <a:pt x="17057" y="21226"/>
                  </a:lnTo>
                  <a:lnTo>
                    <a:pt x="17206" y="21376"/>
                  </a:lnTo>
                  <a:lnTo>
                    <a:pt x="17876" y="21376"/>
                  </a:lnTo>
                  <a:lnTo>
                    <a:pt x="18025" y="21525"/>
                  </a:lnTo>
                  <a:lnTo>
                    <a:pt x="19887" y="21525"/>
                  </a:lnTo>
                  <a:lnTo>
                    <a:pt x="20036" y="21600"/>
                  </a:lnTo>
                  <a:lnTo>
                    <a:pt x="21600" y="21600"/>
                  </a:lnTo>
                  <a:lnTo>
                    <a:pt x="21600" y="0"/>
                  </a:lnTo>
                  <a:lnTo>
                    <a:pt x="0" y="149"/>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0" name="Freeform 39"/>
            <p:cNvSpPr/>
            <p:nvPr/>
          </p:nvSpPr>
          <p:spPr>
            <a:xfrm>
              <a:off x="9993960" y="3121023"/>
              <a:ext cx="443498" cy="404813"/>
            </a:xfrm>
            <a:custGeom>
              <a:avLst/>
              <a:gdLst/>
              <a:ahLst/>
              <a:cxnLst>
                <a:cxn ang="0">
                  <a:pos x="wd2" y="hd2"/>
                </a:cxn>
                <a:cxn ang="5400000">
                  <a:pos x="wd2" y="hd2"/>
                </a:cxn>
                <a:cxn ang="10800000">
                  <a:pos x="wd2" y="hd2"/>
                </a:cxn>
                <a:cxn ang="16200000">
                  <a:pos x="wd2" y="hd2"/>
                </a:cxn>
              </a:cxnLst>
              <a:rect l="0" t="0" r="r" b="b"/>
              <a:pathLst>
                <a:path w="21600" h="21600" extrusionOk="0">
                  <a:moveTo>
                    <a:pt x="21600" y="10837"/>
                  </a:moveTo>
                  <a:lnTo>
                    <a:pt x="21600" y="9665"/>
                  </a:lnTo>
                  <a:lnTo>
                    <a:pt x="21308" y="8567"/>
                  </a:lnTo>
                  <a:lnTo>
                    <a:pt x="21016" y="7542"/>
                  </a:lnTo>
                  <a:lnTo>
                    <a:pt x="20724" y="6590"/>
                  </a:lnTo>
                  <a:lnTo>
                    <a:pt x="20359" y="5638"/>
                  </a:lnTo>
                  <a:lnTo>
                    <a:pt x="19776" y="4759"/>
                  </a:lnTo>
                  <a:lnTo>
                    <a:pt x="19046" y="3954"/>
                  </a:lnTo>
                  <a:lnTo>
                    <a:pt x="18389" y="3222"/>
                  </a:lnTo>
                  <a:lnTo>
                    <a:pt x="17659" y="2489"/>
                  </a:lnTo>
                  <a:lnTo>
                    <a:pt x="16857" y="1977"/>
                  </a:lnTo>
                  <a:lnTo>
                    <a:pt x="15981" y="1391"/>
                  </a:lnTo>
                  <a:lnTo>
                    <a:pt x="15032" y="952"/>
                  </a:lnTo>
                  <a:lnTo>
                    <a:pt x="14011" y="513"/>
                  </a:lnTo>
                  <a:lnTo>
                    <a:pt x="13062" y="293"/>
                  </a:lnTo>
                  <a:lnTo>
                    <a:pt x="11968" y="146"/>
                  </a:lnTo>
                  <a:lnTo>
                    <a:pt x="10800" y="0"/>
                  </a:lnTo>
                  <a:lnTo>
                    <a:pt x="9705" y="146"/>
                  </a:lnTo>
                  <a:lnTo>
                    <a:pt x="8684" y="293"/>
                  </a:lnTo>
                  <a:lnTo>
                    <a:pt x="7589" y="513"/>
                  </a:lnTo>
                  <a:lnTo>
                    <a:pt x="6641" y="952"/>
                  </a:lnTo>
                  <a:lnTo>
                    <a:pt x="5765" y="1391"/>
                  </a:lnTo>
                  <a:lnTo>
                    <a:pt x="4816" y="1977"/>
                  </a:lnTo>
                  <a:lnTo>
                    <a:pt x="3941" y="2489"/>
                  </a:lnTo>
                  <a:lnTo>
                    <a:pt x="3284" y="3222"/>
                  </a:lnTo>
                  <a:lnTo>
                    <a:pt x="2554" y="3954"/>
                  </a:lnTo>
                  <a:lnTo>
                    <a:pt x="1970" y="4759"/>
                  </a:lnTo>
                  <a:lnTo>
                    <a:pt x="1459" y="5711"/>
                  </a:lnTo>
                  <a:lnTo>
                    <a:pt x="876" y="6590"/>
                  </a:lnTo>
                  <a:lnTo>
                    <a:pt x="584" y="7542"/>
                  </a:lnTo>
                  <a:lnTo>
                    <a:pt x="292" y="8713"/>
                  </a:lnTo>
                  <a:lnTo>
                    <a:pt x="146" y="9665"/>
                  </a:lnTo>
                  <a:lnTo>
                    <a:pt x="0" y="10837"/>
                  </a:lnTo>
                  <a:lnTo>
                    <a:pt x="292" y="13033"/>
                  </a:lnTo>
                  <a:lnTo>
                    <a:pt x="584" y="14058"/>
                  </a:lnTo>
                  <a:lnTo>
                    <a:pt x="876" y="15010"/>
                  </a:lnTo>
                  <a:lnTo>
                    <a:pt x="1459" y="16035"/>
                  </a:lnTo>
                  <a:lnTo>
                    <a:pt x="1970" y="16841"/>
                  </a:lnTo>
                  <a:lnTo>
                    <a:pt x="2554" y="17719"/>
                  </a:lnTo>
                  <a:lnTo>
                    <a:pt x="3284" y="18378"/>
                  </a:lnTo>
                  <a:lnTo>
                    <a:pt x="3941" y="19111"/>
                  </a:lnTo>
                  <a:lnTo>
                    <a:pt x="4816" y="19769"/>
                  </a:lnTo>
                  <a:lnTo>
                    <a:pt x="5765" y="20355"/>
                  </a:lnTo>
                  <a:lnTo>
                    <a:pt x="6641" y="20795"/>
                  </a:lnTo>
                  <a:lnTo>
                    <a:pt x="7589" y="21087"/>
                  </a:lnTo>
                  <a:lnTo>
                    <a:pt x="8684" y="21380"/>
                  </a:lnTo>
                  <a:lnTo>
                    <a:pt x="9705" y="21454"/>
                  </a:lnTo>
                  <a:lnTo>
                    <a:pt x="10800" y="21600"/>
                  </a:lnTo>
                  <a:lnTo>
                    <a:pt x="11968" y="21454"/>
                  </a:lnTo>
                  <a:lnTo>
                    <a:pt x="13062" y="21380"/>
                  </a:lnTo>
                  <a:lnTo>
                    <a:pt x="14011" y="21087"/>
                  </a:lnTo>
                  <a:lnTo>
                    <a:pt x="15032" y="20795"/>
                  </a:lnTo>
                  <a:lnTo>
                    <a:pt x="15981" y="20355"/>
                  </a:lnTo>
                  <a:lnTo>
                    <a:pt x="16857" y="19769"/>
                  </a:lnTo>
                  <a:lnTo>
                    <a:pt x="17659" y="19111"/>
                  </a:lnTo>
                  <a:lnTo>
                    <a:pt x="19046" y="17719"/>
                  </a:lnTo>
                  <a:lnTo>
                    <a:pt x="19776" y="16841"/>
                  </a:lnTo>
                  <a:lnTo>
                    <a:pt x="20359" y="16035"/>
                  </a:lnTo>
                  <a:lnTo>
                    <a:pt x="20724" y="15010"/>
                  </a:lnTo>
                  <a:lnTo>
                    <a:pt x="21016" y="14058"/>
                  </a:lnTo>
                  <a:lnTo>
                    <a:pt x="21308" y="13033"/>
                  </a:lnTo>
                  <a:lnTo>
                    <a:pt x="21600" y="11935"/>
                  </a:lnTo>
                  <a:lnTo>
                    <a:pt x="21600" y="10837"/>
                  </a:lnTo>
                  <a:close/>
                </a:path>
              </a:pathLst>
            </a:custGeom>
            <a:solidFill>
              <a:srgbClr val="99C3E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1" name="Freeform 40"/>
            <p:cNvSpPr/>
            <p:nvPr/>
          </p:nvSpPr>
          <p:spPr>
            <a:xfrm>
              <a:off x="9993960" y="3121023"/>
              <a:ext cx="443498" cy="404813"/>
            </a:xfrm>
            <a:custGeom>
              <a:avLst/>
              <a:gdLst/>
              <a:ahLst/>
              <a:cxnLst>
                <a:cxn ang="0">
                  <a:pos x="wd2" y="hd2"/>
                </a:cxn>
                <a:cxn ang="5400000">
                  <a:pos x="wd2" y="hd2"/>
                </a:cxn>
                <a:cxn ang="10800000">
                  <a:pos x="wd2" y="hd2"/>
                </a:cxn>
                <a:cxn ang="16200000">
                  <a:pos x="wd2" y="hd2"/>
                </a:cxn>
              </a:cxnLst>
              <a:rect l="0" t="0" r="r" b="b"/>
              <a:pathLst>
                <a:path w="21600" h="21600" extrusionOk="0">
                  <a:moveTo>
                    <a:pt x="21600" y="10837"/>
                  </a:moveTo>
                  <a:lnTo>
                    <a:pt x="21600" y="9665"/>
                  </a:lnTo>
                  <a:lnTo>
                    <a:pt x="21308" y="8567"/>
                  </a:lnTo>
                  <a:lnTo>
                    <a:pt x="21016" y="7542"/>
                  </a:lnTo>
                  <a:lnTo>
                    <a:pt x="20724" y="6590"/>
                  </a:lnTo>
                  <a:lnTo>
                    <a:pt x="20359" y="5638"/>
                  </a:lnTo>
                  <a:lnTo>
                    <a:pt x="19776" y="4759"/>
                  </a:lnTo>
                  <a:lnTo>
                    <a:pt x="19046" y="3954"/>
                  </a:lnTo>
                  <a:lnTo>
                    <a:pt x="18389" y="3222"/>
                  </a:lnTo>
                  <a:lnTo>
                    <a:pt x="17659" y="2489"/>
                  </a:lnTo>
                  <a:lnTo>
                    <a:pt x="16857" y="1977"/>
                  </a:lnTo>
                  <a:lnTo>
                    <a:pt x="15981" y="1391"/>
                  </a:lnTo>
                  <a:lnTo>
                    <a:pt x="15032" y="952"/>
                  </a:lnTo>
                  <a:lnTo>
                    <a:pt x="14011" y="513"/>
                  </a:lnTo>
                  <a:lnTo>
                    <a:pt x="13062" y="293"/>
                  </a:lnTo>
                  <a:lnTo>
                    <a:pt x="11968" y="146"/>
                  </a:lnTo>
                  <a:lnTo>
                    <a:pt x="10800" y="0"/>
                  </a:lnTo>
                  <a:lnTo>
                    <a:pt x="9705" y="146"/>
                  </a:lnTo>
                  <a:lnTo>
                    <a:pt x="8684" y="293"/>
                  </a:lnTo>
                  <a:lnTo>
                    <a:pt x="7589" y="513"/>
                  </a:lnTo>
                  <a:lnTo>
                    <a:pt x="6641" y="952"/>
                  </a:lnTo>
                  <a:lnTo>
                    <a:pt x="5765" y="1391"/>
                  </a:lnTo>
                  <a:lnTo>
                    <a:pt x="4816" y="1977"/>
                  </a:lnTo>
                  <a:lnTo>
                    <a:pt x="3941" y="2489"/>
                  </a:lnTo>
                  <a:lnTo>
                    <a:pt x="3284" y="3222"/>
                  </a:lnTo>
                  <a:lnTo>
                    <a:pt x="2554" y="3954"/>
                  </a:lnTo>
                  <a:lnTo>
                    <a:pt x="1970" y="4759"/>
                  </a:lnTo>
                  <a:lnTo>
                    <a:pt x="1459" y="5711"/>
                  </a:lnTo>
                  <a:lnTo>
                    <a:pt x="876" y="6590"/>
                  </a:lnTo>
                  <a:lnTo>
                    <a:pt x="584" y="7542"/>
                  </a:lnTo>
                  <a:lnTo>
                    <a:pt x="292" y="8713"/>
                  </a:lnTo>
                  <a:lnTo>
                    <a:pt x="146" y="9665"/>
                  </a:lnTo>
                  <a:lnTo>
                    <a:pt x="0" y="10837"/>
                  </a:lnTo>
                  <a:lnTo>
                    <a:pt x="292" y="13033"/>
                  </a:lnTo>
                  <a:lnTo>
                    <a:pt x="584" y="14058"/>
                  </a:lnTo>
                  <a:lnTo>
                    <a:pt x="876" y="15010"/>
                  </a:lnTo>
                  <a:lnTo>
                    <a:pt x="1459" y="16035"/>
                  </a:lnTo>
                  <a:lnTo>
                    <a:pt x="1970" y="16841"/>
                  </a:lnTo>
                  <a:lnTo>
                    <a:pt x="2554" y="17719"/>
                  </a:lnTo>
                  <a:lnTo>
                    <a:pt x="3284" y="18378"/>
                  </a:lnTo>
                  <a:lnTo>
                    <a:pt x="3941" y="19111"/>
                  </a:lnTo>
                  <a:lnTo>
                    <a:pt x="4816" y="19769"/>
                  </a:lnTo>
                  <a:lnTo>
                    <a:pt x="5765" y="20355"/>
                  </a:lnTo>
                  <a:lnTo>
                    <a:pt x="6641" y="20795"/>
                  </a:lnTo>
                  <a:lnTo>
                    <a:pt x="7589" y="21087"/>
                  </a:lnTo>
                  <a:lnTo>
                    <a:pt x="8684" y="21380"/>
                  </a:lnTo>
                  <a:lnTo>
                    <a:pt x="9705" y="21454"/>
                  </a:lnTo>
                  <a:lnTo>
                    <a:pt x="10800" y="21600"/>
                  </a:lnTo>
                  <a:lnTo>
                    <a:pt x="11968" y="21454"/>
                  </a:lnTo>
                  <a:lnTo>
                    <a:pt x="13062" y="21380"/>
                  </a:lnTo>
                  <a:lnTo>
                    <a:pt x="14011" y="21087"/>
                  </a:lnTo>
                  <a:lnTo>
                    <a:pt x="15032" y="20795"/>
                  </a:lnTo>
                  <a:lnTo>
                    <a:pt x="15981" y="20355"/>
                  </a:lnTo>
                  <a:lnTo>
                    <a:pt x="16857" y="19769"/>
                  </a:lnTo>
                  <a:lnTo>
                    <a:pt x="17659" y="19111"/>
                  </a:lnTo>
                  <a:lnTo>
                    <a:pt x="19046" y="17719"/>
                  </a:lnTo>
                  <a:lnTo>
                    <a:pt x="19776" y="16841"/>
                  </a:lnTo>
                  <a:lnTo>
                    <a:pt x="20359" y="16035"/>
                  </a:lnTo>
                  <a:lnTo>
                    <a:pt x="20724" y="15010"/>
                  </a:lnTo>
                  <a:lnTo>
                    <a:pt x="21016" y="14058"/>
                  </a:lnTo>
                  <a:lnTo>
                    <a:pt x="21308" y="13033"/>
                  </a:lnTo>
                  <a:lnTo>
                    <a:pt x="21600" y="11935"/>
                  </a:lnTo>
                  <a:lnTo>
                    <a:pt x="21600" y="10837"/>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2" name="Freeform 41"/>
            <p:cNvSpPr/>
            <p:nvPr/>
          </p:nvSpPr>
          <p:spPr>
            <a:xfrm>
              <a:off x="10215708" y="3121023"/>
              <a:ext cx="221749" cy="2063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9008"/>
                  </a:lnTo>
                  <a:lnTo>
                    <a:pt x="21308" y="18720"/>
                  </a:lnTo>
                  <a:lnTo>
                    <a:pt x="21308" y="17424"/>
                  </a:lnTo>
                  <a:lnTo>
                    <a:pt x="21016" y="17136"/>
                  </a:lnTo>
                  <a:lnTo>
                    <a:pt x="21016" y="16272"/>
                  </a:lnTo>
                  <a:lnTo>
                    <a:pt x="20724" y="15984"/>
                  </a:lnTo>
                  <a:lnTo>
                    <a:pt x="20724" y="15120"/>
                  </a:lnTo>
                  <a:lnTo>
                    <a:pt x="20432" y="14832"/>
                  </a:lnTo>
                  <a:lnTo>
                    <a:pt x="20432" y="14688"/>
                  </a:lnTo>
                  <a:lnTo>
                    <a:pt x="20141" y="14400"/>
                  </a:lnTo>
                  <a:lnTo>
                    <a:pt x="20141" y="13248"/>
                  </a:lnTo>
                  <a:lnTo>
                    <a:pt x="19849" y="12960"/>
                  </a:lnTo>
                  <a:lnTo>
                    <a:pt x="19849" y="12672"/>
                  </a:lnTo>
                  <a:lnTo>
                    <a:pt x="19703" y="12384"/>
                  </a:lnTo>
                  <a:lnTo>
                    <a:pt x="19703" y="12096"/>
                  </a:lnTo>
                  <a:lnTo>
                    <a:pt x="19411" y="11808"/>
                  </a:lnTo>
                  <a:lnTo>
                    <a:pt x="19411" y="11520"/>
                  </a:lnTo>
                  <a:lnTo>
                    <a:pt x="18827" y="11088"/>
                  </a:lnTo>
                  <a:lnTo>
                    <a:pt x="18827" y="10800"/>
                  </a:lnTo>
                  <a:lnTo>
                    <a:pt x="18535" y="10512"/>
                  </a:lnTo>
                  <a:lnTo>
                    <a:pt x="18535" y="10224"/>
                  </a:lnTo>
                  <a:lnTo>
                    <a:pt x="17951" y="9648"/>
                  </a:lnTo>
                  <a:lnTo>
                    <a:pt x="17659" y="9072"/>
                  </a:lnTo>
                  <a:lnTo>
                    <a:pt x="17659" y="8784"/>
                  </a:lnTo>
                  <a:lnTo>
                    <a:pt x="16784" y="7920"/>
                  </a:lnTo>
                  <a:lnTo>
                    <a:pt x="16784" y="7776"/>
                  </a:lnTo>
                  <a:lnTo>
                    <a:pt x="13719" y="4896"/>
                  </a:lnTo>
                  <a:lnTo>
                    <a:pt x="13427" y="4896"/>
                  </a:lnTo>
                  <a:lnTo>
                    <a:pt x="12843" y="4176"/>
                  </a:lnTo>
                  <a:lnTo>
                    <a:pt x="12697" y="4176"/>
                  </a:lnTo>
                  <a:lnTo>
                    <a:pt x="12114" y="3600"/>
                  </a:lnTo>
                  <a:lnTo>
                    <a:pt x="11822" y="3600"/>
                  </a:lnTo>
                  <a:lnTo>
                    <a:pt x="11238" y="3024"/>
                  </a:lnTo>
                  <a:lnTo>
                    <a:pt x="10946" y="3024"/>
                  </a:lnTo>
                  <a:lnTo>
                    <a:pt x="10654" y="2736"/>
                  </a:lnTo>
                  <a:lnTo>
                    <a:pt x="10362" y="2736"/>
                  </a:lnTo>
                  <a:lnTo>
                    <a:pt x="10070" y="2448"/>
                  </a:lnTo>
                  <a:lnTo>
                    <a:pt x="9778" y="2448"/>
                  </a:lnTo>
                  <a:lnTo>
                    <a:pt x="9486" y="2160"/>
                  </a:lnTo>
                  <a:lnTo>
                    <a:pt x="9049" y="2160"/>
                  </a:lnTo>
                  <a:lnTo>
                    <a:pt x="8757" y="1872"/>
                  </a:lnTo>
                  <a:lnTo>
                    <a:pt x="8465" y="1872"/>
                  </a:lnTo>
                  <a:lnTo>
                    <a:pt x="8173" y="1584"/>
                  </a:lnTo>
                  <a:lnTo>
                    <a:pt x="7881" y="1584"/>
                  </a:lnTo>
                  <a:lnTo>
                    <a:pt x="7881" y="1296"/>
                  </a:lnTo>
                  <a:lnTo>
                    <a:pt x="7297" y="1296"/>
                  </a:lnTo>
                  <a:lnTo>
                    <a:pt x="7005" y="1008"/>
                  </a:lnTo>
                  <a:lnTo>
                    <a:pt x="6422" y="1008"/>
                  </a:lnTo>
                  <a:lnTo>
                    <a:pt x="6130" y="864"/>
                  </a:lnTo>
                  <a:lnTo>
                    <a:pt x="5400" y="864"/>
                  </a:lnTo>
                  <a:lnTo>
                    <a:pt x="5400" y="576"/>
                  </a:lnTo>
                  <a:lnTo>
                    <a:pt x="4232" y="576"/>
                  </a:lnTo>
                  <a:lnTo>
                    <a:pt x="3941" y="288"/>
                  </a:lnTo>
                  <a:lnTo>
                    <a:pt x="2773" y="288"/>
                  </a:lnTo>
                  <a:lnTo>
                    <a:pt x="2481" y="0"/>
                  </a:lnTo>
                  <a:lnTo>
                    <a:pt x="0" y="0"/>
                  </a:lnTo>
                  <a:lnTo>
                    <a:pt x="0" y="21312"/>
                  </a:lnTo>
                  <a:lnTo>
                    <a:pt x="21600" y="21600"/>
                  </a:lnTo>
                  <a:close/>
                </a:path>
              </a:pathLst>
            </a:custGeom>
            <a:solidFill>
              <a:srgbClr val="F6F4B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3" name="Freeform 42"/>
            <p:cNvSpPr/>
            <p:nvPr/>
          </p:nvSpPr>
          <p:spPr>
            <a:xfrm>
              <a:off x="10215708" y="3121023"/>
              <a:ext cx="221749" cy="2063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9008"/>
                  </a:lnTo>
                  <a:lnTo>
                    <a:pt x="21308" y="18720"/>
                  </a:lnTo>
                  <a:lnTo>
                    <a:pt x="21308" y="17424"/>
                  </a:lnTo>
                  <a:lnTo>
                    <a:pt x="21016" y="17136"/>
                  </a:lnTo>
                  <a:lnTo>
                    <a:pt x="21016" y="16272"/>
                  </a:lnTo>
                  <a:lnTo>
                    <a:pt x="20724" y="15984"/>
                  </a:lnTo>
                  <a:lnTo>
                    <a:pt x="20724" y="15120"/>
                  </a:lnTo>
                  <a:lnTo>
                    <a:pt x="20432" y="14832"/>
                  </a:lnTo>
                  <a:lnTo>
                    <a:pt x="20432" y="14688"/>
                  </a:lnTo>
                  <a:lnTo>
                    <a:pt x="20141" y="14400"/>
                  </a:lnTo>
                  <a:lnTo>
                    <a:pt x="20141" y="13248"/>
                  </a:lnTo>
                  <a:lnTo>
                    <a:pt x="19849" y="12960"/>
                  </a:lnTo>
                  <a:lnTo>
                    <a:pt x="19849" y="12672"/>
                  </a:lnTo>
                  <a:lnTo>
                    <a:pt x="19703" y="12384"/>
                  </a:lnTo>
                  <a:lnTo>
                    <a:pt x="19703" y="12096"/>
                  </a:lnTo>
                  <a:lnTo>
                    <a:pt x="19411" y="11808"/>
                  </a:lnTo>
                  <a:lnTo>
                    <a:pt x="19411" y="11520"/>
                  </a:lnTo>
                  <a:lnTo>
                    <a:pt x="18827" y="11088"/>
                  </a:lnTo>
                  <a:lnTo>
                    <a:pt x="18827" y="10800"/>
                  </a:lnTo>
                  <a:lnTo>
                    <a:pt x="18535" y="10512"/>
                  </a:lnTo>
                  <a:lnTo>
                    <a:pt x="18535" y="10224"/>
                  </a:lnTo>
                  <a:lnTo>
                    <a:pt x="17951" y="9648"/>
                  </a:lnTo>
                  <a:lnTo>
                    <a:pt x="17659" y="9072"/>
                  </a:lnTo>
                  <a:lnTo>
                    <a:pt x="17659" y="8784"/>
                  </a:lnTo>
                  <a:lnTo>
                    <a:pt x="16784" y="7920"/>
                  </a:lnTo>
                  <a:lnTo>
                    <a:pt x="16784" y="7776"/>
                  </a:lnTo>
                  <a:lnTo>
                    <a:pt x="13719" y="4896"/>
                  </a:lnTo>
                  <a:lnTo>
                    <a:pt x="13427" y="4896"/>
                  </a:lnTo>
                  <a:lnTo>
                    <a:pt x="12843" y="4176"/>
                  </a:lnTo>
                  <a:lnTo>
                    <a:pt x="12697" y="4176"/>
                  </a:lnTo>
                  <a:lnTo>
                    <a:pt x="12114" y="3600"/>
                  </a:lnTo>
                  <a:lnTo>
                    <a:pt x="11822" y="3600"/>
                  </a:lnTo>
                  <a:lnTo>
                    <a:pt x="11238" y="3024"/>
                  </a:lnTo>
                  <a:lnTo>
                    <a:pt x="10946" y="3024"/>
                  </a:lnTo>
                  <a:lnTo>
                    <a:pt x="10654" y="2736"/>
                  </a:lnTo>
                  <a:lnTo>
                    <a:pt x="10362" y="2736"/>
                  </a:lnTo>
                  <a:lnTo>
                    <a:pt x="10070" y="2448"/>
                  </a:lnTo>
                  <a:lnTo>
                    <a:pt x="9778" y="2448"/>
                  </a:lnTo>
                  <a:lnTo>
                    <a:pt x="9486" y="2160"/>
                  </a:lnTo>
                  <a:lnTo>
                    <a:pt x="9049" y="2160"/>
                  </a:lnTo>
                  <a:lnTo>
                    <a:pt x="8757" y="1872"/>
                  </a:lnTo>
                  <a:lnTo>
                    <a:pt x="8465" y="1872"/>
                  </a:lnTo>
                  <a:lnTo>
                    <a:pt x="8173" y="1584"/>
                  </a:lnTo>
                  <a:lnTo>
                    <a:pt x="7881" y="1584"/>
                  </a:lnTo>
                  <a:lnTo>
                    <a:pt x="7881" y="1296"/>
                  </a:lnTo>
                  <a:lnTo>
                    <a:pt x="7297" y="1296"/>
                  </a:lnTo>
                  <a:lnTo>
                    <a:pt x="7005" y="1008"/>
                  </a:lnTo>
                  <a:lnTo>
                    <a:pt x="6422" y="1008"/>
                  </a:lnTo>
                  <a:lnTo>
                    <a:pt x="6130" y="864"/>
                  </a:lnTo>
                  <a:lnTo>
                    <a:pt x="5400" y="864"/>
                  </a:lnTo>
                  <a:lnTo>
                    <a:pt x="5400" y="576"/>
                  </a:lnTo>
                  <a:lnTo>
                    <a:pt x="4232" y="576"/>
                  </a:lnTo>
                  <a:lnTo>
                    <a:pt x="3941" y="288"/>
                  </a:lnTo>
                  <a:lnTo>
                    <a:pt x="2773" y="288"/>
                  </a:lnTo>
                  <a:lnTo>
                    <a:pt x="2481" y="0"/>
                  </a:lnTo>
                  <a:lnTo>
                    <a:pt x="0" y="0"/>
                  </a:lnTo>
                  <a:lnTo>
                    <a:pt x="0" y="21312"/>
                  </a:lnTo>
                  <a:lnTo>
                    <a:pt x="2160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4" name="Freeform 43"/>
            <p:cNvSpPr/>
            <p:nvPr/>
          </p:nvSpPr>
          <p:spPr>
            <a:xfrm>
              <a:off x="10215708" y="3325810"/>
              <a:ext cx="221749" cy="2000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481" y="21600"/>
                  </a:lnTo>
                  <a:lnTo>
                    <a:pt x="2773" y="21306"/>
                  </a:lnTo>
                  <a:lnTo>
                    <a:pt x="3941" y="21306"/>
                  </a:lnTo>
                  <a:lnTo>
                    <a:pt x="4232" y="21159"/>
                  </a:lnTo>
                  <a:lnTo>
                    <a:pt x="5400" y="21159"/>
                  </a:lnTo>
                  <a:lnTo>
                    <a:pt x="5400" y="20865"/>
                  </a:lnTo>
                  <a:lnTo>
                    <a:pt x="6130" y="20865"/>
                  </a:lnTo>
                  <a:lnTo>
                    <a:pt x="6422" y="20571"/>
                  </a:lnTo>
                  <a:lnTo>
                    <a:pt x="7005" y="20571"/>
                  </a:lnTo>
                  <a:lnTo>
                    <a:pt x="7297" y="20278"/>
                  </a:lnTo>
                  <a:lnTo>
                    <a:pt x="7881" y="20278"/>
                  </a:lnTo>
                  <a:lnTo>
                    <a:pt x="7881" y="19984"/>
                  </a:lnTo>
                  <a:lnTo>
                    <a:pt x="8757" y="19984"/>
                  </a:lnTo>
                  <a:lnTo>
                    <a:pt x="9049" y="19690"/>
                  </a:lnTo>
                  <a:lnTo>
                    <a:pt x="9486" y="19690"/>
                  </a:lnTo>
                  <a:lnTo>
                    <a:pt x="9778" y="19396"/>
                  </a:lnTo>
                  <a:lnTo>
                    <a:pt x="10070" y="19396"/>
                  </a:lnTo>
                  <a:lnTo>
                    <a:pt x="10362" y="18808"/>
                  </a:lnTo>
                  <a:lnTo>
                    <a:pt x="10654" y="18808"/>
                  </a:lnTo>
                  <a:lnTo>
                    <a:pt x="10946" y="18514"/>
                  </a:lnTo>
                  <a:lnTo>
                    <a:pt x="11238" y="18514"/>
                  </a:lnTo>
                  <a:lnTo>
                    <a:pt x="11822" y="17927"/>
                  </a:lnTo>
                  <a:lnTo>
                    <a:pt x="12114" y="17927"/>
                  </a:lnTo>
                  <a:lnTo>
                    <a:pt x="12697" y="17780"/>
                  </a:lnTo>
                  <a:lnTo>
                    <a:pt x="12843" y="17780"/>
                  </a:lnTo>
                  <a:lnTo>
                    <a:pt x="13427" y="16898"/>
                  </a:lnTo>
                  <a:lnTo>
                    <a:pt x="13719" y="16898"/>
                  </a:lnTo>
                  <a:lnTo>
                    <a:pt x="16784" y="13812"/>
                  </a:lnTo>
                  <a:lnTo>
                    <a:pt x="16784" y="13518"/>
                  </a:lnTo>
                  <a:lnTo>
                    <a:pt x="17659" y="12637"/>
                  </a:lnTo>
                  <a:lnTo>
                    <a:pt x="17951" y="12049"/>
                  </a:lnTo>
                  <a:lnTo>
                    <a:pt x="17951" y="11755"/>
                  </a:lnTo>
                  <a:lnTo>
                    <a:pt x="18535" y="11167"/>
                  </a:lnTo>
                  <a:lnTo>
                    <a:pt x="18535" y="10873"/>
                  </a:lnTo>
                  <a:lnTo>
                    <a:pt x="18827" y="10727"/>
                  </a:lnTo>
                  <a:lnTo>
                    <a:pt x="18827" y="10433"/>
                  </a:lnTo>
                  <a:lnTo>
                    <a:pt x="19411" y="10139"/>
                  </a:lnTo>
                  <a:lnTo>
                    <a:pt x="19411" y="9845"/>
                  </a:lnTo>
                  <a:lnTo>
                    <a:pt x="19703" y="9551"/>
                  </a:lnTo>
                  <a:lnTo>
                    <a:pt x="19703" y="8963"/>
                  </a:lnTo>
                  <a:lnTo>
                    <a:pt x="19849" y="8669"/>
                  </a:lnTo>
                  <a:lnTo>
                    <a:pt x="19849" y="8376"/>
                  </a:lnTo>
                  <a:lnTo>
                    <a:pt x="20141" y="8082"/>
                  </a:lnTo>
                  <a:lnTo>
                    <a:pt x="20141" y="7200"/>
                  </a:lnTo>
                  <a:lnTo>
                    <a:pt x="20432" y="7053"/>
                  </a:lnTo>
                  <a:lnTo>
                    <a:pt x="20432" y="6465"/>
                  </a:lnTo>
                  <a:lnTo>
                    <a:pt x="20724" y="6171"/>
                  </a:lnTo>
                  <a:lnTo>
                    <a:pt x="20724" y="5290"/>
                  </a:lnTo>
                  <a:lnTo>
                    <a:pt x="21016" y="5290"/>
                  </a:lnTo>
                  <a:lnTo>
                    <a:pt x="21016" y="4114"/>
                  </a:lnTo>
                  <a:lnTo>
                    <a:pt x="21308" y="3820"/>
                  </a:lnTo>
                  <a:lnTo>
                    <a:pt x="21308" y="2792"/>
                  </a:lnTo>
                  <a:lnTo>
                    <a:pt x="21600" y="2498"/>
                  </a:lnTo>
                  <a:lnTo>
                    <a:pt x="21600" y="294"/>
                  </a:lnTo>
                  <a:lnTo>
                    <a:pt x="0" y="0"/>
                  </a:lnTo>
                  <a:lnTo>
                    <a:pt x="0" y="21600"/>
                  </a:lnTo>
                  <a:close/>
                </a:path>
              </a:pathLst>
            </a:custGeom>
            <a:solidFill>
              <a:srgbClr val="F2CACA"/>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5" name="Freeform 44"/>
            <p:cNvSpPr/>
            <p:nvPr/>
          </p:nvSpPr>
          <p:spPr>
            <a:xfrm>
              <a:off x="10215708" y="3325810"/>
              <a:ext cx="221749" cy="2000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481" y="21600"/>
                  </a:lnTo>
                  <a:lnTo>
                    <a:pt x="2773" y="21306"/>
                  </a:lnTo>
                  <a:lnTo>
                    <a:pt x="3941" y="21306"/>
                  </a:lnTo>
                  <a:lnTo>
                    <a:pt x="4232" y="21159"/>
                  </a:lnTo>
                  <a:lnTo>
                    <a:pt x="5400" y="21159"/>
                  </a:lnTo>
                  <a:lnTo>
                    <a:pt x="5400" y="20865"/>
                  </a:lnTo>
                  <a:lnTo>
                    <a:pt x="6130" y="20865"/>
                  </a:lnTo>
                  <a:lnTo>
                    <a:pt x="6422" y="20571"/>
                  </a:lnTo>
                  <a:lnTo>
                    <a:pt x="7005" y="20571"/>
                  </a:lnTo>
                  <a:lnTo>
                    <a:pt x="7297" y="20278"/>
                  </a:lnTo>
                  <a:lnTo>
                    <a:pt x="7881" y="20278"/>
                  </a:lnTo>
                  <a:lnTo>
                    <a:pt x="7881" y="19984"/>
                  </a:lnTo>
                  <a:lnTo>
                    <a:pt x="8757" y="19984"/>
                  </a:lnTo>
                  <a:lnTo>
                    <a:pt x="9049" y="19690"/>
                  </a:lnTo>
                  <a:lnTo>
                    <a:pt x="9486" y="19690"/>
                  </a:lnTo>
                  <a:lnTo>
                    <a:pt x="9778" y="19396"/>
                  </a:lnTo>
                  <a:lnTo>
                    <a:pt x="10070" y="19396"/>
                  </a:lnTo>
                  <a:lnTo>
                    <a:pt x="10362" y="18808"/>
                  </a:lnTo>
                  <a:lnTo>
                    <a:pt x="10654" y="18808"/>
                  </a:lnTo>
                  <a:lnTo>
                    <a:pt x="10946" y="18514"/>
                  </a:lnTo>
                  <a:lnTo>
                    <a:pt x="11238" y="18514"/>
                  </a:lnTo>
                  <a:lnTo>
                    <a:pt x="11822" y="17927"/>
                  </a:lnTo>
                  <a:lnTo>
                    <a:pt x="12114" y="17927"/>
                  </a:lnTo>
                  <a:lnTo>
                    <a:pt x="12697" y="17780"/>
                  </a:lnTo>
                  <a:lnTo>
                    <a:pt x="12843" y="17780"/>
                  </a:lnTo>
                  <a:lnTo>
                    <a:pt x="13427" y="16898"/>
                  </a:lnTo>
                  <a:lnTo>
                    <a:pt x="13719" y="16898"/>
                  </a:lnTo>
                  <a:lnTo>
                    <a:pt x="16784" y="13812"/>
                  </a:lnTo>
                  <a:lnTo>
                    <a:pt x="16784" y="13518"/>
                  </a:lnTo>
                  <a:lnTo>
                    <a:pt x="17659" y="12637"/>
                  </a:lnTo>
                  <a:lnTo>
                    <a:pt x="17951" y="12049"/>
                  </a:lnTo>
                  <a:lnTo>
                    <a:pt x="17951" y="11755"/>
                  </a:lnTo>
                  <a:lnTo>
                    <a:pt x="18535" y="11167"/>
                  </a:lnTo>
                  <a:lnTo>
                    <a:pt x="18535" y="10873"/>
                  </a:lnTo>
                  <a:lnTo>
                    <a:pt x="18827" y="10727"/>
                  </a:lnTo>
                  <a:lnTo>
                    <a:pt x="18827" y="10433"/>
                  </a:lnTo>
                  <a:lnTo>
                    <a:pt x="19411" y="10139"/>
                  </a:lnTo>
                  <a:lnTo>
                    <a:pt x="19411" y="9845"/>
                  </a:lnTo>
                  <a:lnTo>
                    <a:pt x="19703" y="9551"/>
                  </a:lnTo>
                  <a:lnTo>
                    <a:pt x="19703" y="8963"/>
                  </a:lnTo>
                  <a:lnTo>
                    <a:pt x="19849" y="8669"/>
                  </a:lnTo>
                  <a:lnTo>
                    <a:pt x="19849" y="8376"/>
                  </a:lnTo>
                  <a:lnTo>
                    <a:pt x="20141" y="8082"/>
                  </a:lnTo>
                  <a:lnTo>
                    <a:pt x="20141" y="7200"/>
                  </a:lnTo>
                  <a:lnTo>
                    <a:pt x="20432" y="7053"/>
                  </a:lnTo>
                  <a:lnTo>
                    <a:pt x="20432" y="6465"/>
                  </a:lnTo>
                  <a:lnTo>
                    <a:pt x="20724" y="6171"/>
                  </a:lnTo>
                  <a:lnTo>
                    <a:pt x="20724" y="5290"/>
                  </a:lnTo>
                  <a:lnTo>
                    <a:pt x="21016" y="5290"/>
                  </a:lnTo>
                  <a:lnTo>
                    <a:pt x="21016" y="4114"/>
                  </a:lnTo>
                  <a:lnTo>
                    <a:pt x="21308" y="3820"/>
                  </a:lnTo>
                  <a:lnTo>
                    <a:pt x="21308" y="2792"/>
                  </a:lnTo>
                  <a:lnTo>
                    <a:pt x="21600" y="2498"/>
                  </a:lnTo>
                  <a:lnTo>
                    <a:pt x="21600" y="294"/>
                  </a:lnTo>
                  <a:lnTo>
                    <a:pt x="0" y="0"/>
                  </a:lnTo>
                  <a:lnTo>
                    <a:pt x="0" y="21600"/>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6" name="Freeform 45"/>
            <p:cNvSpPr/>
            <p:nvPr/>
          </p:nvSpPr>
          <p:spPr>
            <a:xfrm>
              <a:off x="9993960" y="3325810"/>
              <a:ext cx="221749" cy="200026"/>
            </a:xfrm>
            <a:custGeom>
              <a:avLst/>
              <a:gdLst/>
              <a:ahLst/>
              <a:cxnLst>
                <a:cxn ang="0">
                  <a:pos x="wd2" y="hd2"/>
                </a:cxn>
                <a:cxn ang="5400000">
                  <a:pos x="wd2" y="hd2"/>
                </a:cxn>
                <a:cxn ang="10800000">
                  <a:pos x="wd2" y="hd2"/>
                </a:cxn>
                <a:cxn ang="16200000">
                  <a:pos x="wd2" y="hd2"/>
                </a:cxn>
              </a:cxnLst>
              <a:rect l="0" t="0" r="r" b="b"/>
              <a:pathLst>
                <a:path w="21600" h="21600" extrusionOk="0">
                  <a:moveTo>
                    <a:pt x="0" y="294"/>
                  </a:moveTo>
                  <a:lnTo>
                    <a:pt x="0" y="2498"/>
                  </a:lnTo>
                  <a:lnTo>
                    <a:pt x="292" y="2792"/>
                  </a:lnTo>
                  <a:lnTo>
                    <a:pt x="292" y="3820"/>
                  </a:lnTo>
                  <a:lnTo>
                    <a:pt x="584" y="4114"/>
                  </a:lnTo>
                  <a:lnTo>
                    <a:pt x="584" y="5290"/>
                  </a:lnTo>
                  <a:lnTo>
                    <a:pt x="876" y="5290"/>
                  </a:lnTo>
                  <a:lnTo>
                    <a:pt x="876" y="6171"/>
                  </a:lnTo>
                  <a:lnTo>
                    <a:pt x="1168" y="6465"/>
                  </a:lnTo>
                  <a:lnTo>
                    <a:pt x="1168" y="7053"/>
                  </a:lnTo>
                  <a:lnTo>
                    <a:pt x="1459" y="7200"/>
                  </a:lnTo>
                  <a:lnTo>
                    <a:pt x="1459" y="7788"/>
                  </a:lnTo>
                  <a:lnTo>
                    <a:pt x="1751" y="7788"/>
                  </a:lnTo>
                  <a:lnTo>
                    <a:pt x="1751" y="8082"/>
                  </a:lnTo>
                  <a:lnTo>
                    <a:pt x="2043" y="8376"/>
                  </a:lnTo>
                  <a:lnTo>
                    <a:pt x="2043" y="8669"/>
                  </a:lnTo>
                  <a:lnTo>
                    <a:pt x="2335" y="8963"/>
                  </a:lnTo>
                  <a:lnTo>
                    <a:pt x="2335" y="9551"/>
                  </a:lnTo>
                  <a:lnTo>
                    <a:pt x="2627" y="9845"/>
                  </a:lnTo>
                  <a:lnTo>
                    <a:pt x="2627" y="10139"/>
                  </a:lnTo>
                  <a:lnTo>
                    <a:pt x="2919" y="10433"/>
                  </a:lnTo>
                  <a:lnTo>
                    <a:pt x="2919" y="10727"/>
                  </a:lnTo>
                  <a:lnTo>
                    <a:pt x="3211" y="10873"/>
                  </a:lnTo>
                  <a:lnTo>
                    <a:pt x="3211" y="11167"/>
                  </a:lnTo>
                  <a:lnTo>
                    <a:pt x="3649" y="11755"/>
                  </a:lnTo>
                  <a:lnTo>
                    <a:pt x="3649" y="12049"/>
                  </a:lnTo>
                  <a:lnTo>
                    <a:pt x="4232" y="12637"/>
                  </a:lnTo>
                  <a:lnTo>
                    <a:pt x="4816" y="13518"/>
                  </a:lnTo>
                  <a:lnTo>
                    <a:pt x="4816" y="13812"/>
                  </a:lnTo>
                  <a:lnTo>
                    <a:pt x="7881" y="16898"/>
                  </a:lnTo>
                  <a:lnTo>
                    <a:pt x="8173" y="16898"/>
                  </a:lnTo>
                  <a:lnTo>
                    <a:pt x="9049" y="17780"/>
                  </a:lnTo>
                  <a:lnTo>
                    <a:pt x="9341" y="17780"/>
                  </a:lnTo>
                  <a:lnTo>
                    <a:pt x="9924" y="17927"/>
                  </a:lnTo>
                  <a:lnTo>
                    <a:pt x="10362" y="18514"/>
                  </a:lnTo>
                  <a:lnTo>
                    <a:pt x="10654" y="18514"/>
                  </a:lnTo>
                  <a:lnTo>
                    <a:pt x="10946" y="18808"/>
                  </a:lnTo>
                  <a:lnTo>
                    <a:pt x="11238" y="18808"/>
                  </a:lnTo>
                  <a:lnTo>
                    <a:pt x="11822" y="19396"/>
                  </a:lnTo>
                  <a:lnTo>
                    <a:pt x="12114" y="19396"/>
                  </a:lnTo>
                  <a:lnTo>
                    <a:pt x="12405" y="19690"/>
                  </a:lnTo>
                  <a:lnTo>
                    <a:pt x="12697" y="19690"/>
                  </a:lnTo>
                  <a:lnTo>
                    <a:pt x="12989" y="19984"/>
                  </a:lnTo>
                  <a:lnTo>
                    <a:pt x="13719" y="19984"/>
                  </a:lnTo>
                  <a:lnTo>
                    <a:pt x="14011" y="20278"/>
                  </a:lnTo>
                  <a:lnTo>
                    <a:pt x="14595" y="20278"/>
                  </a:lnTo>
                  <a:lnTo>
                    <a:pt x="14886" y="20571"/>
                  </a:lnTo>
                  <a:lnTo>
                    <a:pt x="15178" y="20571"/>
                  </a:lnTo>
                  <a:lnTo>
                    <a:pt x="15470" y="20865"/>
                  </a:lnTo>
                  <a:lnTo>
                    <a:pt x="16346" y="20865"/>
                  </a:lnTo>
                  <a:lnTo>
                    <a:pt x="16638" y="21159"/>
                  </a:lnTo>
                  <a:lnTo>
                    <a:pt x="17368" y="21159"/>
                  </a:lnTo>
                  <a:lnTo>
                    <a:pt x="17659" y="21306"/>
                  </a:lnTo>
                  <a:lnTo>
                    <a:pt x="19119" y="21306"/>
                  </a:lnTo>
                  <a:lnTo>
                    <a:pt x="19411" y="21600"/>
                  </a:lnTo>
                  <a:lnTo>
                    <a:pt x="21600" y="21600"/>
                  </a:lnTo>
                  <a:lnTo>
                    <a:pt x="21600" y="0"/>
                  </a:lnTo>
                  <a:lnTo>
                    <a:pt x="0" y="294"/>
                  </a:lnTo>
                  <a:close/>
                </a:path>
              </a:pathLst>
            </a:custGeom>
            <a:solidFill>
              <a:srgbClr val="BCDEC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7" name="Freeform 46"/>
            <p:cNvSpPr/>
            <p:nvPr/>
          </p:nvSpPr>
          <p:spPr>
            <a:xfrm>
              <a:off x="9993960" y="3325810"/>
              <a:ext cx="221749" cy="200026"/>
            </a:xfrm>
            <a:custGeom>
              <a:avLst/>
              <a:gdLst/>
              <a:ahLst/>
              <a:cxnLst>
                <a:cxn ang="0">
                  <a:pos x="wd2" y="hd2"/>
                </a:cxn>
                <a:cxn ang="5400000">
                  <a:pos x="wd2" y="hd2"/>
                </a:cxn>
                <a:cxn ang="10800000">
                  <a:pos x="wd2" y="hd2"/>
                </a:cxn>
                <a:cxn ang="16200000">
                  <a:pos x="wd2" y="hd2"/>
                </a:cxn>
              </a:cxnLst>
              <a:rect l="0" t="0" r="r" b="b"/>
              <a:pathLst>
                <a:path w="21600" h="21600" extrusionOk="0">
                  <a:moveTo>
                    <a:pt x="0" y="294"/>
                  </a:moveTo>
                  <a:lnTo>
                    <a:pt x="0" y="2498"/>
                  </a:lnTo>
                  <a:lnTo>
                    <a:pt x="292" y="2792"/>
                  </a:lnTo>
                  <a:lnTo>
                    <a:pt x="292" y="3820"/>
                  </a:lnTo>
                  <a:lnTo>
                    <a:pt x="584" y="4114"/>
                  </a:lnTo>
                  <a:lnTo>
                    <a:pt x="584" y="5290"/>
                  </a:lnTo>
                  <a:lnTo>
                    <a:pt x="876" y="5290"/>
                  </a:lnTo>
                  <a:lnTo>
                    <a:pt x="876" y="6171"/>
                  </a:lnTo>
                  <a:lnTo>
                    <a:pt x="1168" y="6465"/>
                  </a:lnTo>
                  <a:lnTo>
                    <a:pt x="1168" y="7053"/>
                  </a:lnTo>
                  <a:lnTo>
                    <a:pt x="1459" y="7200"/>
                  </a:lnTo>
                  <a:lnTo>
                    <a:pt x="1459" y="7788"/>
                  </a:lnTo>
                  <a:lnTo>
                    <a:pt x="1751" y="7788"/>
                  </a:lnTo>
                  <a:lnTo>
                    <a:pt x="1751" y="8082"/>
                  </a:lnTo>
                  <a:lnTo>
                    <a:pt x="2043" y="8376"/>
                  </a:lnTo>
                  <a:lnTo>
                    <a:pt x="2043" y="8669"/>
                  </a:lnTo>
                  <a:lnTo>
                    <a:pt x="2335" y="8963"/>
                  </a:lnTo>
                  <a:lnTo>
                    <a:pt x="2335" y="9551"/>
                  </a:lnTo>
                  <a:lnTo>
                    <a:pt x="2627" y="9845"/>
                  </a:lnTo>
                  <a:lnTo>
                    <a:pt x="2627" y="10139"/>
                  </a:lnTo>
                  <a:lnTo>
                    <a:pt x="2919" y="10433"/>
                  </a:lnTo>
                  <a:lnTo>
                    <a:pt x="2919" y="10727"/>
                  </a:lnTo>
                  <a:lnTo>
                    <a:pt x="3211" y="10873"/>
                  </a:lnTo>
                  <a:lnTo>
                    <a:pt x="3211" y="11167"/>
                  </a:lnTo>
                  <a:lnTo>
                    <a:pt x="3649" y="11755"/>
                  </a:lnTo>
                  <a:lnTo>
                    <a:pt x="3649" y="12049"/>
                  </a:lnTo>
                  <a:lnTo>
                    <a:pt x="4232" y="12637"/>
                  </a:lnTo>
                  <a:lnTo>
                    <a:pt x="4816" y="13518"/>
                  </a:lnTo>
                  <a:lnTo>
                    <a:pt x="4816" y="13812"/>
                  </a:lnTo>
                  <a:lnTo>
                    <a:pt x="7881" y="16898"/>
                  </a:lnTo>
                  <a:lnTo>
                    <a:pt x="8173" y="16898"/>
                  </a:lnTo>
                  <a:lnTo>
                    <a:pt x="9049" y="17780"/>
                  </a:lnTo>
                  <a:lnTo>
                    <a:pt x="9341" y="17780"/>
                  </a:lnTo>
                  <a:lnTo>
                    <a:pt x="9924" y="17927"/>
                  </a:lnTo>
                  <a:lnTo>
                    <a:pt x="10362" y="18514"/>
                  </a:lnTo>
                  <a:lnTo>
                    <a:pt x="10654" y="18514"/>
                  </a:lnTo>
                  <a:lnTo>
                    <a:pt x="10946" y="18808"/>
                  </a:lnTo>
                  <a:lnTo>
                    <a:pt x="11238" y="18808"/>
                  </a:lnTo>
                  <a:lnTo>
                    <a:pt x="11822" y="19396"/>
                  </a:lnTo>
                  <a:lnTo>
                    <a:pt x="12114" y="19396"/>
                  </a:lnTo>
                  <a:lnTo>
                    <a:pt x="12405" y="19690"/>
                  </a:lnTo>
                  <a:lnTo>
                    <a:pt x="12697" y="19690"/>
                  </a:lnTo>
                  <a:lnTo>
                    <a:pt x="12989" y="19984"/>
                  </a:lnTo>
                  <a:lnTo>
                    <a:pt x="13719" y="19984"/>
                  </a:lnTo>
                  <a:lnTo>
                    <a:pt x="14011" y="20278"/>
                  </a:lnTo>
                  <a:lnTo>
                    <a:pt x="14595" y="20278"/>
                  </a:lnTo>
                  <a:lnTo>
                    <a:pt x="14886" y="20571"/>
                  </a:lnTo>
                  <a:lnTo>
                    <a:pt x="15178" y="20571"/>
                  </a:lnTo>
                  <a:lnTo>
                    <a:pt x="15470" y="20865"/>
                  </a:lnTo>
                  <a:lnTo>
                    <a:pt x="16346" y="20865"/>
                  </a:lnTo>
                  <a:lnTo>
                    <a:pt x="16638" y="21159"/>
                  </a:lnTo>
                  <a:lnTo>
                    <a:pt x="17368" y="21159"/>
                  </a:lnTo>
                  <a:lnTo>
                    <a:pt x="17659" y="21306"/>
                  </a:lnTo>
                  <a:lnTo>
                    <a:pt x="19119" y="21306"/>
                  </a:lnTo>
                  <a:lnTo>
                    <a:pt x="19411" y="21600"/>
                  </a:lnTo>
                  <a:lnTo>
                    <a:pt x="21600" y="21600"/>
                  </a:lnTo>
                  <a:lnTo>
                    <a:pt x="21600" y="0"/>
                  </a:lnTo>
                  <a:lnTo>
                    <a:pt x="0" y="294"/>
                  </a:lnTo>
                  <a:close/>
                </a:path>
              </a:pathLst>
            </a:custGeom>
            <a:noFill/>
            <a:ln w="3175" cap="flat">
              <a:solidFill>
                <a:srgbClr val="1315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958" name="Line 47"/>
            <p:cNvSpPr/>
            <p:nvPr/>
          </p:nvSpPr>
          <p:spPr>
            <a:xfrm>
              <a:off x="9596454" y="2747959"/>
              <a:ext cx="1230294" cy="1135065"/>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59" name="Line 48"/>
            <p:cNvSpPr/>
            <p:nvPr/>
          </p:nvSpPr>
          <p:spPr>
            <a:xfrm flipV="1">
              <a:off x="9599741" y="2759074"/>
              <a:ext cx="1116000" cy="1116000"/>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0" name="Line 49"/>
            <p:cNvSpPr/>
            <p:nvPr/>
          </p:nvSpPr>
          <p:spPr>
            <a:xfrm flipV="1">
              <a:off x="10163145" y="3273423"/>
              <a:ext cx="11498" cy="20638"/>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1" name="Rectangle 50"/>
            <p:cNvSpPr txBox="1"/>
            <p:nvPr/>
          </p:nvSpPr>
          <p:spPr>
            <a:xfrm>
              <a:off x="10118796" y="3279773"/>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10</a:t>
              </a:r>
            </a:p>
          </p:txBody>
        </p:sp>
        <p:sp>
          <p:nvSpPr>
            <p:cNvPr id="962" name="Line 51"/>
            <p:cNvSpPr/>
            <p:nvPr/>
          </p:nvSpPr>
          <p:spPr>
            <a:xfrm flipV="1">
              <a:off x="10118796" y="3233736"/>
              <a:ext cx="11498"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3" name="Rectangle 52"/>
            <p:cNvSpPr txBox="1"/>
            <p:nvPr/>
          </p:nvSpPr>
          <p:spPr>
            <a:xfrm>
              <a:off x="10067876" y="3236910"/>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20</a:t>
              </a:r>
            </a:p>
          </p:txBody>
        </p:sp>
        <p:sp>
          <p:nvSpPr>
            <p:cNvPr id="964" name="Line 53"/>
            <p:cNvSpPr/>
            <p:nvPr/>
          </p:nvSpPr>
          <p:spPr>
            <a:xfrm flipV="1">
              <a:off x="10070402" y="3191635"/>
              <a:ext cx="14659" cy="15939"/>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5" name="Rectangle 54"/>
            <p:cNvSpPr txBox="1"/>
            <p:nvPr/>
          </p:nvSpPr>
          <p:spPr>
            <a:xfrm>
              <a:off x="10026812" y="3194048"/>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30</a:t>
              </a:r>
            </a:p>
          </p:txBody>
        </p:sp>
        <p:sp>
          <p:nvSpPr>
            <p:cNvPr id="966" name="Line 55"/>
            <p:cNvSpPr/>
            <p:nvPr/>
          </p:nvSpPr>
          <p:spPr>
            <a:xfrm flipV="1">
              <a:off x="10026811" y="3146424"/>
              <a:ext cx="14784"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7" name="Rectangle 56"/>
            <p:cNvSpPr txBox="1"/>
            <p:nvPr/>
          </p:nvSpPr>
          <p:spPr>
            <a:xfrm>
              <a:off x="9979178" y="3155948"/>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40</a:t>
              </a:r>
            </a:p>
          </p:txBody>
        </p:sp>
        <p:sp>
          <p:nvSpPr>
            <p:cNvPr id="968" name="Line 57"/>
            <p:cNvSpPr/>
            <p:nvPr/>
          </p:nvSpPr>
          <p:spPr>
            <a:xfrm flipV="1">
              <a:off x="9979178" y="3106736"/>
              <a:ext cx="14783"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69" name="Rectangle 58"/>
            <p:cNvSpPr txBox="1"/>
            <p:nvPr/>
          </p:nvSpPr>
          <p:spPr>
            <a:xfrm>
              <a:off x="9934826" y="3109910"/>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50</a:t>
              </a:r>
            </a:p>
          </p:txBody>
        </p:sp>
        <p:sp>
          <p:nvSpPr>
            <p:cNvPr id="970" name="Line 59"/>
            <p:cNvSpPr/>
            <p:nvPr/>
          </p:nvSpPr>
          <p:spPr>
            <a:xfrm flipV="1">
              <a:off x="9936470" y="3063874"/>
              <a:ext cx="9855"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71" name="Rectangle 60"/>
            <p:cNvSpPr txBox="1"/>
            <p:nvPr/>
          </p:nvSpPr>
          <p:spPr>
            <a:xfrm>
              <a:off x="9887192" y="3067048"/>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60</a:t>
              </a:r>
            </a:p>
          </p:txBody>
        </p:sp>
        <p:sp>
          <p:nvSpPr>
            <p:cNvPr id="972" name="Line 61"/>
            <p:cNvSpPr/>
            <p:nvPr/>
          </p:nvSpPr>
          <p:spPr>
            <a:xfrm flipV="1">
              <a:off x="9890477" y="3022069"/>
              <a:ext cx="13141"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73" name="Rectangle 62"/>
            <p:cNvSpPr txBox="1"/>
            <p:nvPr/>
          </p:nvSpPr>
          <p:spPr>
            <a:xfrm>
              <a:off x="9841201" y="3025773"/>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70</a:t>
              </a:r>
            </a:p>
          </p:txBody>
        </p:sp>
        <p:sp>
          <p:nvSpPr>
            <p:cNvPr id="974" name="Line 63"/>
            <p:cNvSpPr/>
            <p:nvPr/>
          </p:nvSpPr>
          <p:spPr>
            <a:xfrm flipV="1">
              <a:off x="9842842" y="2981324"/>
              <a:ext cx="13140"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75" name="Rectangle 64"/>
            <p:cNvSpPr txBox="1"/>
            <p:nvPr/>
          </p:nvSpPr>
          <p:spPr>
            <a:xfrm>
              <a:off x="9795208" y="2986085"/>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80</a:t>
              </a:r>
            </a:p>
          </p:txBody>
        </p:sp>
        <p:sp>
          <p:nvSpPr>
            <p:cNvPr id="976" name="Line 65"/>
            <p:cNvSpPr/>
            <p:nvPr/>
          </p:nvSpPr>
          <p:spPr>
            <a:xfrm flipV="1">
              <a:off x="9795208" y="2936873"/>
              <a:ext cx="16426" cy="19051"/>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77" name="Rectangle 66"/>
            <p:cNvSpPr txBox="1"/>
            <p:nvPr/>
          </p:nvSpPr>
          <p:spPr>
            <a:xfrm>
              <a:off x="9749216" y="2944810"/>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90</a:t>
              </a:r>
            </a:p>
          </p:txBody>
        </p:sp>
        <p:sp>
          <p:nvSpPr>
            <p:cNvPr id="978" name="Rectangle 67"/>
            <p:cNvSpPr txBox="1"/>
            <p:nvPr/>
          </p:nvSpPr>
          <p:spPr>
            <a:xfrm>
              <a:off x="9683511" y="2900360"/>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100</a:t>
              </a:r>
            </a:p>
          </p:txBody>
        </p:sp>
        <p:sp>
          <p:nvSpPr>
            <p:cNvPr id="979" name="Line 68"/>
            <p:cNvSpPr/>
            <p:nvPr/>
          </p:nvSpPr>
          <p:spPr>
            <a:xfrm flipV="1">
              <a:off x="9707239" y="2853000"/>
              <a:ext cx="11681"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0" name="Rectangle 69"/>
            <p:cNvSpPr txBox="1"/>
            <p:nvPr/>
          </p:nvSpPr>
          <p:spPr>
            <a:xfrm>
              <a:off x="9639162" y="2859085"/>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110</a:t>
              </a:r>
            </a:p>
          </p:txBody>
        </p:sp>
        <p:sp>
          <p:nvSpPr>
            <p:cNvPr id="981" name="Line 70"/>
            <p:cNvSpPr/>
            <p:nvPr/>
          </p:nvSpPr>
          <p:spPr>
            <a:xfrm flipV="1">
              <a:off x="9662158" y="2813049"/>
              <a:ext cx="11498"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2" name="Rectangle 71"/>
            <p:cNvSpPr txBox="1"/>
            <p:nvPr/>
          </p:nvSpPr>
          <p:spPr>
            <a:xfrm>
              <a:off x="9593170" y="2817810"/>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120</a:t>
              </a:r>
            </a:p>
          </p:txBody>
        </p:sp>
        <p:sp>
          <p:nvSpPr>
            <p:cNvPr id="983" name="Line 72"/>
            <p:cNvSpPr/>
            <p:nvPr/>
          </p:nvSpPr>
          <p:spPr>
            <a:xfrm flipV="1">
              <a:off x="9615838" y="2771244"/>
              <a:ext cx="10513"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4" name="Rectangle 73"/>
            <p:cNvSpPr txBox="1"/>
            <p:nvPr/>
          </p:nvSpPr>
          <p:spPr>
            <a:xfrm>
              <a:off x="9543893" y="2774948"/>
              <a:ext cx="109940" cy="1270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400">
                  <a:solidFill>
                    <a:srgbClr val="131516"/>
                  </a:solidFill>
                  <a:latin typeface="Arial"/>
                  <a:ea typeface="Arial"/>
                  <a:cs typeface="Arial"/>
                  <a:sym typeface="Arial"/>
                </a:defRPr>
              </a:lvl1pPr>
            </a:lstStyle>
            <a:p>
              <a:r>
                <a:t>130</a:t>
              </a:r>
            </a:p>
          </p:txBody>
        </p:sp>
        <p:sp>
          <p:nvSpPr>
            <p:cNvPr id="985" name="Line 74"/>
            <p:cNvSpPr/>
            <p:nvPr/>
          </p:nvSpPr>
          <p:spPr>
            <a:xfrm>
              <a:off x="10255130" y="3273423"/>
              <a:ext cx="13140" cy="20638"/>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6" name="Line 75"/>
            <p:cNvSpPr/>
            <p:nvPr/>
          </p:nvSpPr>
          <p:spPr>
            <a:xfrm>
              <a:off x="10299481" y="3233735"/>
              <a:ext cx="14784"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7" name="Line 76"/>
            <p:cNvSpPr/>
            <p:nvPr/>
          </p:nvSpPr>
          <p:spPr>
            <a:xfrm>
              <a:off x="10346050" y="3191137"/>
              <a:ext cx="13628"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8" name="Line 77"/>
            <p:cNvSpPr/>
            <p:nvPr/>
          </p:nvSpPr>
          <p:spPr>
            <a:xfrm>
              <a:off x="10393107" y="3146423"/>
              <a:ext cx="8213"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89" name="Line 78"/>
            <p:cNvSpPr/>
            <p:nvPr/>
          </p:nvSpPr>
          <p:spPr>
            <a:xfrm>
              <a:off x="10437457" y="3106735"/>
              <a:ext cx="11499"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0" name="Line 79"/>
            <p:cNvSpPr/>
            <p:nvPr/>
          </p:nvSpPr>
          <p:spPr>
            <a:xfrm>
              <a:off x="10483450" y="3063873"/>
              <a:ext cx="14783"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1" name="Line 80"/>
            <p:cNvSpPr/>
            <p:nvPr/>
          </p:nvSpPr>
          <p:spPr>
            <a:xfrm>
              <a:off x="10527799" y="3024185"/>
              <a:ext cx="16427" cy="12701"/>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2" name="Line 81"/>
            <p:cNvSpPr/>
            <p:nvPr/>
          </p:nvSpPr>
          <p:spPr>
            <a:xfrm>
              <a:off x="10575433" y="2981323"/>
              <a:ext cx="11498"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3" name="Line 82"/>
            <p:cNvSpPr/>
            <p:nvPr/>
          </p:nvSpPr>
          <p:spPr>
            <a:xfrm>
              <a:off x="10162763" y="3358618"/>
              <a:ext cx="12264" cy="16935"/>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4" name="Line 83"/>
            <p:cNvSpPr/>
            <p:nvPr/>
          </p:nvSpPr>
          <p:spPr>
            <a:xfrm>
              <a:off x="10118796" y="3400423"/>
              <a:ext cx="11499" cy="20638"/>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5" name="Line 84"/>
            <p:cNvSpPr/>
            <p:nvPr/>
          </p:nvSpPr>
          <p:spPr>
            <a:xfrm>
              <a:off x="10070402" y="3442459"/>
              <a:ext cx="14659" cy="15940"/>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6" name="Line 85"/>
            <p:cNvSpPr/>
            <p:nvPr/>
          </p:nvSpPr>
          <p:spPr>
            <a:xfrm>
              <a:off x="10026812" y="3486148"/>
              <a:ext cx="14783" cy="15875"/>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7" name="Line 86"/>
            <p:cNvSpPr/>
            <p:nvPr/>
          </p:nvSpPr>
          <p:spPr>
            <a:xfrm>
              <a:off x="9979178" y="3525835"/>
              <a:ext cx="14783"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8" name="Line 87"/>
            <p:cNvSpPr/>
            <p:nvPr/>
          </p:nvSpPr>
          <p:spPr>
            <a:xfrm>
              <a:off x="9936470" y="3567110"/>
              <a:ext cx="9855" cy="19051"/>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999" name="Line 88"/>
            <p:cNvSpPr/>
            <p:nvPr/>
          </p:nvSpPr>
          <p:spPr>
            <a:xfrm>
              <a:off x="9892120" y="3608385"/>
              <a:ext cx="9855"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0" name="Line 89"/>
            <p:cNvSpPr/>
            <p:nvPr/>
          </p:nvSpPr>
          <p:spPr>
            <a:xfrm>
              <a:off x="9842842" y="3651248"/>
              <a:ext cx="13140"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1" name="Line 90"/>
            <p:cNvSpPr/>
            <p:nvPr/>
          </p:nvSpPr>
          <p:spPr>
            <a:xfrm>
              <a:off x="9795208" y="3695698"/>
              <a:ext cx="16426"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2" name="Line 91"/>
            <p:cNvSpPr/>
            <p:nvPr/>
          </p:nvSpPr>
          <p:spPr>
            <a:xfrm>
              <a:off x="9707822" y="3777718"/>
              <a:ext cx="10514" cy="16935"/>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3" name="Line 92"/>
            <p:cNvSpPr/>
            <p:nvPr/>
          </p:nvSpPr>
          <p:spPr>
            <a:xfrm>
              <a:off x="9661775" y="3820581"/>
              <a:ext cx="12264"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4" name="Line 93"/>
            <p:cNvSpPr/>
            <p:nvPr/>
          </p:nvSpPr>
          <p:spPr>
            <a:xfrm>
              <a:off x="9616166" y="3859210"/>
              <a:ext cx="9855" cy="2381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5" name="Line 94"/>
            <p:cNvSpPr/>
            <p:nvPr/>
          </p:nvSpPr>
          <p:spPr>
            <a:xfrm flipV="1">
              <a:off x="10254692" y="3358619"/>
              <a:ext cx="14017"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6" name="Line 95"/>
            <p:cNvSpPr/>
            <p:nvPr/>
          </p:nvSpPr>
          <p:spPr>
            <a:xfrm flipV="1">
              <a:off x="10299481" y="3400423"/>
              <a:ext cx="14784" cy="20638"/>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7" name="Line 96"/>
            <p:cNvSpPr/>
            <p:nvPr/>
          </p:nvSpPr>
          <p:spPr>
            <a:xfrm flipV="1">
              <a:off x="10346050" y="3441963"/>
              <a:ext cx="13628"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8" name="Line 97"/>
            <p:cNvSpPr/>
            <p:nvPr/>
          </p:nvSpPr>
          <p:spPr>
            <a:xfrm flipV="1">
              <a:off x="10392833" y="3485619"/>
              <a:ext cx="8762"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09" name="Line 98"/>
            <p:cNvSpPr/>
            <p:nvPr/>
          </p:nvSpPr>
          <p:spPr>
            <a:xfrm flipV="1">
              <a:off x="10437457" y="3525836"/>
              <a:ext cx="11499"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0" name="Line 99"/>
            <p:cNvSpPr/>
            <p:nvPr/>
          </p:nvSpPr>
          <p:spPr>
            <a:xfrm flipV="1">
              <a:off x="10483450" y="3567111"/>
              <a:ext cx="14783" cy="19050"/>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1" name="Line 100"/>
            <p:cNvSpPr/>
            <p:nvPr/>
          </p:nvSpPr>
          <p:spPr>
            <a:xfrm flipV="1">
              <a:off x="10527799" y="3608386"/>
              <a:ext cx="16426" cy="1746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2" name="Line 101"/>
            <p:cNvSpPr/>
            <p:nvPr/>
          </p:nvSpPr>
          <p:spPr>
            <a:xfrm flipV="1">
              <a:off x="10575433" y="3651249"/>
              <a:ext cx="11498"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3" name="Line 102"/>
            <p:cNvSpPr/>
            <p:nvPr/>
          </p:nvSpPr>
          <p:spPr>
            <a:xfrm flipV="1">
              <a:off x="10621426" y="3695699"/>
              <a:ext cx="11498" cy="17462"/>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4" name="Line 103"/>
            <p:cNvSpPr/>
            <p:nvPr/>
          </p:nvSpPr>
          <p:spPr>
            <a:xfrm flipV="1">
              <a:off x="10711330" y="3777719"/>
              <a:ext cx="14017" cy="16934"/>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5" name="Line 104"/>
            <p:cNvSpPr/>
            <p:nvPr/>
          </p:nvSpPr>
          <p:spPr>
            <a:xfrm flipV="1">
              <a:off x="10756118" y="3821111"/>
              <a:ext cx="14783" cy="15875"/>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6" name="Line 105"/>
            <p:cNvSpPr/>
            <p:nvPr/>
          </p:nvSpPr>
          <p:spPr>
            <a:xfrm flipV="1">
              <a:off x="10802110" y="3859211"/>
              <a:ext cx="14784" cy="23813"/>
            </a:xfrm>
            <a:prstGeom prst="line">
              <a:avLst/>
            </a:prstGeom>
            <a:noFill/>
            <a:ln w="3175" cap="flat">
              <a:solidFill>
                <a:srgbClr val="131516"/>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17" name="Freeform 106"/>
            <p:cNvSpPr/>
            <p:nvPr/>
          </p:nvSpPr>
          <p:spPr>
            <a:xfrm>
              <a:off x="9901975" y="2887660"/>
              <a:ext cx="785155" cy="822326"/>
            </a:xfrm>
            <a:custGeom>
              <a:avLst/>
              <a:gdLst/>
              <a:ahLst/>
              <a:cxnLst>
                <a:cxn ang="0">
                  <a:pos x="wd2" y="hd2"/>
                </a:cxn>
                <a:cxn ang="5400000">
                  <a:pos x="wd2" y="hd2"/>
                </a:cxn>
                <a:cxn ang="10800000">
                  <a:pos x="wd2" y="hd2"/>
                </a:cxn>
                <a:cxn ang="16200000">
                  <a:pos x="wd2" y="hd2"/>
                </a:cxn>
              </a:cxnLst>
              <a:rect l="0" t="0" r="r" b="b"/>
              <a:pathLst>
                <a:path w="21600" h="21600" extrusionOk="0">
                  <a:moveTo>
                    <a:pt x="1649" y="5065"/>
                  </a:moveTo>
                  <a:lnTo>
                    <a:pt x="21188" y="72"/>
                  </a:lnTo>
                  <a:lnTo>
                    <a:pt x="21353" y="615"/>
                  </a:lnTo>
                  <a:lnTo>
                    <a:pt x="1814" y="5608"/>
                  </a:lnTo>
                  <a:lnTo>
                    <a:pt x="1649" y="5065"/>
                  </a:lnTo>
                  <a:close/>
                  <a:moveTo>
                    <a:pt x="21188" y="72"/>
                  </a:moveTo>
                  <a:lnTo>
                    <a:pt x="21600" y="0"/>
                  </a:lnTo>
                  <a:lnTo>
                    <a:pt x="21600" y="326"/>
                  </a:lnTo>
                  <a:lnTo>
                    <a:pt x="21270" y="326"/>
                  </a:lnTo>
                  <a:lnTo>
                    <a:pt x="21188" y="72"/>
                  </a:lnTo>
                  <a:close/>
                  <a:moveTo>
                    <a:pt x="21600" y="326"/>
                  </a:moveTo>
                  <a:lnTo>
                    <a:pt x="20157" y="21238"/>
                  </a:lnTo>
                  <a:lnTo>
                    <a:pt x="19539" y="21238"/>
                  </a:lnTo>
                  <a:lnTo>
                    <a:pt x="20982" y="326"/>
                  </a:lnTo>
                  <a:lnTo>
                    <a:pt x="21600" y="326"/>
                  </a:lnTo>
                  <a:close/>
                  <a:moveTo>
                    <a:pt x="20157" y="21238"/>
                  </a:moveTo>
                  <a:lnTo>
                    <a:pt x="20157" y="21600"/>
                  </a:lnTo>
                  <a:lnTo>
                    <a:pt x="19786" y="21528"/>
                  </a:lnTo>
                  <a:lnTo>
                    <a:pt x="19869" y="21238"/>
                  </a:lnTo>
                  <a:lnTo>
                    <a:pt x="20157" y="21238"/>
                  </a:lnTo>
                  <a:close/>
                  <a:moveTo>
                    <a:pt x="19786" y="21528"/>
                  </a:moveTo>
                  <a:lnTo>
                    <a:pt x="330" y="18886"/>
                  </a:lnTo>
                  <a:lnTo>
                    <a:pt x="412" y="18344"/>
                  </a:lnTo>
                  <a:lnTo>
                    <a:pt x="19869" y="20985"/>
                  </a:lnTo>
                  <a:lnTo>
                    <a:pt x="19786" y="21528"/>
                  </a:lnTo>
                  <a:close/>
                  <a:moveTo>
                    <a:pt x="330" y="18886"/>
                  </a:moveTo>
                  <a:lnTo>
                    <a:pt x="0" y="18814"/>
                  </a:lnTo>
                  <a:lnTo>
                    <a:pt x="82" y="18525"/>
                  </a:lnTo>
                  <a:lnTo>
                    <a:pt x="412" y="18597"/>
                  </a:lnTo>
                  <a:lnTo>
                    <a:pt x="330" y="18886"/>
                  </a:lnTo>
                  <a:close/>
                  <a:moveTo>
                    <a:pt x="82" y="18525"/>
                  </a:moveTo>
                  <a:lnTo>
                    <a:pt x="1443" y="5355"/>
                  </a:lnTo>
                  <a:lnTo>
                    <a:pt x="2061" y="5355"/>
                  </a:lnTo>
                  <a:lnTo>
                    <a:pt x="701" y="18597"/>
                  </a:lnTo>
                  <a:lnTo>
                    <a:pt x="82" y="18525"/>
                  </a:lnTo>
                  <a:close/>
                  <a:moveTo>
                    <a:pt x="1443" y="5355"/>
                  </a:moveTo>
                  <a:lnTo>
                    <a:pt x="1443" y="5138"/>
                  </a:lnTo>
                  <a:lnTo>
                    <a:pt x="1649" y="5065"/>
                  </a:lnTo>
                  <a:lnTo>
                    <a:pt x="1731" y="5355"/>
                  </a:lnTo>
                  <a:lnTo>
                    <a:pt x="1443" y="5355"/>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sp>
        <p:nvSpPr>
          <p:cNvPr id="1019" name="Text Box 108"/>
          <p:cNvSpPr txBox="1"/>
          <p:nvPr/>
        </p:nvSpPr>
        <p:spPr>
          <a:xfrm>
            <a:off x="9332067" y="2492682"/>
            <a:ext cx="325087"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A</a:t>
            </a:r>
          </a:p>
        </p:txBody>
      </p:sp>
      <p:sp>
        <p:nvSpPr>
          <p:cNvPr id="1021" name="Text Box 110"/>
          <p:cNvSpPr txBox="1"/>
          <p:nvPr/>
        </p:nvSpPr>
        <p:spPr>
          <a:xfrm>
            <a:off x="9332067" y="4221422"/>
            <a:ext cx="310660"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B</a:t>
            </a:r>
          </a:p>
        </p:txBody>
      </p:sp>
      <p:sp>
        <p:nvSpPr>
          <p:cNvPr id="1023" name="Text Box 112"/>
          <p:cNvSpPr txBox="1"/>
          <p:nvPr/>
        </p:nvSpPr>
        <p:spPr>
          <a:xfrm>
            <a:off x="10772543" y="2492682"/>
            <a:ext cx="333102"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D</a:t>
            </a:r>
          </a:p>
        </p:txBody>
      </p:sp>
      <p:sp>
        <p:nvSpPr>
          <p:cNvPr id="1039" name="Text Box 128"/>
          <p:cNvSpPr txBox="1"/>
          <p:nvPr/>
        </p:nvSpPr>
        <p:spPr>
          <a:xfrm>
            <a:off x="10772543" y="4221422"/>
            <a:ext cx="299439"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a:latin typeface="Calibri" panose="020F0502020204030204" pitchFamily="34" charset="0"/>
                <a:cs typeface="Calibri" panose="020F0502020204030204" pitchFamily="34" charset="0"/>
              </a:rPr>
              <a:t>C</a:t>
            </a:r>
          </a:p>
        </p:txBody>
      </p:sp>
      <p:grpSp>
        <p:nvGrpSpPr>
          <p:cNvPr id="1236" name="Group 129"/>
          <p:cNvGrpSpPr/>
          <p:nvPr/>
        </p:nvGrpSpPr>
        <p:grpSpPr>
          <a:xfrm>
            <a:off x="779918" y="2928299"/>
            <a:ext cx="1686760" cy="1395939"/>
            <a:chOff x="0" y="0"/>
            <a:chExt cx="2060673" cy="1754187"/>
          </a:xfrm>
        </p:grpSpPr>
        <p:sp>
          <p:nvSpPr>
            <p:cNvPr id="1040" name="Freeform 130"/>
            <p:cNvSpPr/>
            <p:nvPr/>
          </p:nvSpPr>
          <p:spPr>
            <a:xfrm>
              <a:off x="0" y="0"/>
              <a:ext cx="2060674" cy="1754188"/>
            </a:xfrm>
            <a:custGeom>
              <a:avLst/>
              <a:gdLst/>
              <a:ahLst/>
              <a:cxnLst>
                <a:cxn ang="0">
                  <a:pos x="wd2" y="hd2"/>
                </a:cxn>
                <a:cxn ang="5400000">
                  <a:pos x="wd2" y="hd2"/>
                </a:cxn>
                <a:cxn ang="10800000">
                  <a:pos x="wd2" y="hd2"/>
                </a:cxn>
                <a:cxn ang="16200000">
                  <a:pos x="wd2" y="hd2"/>
                </a:cxn>
              </a:cxnLst>
              <a:rect l="0" t="0" r="r" b="b"/>
              <a:pathLst>
                <a:path w="21600" h="21600" extrusionOk="0">
                  <a:moveTo>
                    <a:pt x="10791" y="3018"/>
                  </a:moveTo>
                  <a:lnTo>
                    <a:pt x="10863" y="2489"/>
                  </a:lnTo>
                  <a:lnTo>
                    <a:pt x="10899" y="2029"/>
                  </a:lnTo>
                  <a:lnTo>
                    <a:pt x="10899" y="1637"/>
                  </a:lnTo>
                  <a:lnTo>
                    <a:pt x="10827" y="1279"/>
                  </a:lnTo>
                  <a:lnTo>
                    <a:pt x="10755" y="989"/>
                  </a:lnTo>
                  <a:lnTo>
                    <a:pt x="10647" y="733"/>
                  </a:lnTo>
                  <a:lnTo>
                    <a:pt x="10521" y="528"/>
                  </a:lnTo>
                  <a:lnTo>
                    <a:pt x="10341" y="341"/>
                  </a:lnTo>
                  <a:lnTo>
                    <a:pt x="10144" y="205"/>
                  </a:lnTo>
                  <a:lnTo>
                    <a:pt x="9928" y="102"/>
                  </a:lnTo>
                  <a:lnTo>
                    <a:pt x="9730" y="34"/>
                  </a:lnTo>
                  <a:lnTo>
                    <a:pt x="9478" y="0"/>
                  </a:lnTo>
                  <a:lnTo>
                    <a:pt x="8921" y="0"/>
                  </a:lnTo>
                  <a:lnTo>
                    <a:pt x="8651" y="34"/>
                  </a:lnTo>
                  <a:lnTo>
                    <a:pt x="8381" y="102"/>
                  </a:lnTo>
                  <a:lnTo>
                    <a:pt x="7788" y="273"/>
                  </a:lnTo>
                  <a:lnTo>
                    <a:pt x="7230" y="460"/>
                  </a:lnTo>
                  <a:lnTo>
                    <a:pt x="6690" y="733"/>
                  </a:lnTo>
                  <a:lnTo>
                    <a:pt x="6169" y="955"/>
                  </a:lnTo>
                  <a:lnTo>
                    <a:pt x="5378" y="1381"/>
                  </a:lnTo>
                  <a:lnTo>
                    <a:pt x="5000" y="1585"/>
                  </a:lnTo>
                  <a:lnTo>
                    <a:pt x="4712" y="1620"/>
                  </a:lnTo>
                  <a:lnTo>
                    <a:pt x="4442" y="1705"/>
                  </a:lnTo>
                  <a:lnTo>
                    <a:pt x="4173" y="1841"/>
                  </a:lnTo>
                  <a:lnTo>
                    <a:pt x="3885" y="2012"/>
                  </a:lnTo>
                  <a:lnTo>
                    <a:pt x="3651" y="2199"/>
                  </a:lnTo>
                  <a:lnTo>
                    <a:pt x="3381" y="2438"/>
                  </a:lnTo>
                  <a:lnTo>
                    <a:pt x="3129" y="2660"/>
                  </a:lnTo>
                  <a:lnTo>
                    <a:pt x="2932" y="2881"/>
                  </a:lnTo>
                  <a:lnTo>
                    <a:pt x="2518" y="3410"/>
                  </a:lnTo>
                  <a:lnTo>
                    <a:pt x="2158" y="3870"/>
                  </a:lnTo>
                  <a:lnTo>
                    <a:pt x="1924" y="4262"/>
                  </a:lnTo>
                  <a:lnTo>
                    <a:pt x="1781" y="4518"/>
                  </a:lnTo>
                  <a:lnTo>
                    <a:pt x="1439" y="5114"/>
                  </a:lnTo>
                  <a:lnTo>
                    <a:pt x="1097" y="5796"/>
                  </a:lnTo>
                  <a:lnTo>
                    <a:pt x="755" y="6546"/>
                  </a:lnTo>
                  <a:lnTo>
                    <a:pt x="432" y="7280"/>
                  </a:lnTo>
                  <a:lnTo>
                    <a:pt x="306" y="7672"/>
                  </a:lnTo>
                  <a:lnTo>
                    <a:pt x="162" y="8030"/>
                  </a:lnTo>
                  <a:lnTo>
                    <a:pt x="90" y="8388"/>
                  </a:lnTo>
                  <a:lnTo>
                    <a:pt x="18" y="8712"/>
                  </a:lnTo>
                  <a:lnTo>
                    <a:pt x="0" y="9036"/>
                  </a:lnTo>
                  <a:lnTo>
                    <a:pt x="0" y="9598"/>
                  </a:lnTo>
                  <a:lnTo>
                    <a:pt x="90" y="9820"/>
                  </a:lnTo>
                  <a:lnTo>
                    <a:pt x="18" y="9990"/>
                  </a:lnTo>
                  <a:lnTo>
                    <a:pt x="0" y="10246"/>
                  </a:lnTo>
                  <a:lnTo>
                    <a:pt x="0" y="10587"/>
                  </a:lnTo>
                  <a:lnTo>
                    <a:pt x="54" y="10979"/>
                  </a:lnTo>
                  <a:lnTo>
                    <a:pt x="198" y="11883"/>
                  </a:lnTo>
                  <a:lnTo>
                    <a:pt x="432" y="12905"/>
                  </a:lnTo>
                  <a:lnTo>
                    <a:pt x="576" y="13434"/>
                  </a:lnTo>
                  <a:lnTo>
                    <a:pt x="755" y="13911"/>
                  </a:lnTo>
                  <a:lnTo>
                    <a:pt x="917" y="14406"/>
                  </a:lnTo>
                  <a:lnTo>
                    <a:pt x="1133" y="14866"/>
                  </a:lnTo>
                  <a:lnTo>
                    <a:pt x="1295" y="15292"/>
                  </a:lnTo>
                  <a:lnTo>
                    <a:pt x="1511" y="15650"/>
                  </a:lnTo>
                  <a:lnTo>
                    <a:pt x="1709" y="15974"/>
                  </a:lnTo>
                  <a:lnTo>
                    <a:pt x="1924" y="16213"/>
                  </a:lnTo>
                  <a:lnTo>
                    <a:pt x="2158" y="16605"/>
                  </a:lnTo>
                  <a:lnTo>
                    <a:pt x="2338" y="16827"/>
                  </a:lnTo>
                  <a:lnTo>
                    <a:pt x="2482" y="17065"/>
                  </a:lnTo>
                  <a:lnTo>
                    <a:pt x="2716" y="17525"/>
                  </a:lnTo>
                  <a:lnTo>
                    <a:pt x="2860" y="17815"/>
                  </a:lnTo>
                  <a:lnTo>
                    <a:pt x="2968" y="18037"/>
                  </a:lnTo>
                  <a:lnTo>
                    <a:pt x="3093" y="18173"/>
                  </a:lnTo>
                  <a:lnTo>
                    <a:pt x="3201" y="18276"/>
                  </a:lnTo>
                  <a:lnTo>
                    <a:pt x="3471" y="18429"/>
                  </a:lnTo>
                  <a:lnTo>
                    <a:pt x="3759" y="18600"/>
                  </a:lnTo>
                  <a:lnTo>
                    <a:pt x="3957" y="18702"/>
                  </a:lnTo>
                  <a:lnTo>
                    <a:pt x="4173" y="18753"/>
                  </a:lnTo>
                  <a:lnTo>
                    <a:pt x="4370" y="18787"/>
                  </a:lnTo>
                  <a:lnTo>
                    <a:pt x="4622" y="18821"/>
                  </a:lnTo>
                  <a:lnTo>
                    <a:pt x="5126" y="18855"/>
                  </a:lnTo>
                  <a:lnTo>
                    <a:pt x="5647" y="18821"/>
                  </a:lnTo>
                  <a:lnTo>
                    <a:pt x="6133" y="18753"/>
                  </a:lnTo>
                  <a:lnTo>
                    <a:pt x="6583" y="18668"/>
                  </a:lnTo>
                  <a:lnTo>
                    <a:pt x="6924" y="18531"/>
                  </a:lnTo>
                  <a:lnTo>
                    <a:pt x="7176" y="18395"/>
                  </a:lnTo>
                  <a:lnTo>
                    <a:pt x="7518" y="18923"/>
                  </a:lnTo>
                  <a:lnTo>
                    <a:pt x="7752" y="18958"/>
                  </a:lnTo>
                  <a:lnTo>
                    <a:pt x="8003" y="19026"/>
                  </a:lnTo>
                  <a:lnTo>
                    <a:pt x="8201" y="19128"/>
                  </a:lnTo>
                  <a:lnTo>
                    <a:pt x="8417" y="19213"/>
                  </a:lnTo>
                  <a:lnTo>
                    <a:pt x="8615" y="19281"/>
                  </a:lnTo>
                  <a:lnTo>
                    <a:pt x="8921" y="19281"/>
                  </a:lnTo>
                  <a:lnTo>
                    <a:pt x="9064" y="19213"/>
                  </a:lnTo>
                  <a:lnTo>
                    <a:pt x="9172" y="19128"/>
                  </a:lnTo>
                  <a:lnTo>
                    <a:pt x="9316" y="19026"/>
                  </a:lnTo>
                  <a:lnTo>
                    <a:pt x="9730" y="21600"/>
                  </a:lnTo>
                  <a:lnTo>
                    <a:pt x="11690" y="21549"/>
                  </a:lnTo>
                  <a:lnTo>
                    <a:pt x="11618" y="20952"/>
                  </a:lnTo>
                  <a:lnTo>
                    <a:pt x="11510" y="20304"/>
                  </a:lnTo>
                  <a:lnTo>
                    <a:pt x="11474" y="19997"/>
                  </a:lnTo>
                  <a:lnTo>
                    <a:pt x="11510" y="19708"/>
                  </a:lnTo>
                  <a:lnTo>
                    <a:pt x="11546" y="19571"/>
                  </a:lnTo>
                  <a:lnTo>
                    <a:pt x="11582" y="19452"/>
                  </a:lnTo>
                  <a:lnTo>
                    <a:pt x="11654" y="19350"/>
                  </a:lnTo>
                  <a:lnTo>
                    <a:pt x="11762" y="19213"/>
                  </a:lnTo>
                  <a:lnTo>
                    <a:pt x="11025" y="18753"/>
                  </a:lnTo>
                  <a:lnTo>
                    <a:pt x="11690" y="18276"/>
                  </a:lnTo>
                  <a:lnTo>
                    <a:pt x="12248" y="18736"/>
                  </a:lnTo>
                  <a:lnTo>
                    <a:pt x="12661" y="18889"/>
                  </a:lnTo>
                  <a:lnTo>
                    <a:pt x="13111" y="19060"/>
                  </a:lnTo>
                  <a:lnTo>
                    <a:pt x="13237" y="19060"/>
                  </a:lnTo>
                  <a:lnTo>
                    <a:pt x="13525" y="18923"/>
                  </a:lnTo>
                  <a:lnTo>
                    <a:pt x="13651" y="18855"/>
                  </a:lnTo>
                  <a:lnTo>
                    <a:pt x="13938" y="18702"/>
                  </a:lnTo>
                  <a:lnTo>
                    <a:pt x="14280" y="18600"/>
                  </a:lnTo>
                  <a:lnTo>
                    <a:pt x="14424" y="18497"/>
                  </a:lnTo>
                  <a:lnTo>
                    <a:pt x="14586" y="18463"/>
                  </a:lnTo>
                  <a:lnTo>
                    <a:pt x="14802" y="18429"/>
                  </a:lnTo>
                  <a:lnTo>
                    <a:pt x="14999" y="18429"/>
                  </a:lnTo>
                  <a:lnTo>
                    <a:pt x="15413" y="18463"/>
                  </a:lnTo>
                  <a:lnTo>
                    <a:pt x="15863" y="18600"/>
                  </a:lnTo>
                  <a:lnTo>
                    <a:pt x="16312" y="18702"/>
                  </a:lnTo>
                  <a:lnTo>
                    <a:pt x="16762" y="18753"/>
                  </a:lnTo>
                  <a:lnTo>
                    <a:pt x="16978" y="18787"/>
                  </a:lnTo>
                  <a:lnTo>
                    <a:pt x="17140" y="18787"/>
                  </a:lnTo>
                  <a:lnTo>
                    <a:pt x="17356" y="18753"/>
                  </a:lnTo>
                  <a:lnTo>
                    <a:pt x="17481" y="18702"/>
                  </a:lnTo>
                  <a:lnTo>
                    <a:pt x="17733" y="18668"/>
                  </a:lnTo>
                  <a:lnTo>
                    <a:pt x="17931" y="18600"/>
                  </a:lnTo>
                  <a:lnTo>
                    <a:pt x="18111" y="18497"/>
                  </a:lnTo>
                  <a:lnTo>
                    <a:pt x="18237" y="18361"/>
                  </a:lnTo>
                  <a:lnTo>
                    <a:pt x="18345" y="18207"/>
                  </a:lnTo>
                  <a:lnTo>
                    <a:pt x="18453" y="18037"/>
                  </a:lnTo>
                  <a:lnTo>
                    <a:pt x="18525" y="17849"/>
                  </a:lnTo>
                  <a:lnTo>
                    <a:pt x="18632" y="17611"/>
                  </a:lnTo>
                  <a:lnTo>
                    <a:pt x="18794" y="17116"/>
                  </a:lnTo>
                  <a:lnTo>
                    <a:pt x="19082" y="16571"/>
                  </a:lnTo>
                  <a:lnTo>
                    <a:pt x="19244" y="16281"/>
                  </a:lnTo>
                  <a:lnTo>
                    <a:pt x="19460" y="15940"/>
                  </a:lnTo>
                  <a:lnTo>
                    <a:pt x="19694" y="15650"/>
                  </a:lnTo>
                  <a:lnTo>
                    <a:pt x="19999" y="15326"/>
                  </a:lnTo>
                  <a:lnTo>
                    <a:pt x="20251" y="15088"/>
                  </a:lnTo>
                  <a:lnTo>
                    <a:pt x="20449" y="14764"/>
                  </a:lnTo>
                  <a:lnTo>
                    <a:pt x="20665" y="14440"/>
                  </a:lnTo>
                  <a:lnTo>
                    <a:pt x="20827" y="14048"/>
                  </a:lnTo>
                  <a:lnTo>
                    <a:pt x="21006" y="13621"/>
                  </a:lnTo>
                  <a:lnTo>
                    <a:pt x="21186" y="13161"/>
                  </a:lnTo>
                  <a:lnTo>
                    <a:pt x="21312" y="12633"/>
                  </a:lnTo>
                  <a:lnTo>
                    <a:pt x="21420" y="12155"/>
                  </a:lnTo>
                  <a:lnTo>
                    <a:pt x="21492" y="11627"/>
                  </a:lnTo>
                  <a:lnTo>
                    <a:pt x="21564" y="11064"/>
                  </a:lnTo>
                  <a:lnTo>
                    <a:pt x="21600" y="10519"/>
                  </a:lnTo>
                  <a:lnTo>
                    <a:pt x="21600" y="9990"/>
                  </a:lnTo>
                  <a:lnTo>
                    <a:pt x="21564" y="9462"/>
                  </a:lnTo>
                  <a:lnTo>
                    <a:pt x="21528" y="8950"/>
                  </a:lnTo>
                  <a:lnTo>
                    <a:pt x="21420" y="8422"/>
                  </a:lnTo>
                  <a:lnTo>
                    <a:pt x="21276" y="7961"/>
                  </a:lnTo>
                  <a:lnTo>
                    <a:pt x="21312" y="7757"/>
                  </a:lnTo>
                  <a:lnTo>
                    <a:pt x="21276" y="7501"/>
                  </a:lnTo>
                  <a:lnTo>
                    <a:pt x="21222" y="7245"/>
                  </a:lnTo>
                  <a:lnTo>
                    <a:pt x="21114" y="6973"/>
                  </a:lnTo>
                  <a:lnTo>
                    <a:pt x="20827" y="6359"/>
                  </a:lnTo>
                  <a:lnTo>
                    <a:pt x="20413" y="5711"/>
                  </a:lnTo>
                  <a:lnTo>
                    <a:pt x="19963" y="5012"/>
                  </a:lnTo>
                  <a:lnTo>
                    <a:pt x="19496" y="4330"/>
                  </a:lnTo>
                  <a:lnTo>
                    <a:pt x="19010" y="3665"/>
                  </a:lnTo>
                  <a:lnTo>
                    <a:pt x="18525" y="3086"/>
                  </a:lnTo>
                  <a:lnTo>
                    <a:pt x="18003" y="2625"/>
                  </a:lnTo>
                  <a:lnTo>
                    <a:pt x="17481" y="2131"/>
                  </a:lnTo>
                  <a:lnTo>
                    <a:pt x="17248" y="1875"/>
                  </a:lnTo>
                  <a:lnTo>
                    <a:pt x="16996" y="1671"/>
                  </a:lnTo>
                  <a:lnTo>
                    <a:pt x="16762" y="1483"/>
                  </a:lnTo>
                  <a:lnTo>
                    <a:pt x="16528" y="1347"/>
                  </a:lnTo>
                  <a:lnTo>
                    <a:pt x="16079" y="1057"/>
                  </a:lnTo>
                  <a:lnTo>
                    <a:pt x="15701" y="818"/>
                  </a:lnTo>
                  <a:lnTo>
                    <a:pt x="15305" y="631"/>
                  </a:lnTo>
                  <a:lnTo>
                    <a:pt x="14928" y="460"/>
                  </a:lnTo>
                  <a:lnTo>
                    <a:pt x="14478" y="341"/>
                  </a:lnTo>
                  <a:lnTo>
                    <a:pt x="13938" y="205"/>
                  </a:lnTo>
                  <a:lnTo>
                    <a:pt x="13201" y="102"/>
                  </a:lnTo>
                  <a:lnTo>
                    <a:pt x="12302" y="34"/>
                  </a:lnTo>
                  <a:lnTo>
                    <a:pt x="12032" y="102"/>
                  </a:lnTo>
                  <a:lnTo>
                    <a:pt x="11582" y="136"/>
                  </a:lnTo>
                  <a:lnTo>
                    <a:pt x="11385" y="205"/>
                  </a:lnTo>
                  <a:lnTo>
                    <a:pt x="11205" y="307"/>
                  </a:lnTo>
                  <a:lnTo>
                    <a:pt x="11133" y="409"/>
                  </a:lnTo>
                  <a:lnTo>
                    <a:pt x="11097" y="494"/>
                  </a:lnTo>
                  <a:lnTo>
                    <a:pt x="11061" y="631"/>
                  </a:lnTo>
                  <a:lnTo>
                    <a:pt x="11025" y="801"/>
                  </a:lnTo>
                  <a:lnTo>
                    <a:pt x="11007" y="1449"/>
                  </a:lnTo>
                  <a:lnTo>
                    <a:pt x="10971" y="2029"/>
                  </a:lnTo>
                  <a:lnTo>
                    <a:pt x="10863" y="2557"/>
                  </a:lnTo>
                  <a:lnTo>
                    <a:pt x="10791" y="3018"/>
                  </a:lnTo>
                  <a:close/>
                </a:path>
              </a:pathLst>
            </a:custGeom>
            <a:solidFill>
              <a:srgbClr val="F4BC9E"/>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1" name="Freeform 131"/>
            <p:cNvSpPr/>
            <p:nvPr/>
          </p:nvSpPr>
          <p:spPr>
            <a:xfrm>
              <a:off x="0" y="0"/>
              <a:ext cx="2060674" cy="1754188"/>
            </a:xfrm>
            <a:custGeom>
              <a:avLst/>
              <a:gdLst/>
              <a:ahLst/>
              <a:cxnLst>
                <a:cxn ang="0">
                  <a:pos x="wd2" y="hd2"/>
                </a:cxn>
                <a:cxn ang="5400000">
                  <a:pos x="wd2" y="hd2"/>
                </a:cxn>
                <a:cxn ang="10800000">
                  <a:pos x="wd2" y="hd2"/>
                </a:cxn>
                <a:cxn ang="16200000">
                  <a:pos x="wd2" y="hd2"/>
                </a:cxn>
              </a:cxnLst>
              <a:rect l="0" t="0" r="r" b="b"/>
              <a:pathLst>
                <a:path w="21600" h="21600" extrusionOk="0">
                  <a:moveTo>
                    <a:pt x="10791" y="3018"/>
                  </a:moveTo>
                  <a:lnTo>
                    <a:pt x="10863" y="2489"/>
                  </a:lnTo>
                  <a:lnTo>
                    <a:pt x="10899" y="2029"/>
                  </a:lnTo>
                  <a:lnTo>
                    <a:pt x="10899" y="1637"/>
                  </a:lnTo>
                  <a:lnTo>
                    <a:pt x="10827" y="1279"/>
                  </a:lnTo>
                  <a:lnTo>
                    <a:pt x="10755" y="989"/>
                  </a:lnTo>
                  <a:lnTo>
                    <a:pt x="10647" y="733"/>
                  </a:lnTo>
                  <a:lnTo>
                    <a:pt x="10521" y="528"/>
                  </a:lnTo>
                  <a:lnTo>
                    <a:pt x="10341" y="341"/>
                  </a:lnTo>
                  <a:lnTo>
                    <a:pt x="10144" y="205"/>
                  </a:lnTo>
                  <a:lnTo>
                    <a:pt x="9928" y="102"/>
                  </a:lnTo>
                  <a:lnTo>
                    <a:pt x="9730" y="34"/>
                  </a:lnTo>
                  <a:lnTo>
                    <a:pt x="9478" y="0"/>
                  </a:lnTo>
                  <a:lnTo>
                    <a:pt x="8921" y="0"/>
                  </a:lnTo>
                  <a:lnTo>
                    <a:pt x="8651" y="34"/>
                  </a:lnTo>
                  <a:lnTo>
                    <a:pt x="8381" y="102"/>
                  </a:lnTo>
                  <a:lnTo>
                    <a:pt x="7788" y="273"/>
                  </a:lnTo>
                  <a:lnTo>
                    <a:pt x="7230" y="460"/>
                  </a:lnTo>
                  <a:lnTo>
                    <a:pt x="6690" y="733"/>
                  </a:lnTo>
                  <a:lnTo>
                    <a:pt x="6169" y="955"/>
                  </a:lnTo>
                  <a:lnTo>
                    <a:pt x="5378" y="1381"/>
                  </a:lnTo>
                  <a:lnTo>
                    <a:pt x="5000" y="1585"/>
                  </a:lnTo>
                  <a:lnTo>
                    <a:pt x="4712" y="1620"/>
                  </a:lnTo>
                  <a:lnTo>
                    <a:pt x="4442" y="1705"/>
                  </a:lnTo>
                  <a:lnTo>
                    <a:pt x="4173" y="1841"/>
                  </a:lnTo>
                  <a:lnTo>
                    <a:pt x="3885" y="2012"/>
                  </a:lnTo>
                  <a:lnTo>
                    <a:pt x="3651" y="2199"/>
                  </a:lnTo>
                  <a:lnTo>
                    <a:pt x="3381" y="2438"/>
                  </a:lnTo>
                  <a:lnTo>
                    <a:pt x="3129" y="2660"/>
                  </a:lnTo>
                  <a:lnTo>
                    <a:pt x="2932" y="2881"/>
                  </a:lnTo>
                  <a:lnTo>
                    <a:pt x="2518" y="3410"/>
                  </a:lnTo>
                  <a:lnTo>
                    <a:pt x="2158" y="3870"/>
                  </a:lnTo>
                  <a:lnTo>
                    <a:pt x="1924" y="4262"/>
                  </a:lnTo>
                  <a:lnTo>
                    <a:pt x="1781" y="4518"/>
                  </a:lnTo>
                  <a:lnTo>
                    <a:pt x="1439" y="5114"/>
                  </a:lnTo>
                  <a:lnTo>
                    <a:pt x="1097" y="5796"/>
                  </a:lnTo>
                  <a:lnTo>
                    <a:pt x="755" y="6546"/>
                  </a:lnTo>
                  <a:lnTo>
                    <a:pt x="432" y="7280"/>
                  </a:lnTo>
                  <a:lnTo>
                    <a:pt x="306" y="7672"/>
                  </a:lnTo>
                  <a:lnTo>
                    <a:pt x="162" y="8030"/>
                  </a:lnTo>
                  <a:lnTo>
                    <a:pt x="90" y="8388"/>
                  </a:lnTo>
                  <a:lnTo>
                    <a:pt x="18" y="8712"/>
                  </a:lnTo>
                  <a:lnTo>
                    <a:pt x="0" y="9036"/>
                  </a:lnTo>
                  <a:lnTo>
                    <a:pt x="0" y="9598"/>
                  </a:lnTo>
                  <a:lnTo>
                    <a:pt x="90" y="9820"/>
                  </a:lnTo>
                  <a:lnTo>
                    <a:pt x="18" y="9990"/>
                  </a:lnTo>
                  <a:lnTo>
                    <a:pt x="0" y="10246"/>
                  </a:lnTo>
                  <a:lnTo>
                    <a:pt x="0" y="10587"/>
                  </a:lnTo>
                  <a:lnTo>
                    <a:pt x="54" y="10979"/>
                  </a:lnTo>
                  <a:lnTo>
                    <a:pt x="198" y="11883"/>
                  </a:lnTo>
                  <a:lnTo>
                    <a:pt x="432" y="12905"/>
                  </a:lnTo>
                  <a:lnTo>
                    <a:pt x="576" y="13434"/>
                  </a:lnTo>
                  <a:lnTo>
                    <a:pt x="755" y="13911"/>
                  </a:lnTo>
                  <a:lnTo>
                    <a:pt x="917" y="14406"/>
                  </a:lnTo>
                  <a:lnTo>
                    <a:pt x="1133" y="14866"/>
                  </a:lnTo>
                  <a:lnTo>
                    <a:pt x="1295" y="15292"/>
                  </a:lnTo>
                  <a:lnTo>
                    <a:pt x="1511" y="15650"/>
                  </a:lnTo>
                  <a:lnTo>
                    <a:pt x="1709" y="15974"/>
                  </a:lnTo>
                  <a:lnTo>
                    <a:pt x="1924" y="16213"/>
                  </a:lnTo>
                  <a:lnTo>
                    <a:pt x="2158" y="16605"/>
                  </a:lnTo>
                  <a:lnTo>
                    <a:pt x="2338" y="16827"/>
                  </a:lnTo>
                  <a:lnTo>
                    <a:pt x="2482" y="17065"/>
                  </a:lnTo>
                  <a:lnTo>
                    <a:pt x="2716" y="17525"/>
                  </a:lnTo>
                  <a:lnTo>
                    <a:pt x="2860" y="17815"/>
                  </a:lnTo>
                  <a:lnTo>
                    <a:pt x="2968" y="18037"/>
                  </a:lnTo>
                  <a:lnTo>
                    <a:pt x="3093" y="18173"/>
                  </a:lnTo>
                  <a:lnTo>
                    <a:pt x="3201" y="18276"/>
                  </a:lnTo>
                  <a:lnTo>
                    <a:pt x="3471" y="18429"/>
                  </a:lnTo>
                  <a:lnTo>
                    <a:pt x="3759" y="18600"/>
                  </a:lnTo>
                  <a:lnTo>
                    <a:pt x="3957" y="18702"/>
                  </a:lnTo>
                  <a:lnTo>
                    <a:pt x="4173" y="18753"/>
                  </a:lnTo>
                  <a:lnTo>
                    <a:pt x="4370" y="18787"/>
                  </a:lnTo>
                  <a:lnTo>
                    <a:pt x="4622" y="18821"/>
                  </a:lnTo>
                  <a:lnTo>
                    <a:pt x="5126" y="18855"/>
                  </a:lnTo>
                  <a:lnTo>
                    <a:pt x="5647" y="18821"/>
                  </a:lnTo>
                  <a:lnTo>
                    <a:pt x="6133" y="18753"/>
                  </a:lnTo>
                  <a:lnTo>
                    <a:pt x="6583" y="18668"/>
                  </a:lnTo>
                  <a:lnTo>
                    <a:pt x="6924" y="18531"/>
                  </a:lnTo>
                  <a:lnTo>
                    <a:pt x="7176" y="18395"/>
                  </a:lnTo>
                  <a:lnTo>
                    <a:pt x="7518" y="18923"/>
                  </a:lnTo>
                  <a:lnTo>
                    <a:pt x="7752" y="18958"/>
                  </a:lnTo>
                  <a:lnTo>
                    <a:pt x="8003" y="19026"/>
                  </a:lnTo>
                  <a:lnTo>
                    <a:pt x="8201" y="19128"/>
                  </a:lnTo>
                  <a:lnTo>
                    <a:pt x="8417" y="19213"/>
                  </a:lnTo>
                  <a:lnTo>
                    <a:pt x="8615" y="19281"/>
                  </a:lnTo>
                  <a:lnTo>
                    <a:pt x="8921" y="19281"/>
                  </a:lnTo>
                  <a:lnTo>
                    <a:pt x="9064" y="19213"/>
                  </a:lnTo>
                  <a:lnTo>
                    <a:pt x="9172" y="19128"/>
                  </a:lnTo>
                  <a:lnTo>
                    <a:pt x="9316" y="19026"/>
                  </a:lnTo>
                  <a:lnTo>
                    <a:pt x="9730" y="21600"/>
                  </a:lnTo>
                  <a:lnTo>
                    <a:pt x="11690" y="21549"/>
                  </a:lnTo>
                  <a:lnTo>
                    <a:pt x="11618" y="20952"/>
                  </a:lnTo>
                  <a:lnTo>
                    <a:pt x="11510" y="20304"/>
                  </a:lnTo>
                  <a:lnTo>
                    <a:pt x="11474" y="19997"/>
                  </a:lnTo>
                  <a:lnTo>
                    <a:pt x="11510" y="19708"/>
                  </a:lnTo>
                  <a:lnTo>
                    <a:pt x="11546" y="19571"/>
                  </a:lnTo>
                  <a:lnTo>
                    <a:pt x="11582" y="19452"/>
                  </a:lnTo>
                  <a:lnTo>
                    <a:pt x="11654" y="19350"/>
                  </a:lnTo>
                  <a:lnTo>
                    <a:pt x="11762" y="19213"/>
                  </a:lnTo>
                  <a:lnTo>
                    <a:pt x="11025" y="18753"/>
                  </a:lnTo>
                  <a:lnTo>
                    <a:pt x="11690" y="18276"/>
                  </a:lnTo>
                  <a:lnTo>
                    <a:pt x="12248" y="18736"/>
                  </a:lnTo>
                  <a:lnTo>
                    <a:pt x="12661" y="18889"/>
                  </a:lnTo>
                  <a:lnTo>
                    <a:pt x="13111" y="19060"/>
                  </a:lnTo>
                  <a:lnTo>
                    <a:pt x="13237" y="19060"/>
                  </a:lnTo>
                  <a:lnTo>
                    <a:pt x="13525" y="18923"/>
                  </a:lnTo>
                  <a:lnTo>
                    <a:pt x="13651" y="18855"/>
                  </a:lnTo>
                  <a:lnTo>
                    <a:pt x="13938" y="18702"/>
                  </a:lnTo>
                  <a:lnTo>
                    <a:pt x="14280" y="18600"/>
                  </a:lnTo>
                  <a:lnTo>
                    <a:pt x="14424" y="18497"/>
                  </a:lnTo>
                  <a:lnTo>
                    <a:pt x="14586" y="18463"/>
                  </a:lnTo>
                  <a:lnTo>
                    <a:pt x="14802" y="18429"/>
                  </a:lnTo>
                  <a:lnTo>
                    <a:pt x="14999" y="18429"/>
                  </a:lnTo>
                  <a:lnTo>
                    <a:pt x="15413" y="18463"/>
                  </a:lnTo>
                  <a:lnTo>
                    <a:pt x="15863" y="18600"/>
                  </a:lnTo>
                  <a:lnTo>
                    <a:pt x="16312" y="18702"/>
                  </a:lnTo>
                  <a:lnTo>
                    <a:pt x="16762" y="18753"/>
                  </a:lnTo>
                  <a:lnTo>
                    <a:pt x="16978" y="18787"/>
                  </a:lnTo>
                  <a:lnTo>
                    <a:pt x="17140" y="18787"/>
                  </a:lnTo>
                  <a:lnTo>
                    <a:pt x="17356" y="18753"/>
                  </a:lnTo>
                  <a:lnTo>
                    <a:pt x="17481" y="18702"/>
                  </a:lnTo>
                  <a:lnTo>
                    <a:pt x="17733" y="18668"/>
                  </a:lnTo>
                  <a:lnTo>
                    <a:pt x="17931" y="18600"/>
                  </a:lnTo>
                  <a:lnTo>
                    <a:pt x="18111" y="18497"/>
                  </a:lnTo>
                  <a:lnTo>
                    <a:pt x="18237" y="18361"/>
                  </a:lnTo>
                  <a:lnTo>
                    <a:pt x="18345" y="18207"/>
                  </a:lnTo>
                  <a:lnTo>
                    <a:pt x="18453" y="18037"/>
                  </a:lnTo>
                  <a:lnTo>
                    <a:pt x="18525" y="17849"/>
                  </a:lnTo>
                  <a:lnTo>
                    <a:pt x="18632" y="17611"/>
                  </a:lnTo>
                  <a:lnTo>
                    <a:pt x="18794" y="17116"/>
                  </a:lnTo>
                  <a:lnTo>
                    <a:pt x="19082" y="16571"/>
                  </a:lnTo>
                  <a:lnTo>
                    <a:pt x="19244" y="16281"/>
                  </a:lnTo>
                  <a:lnTo>
                    <a:pt x="19460" y="15940"/>
                  </a:lnTo>
                  <a:lnTo>
                    <a:pt x="19694" y="15650"/>
                  </a:lnTo>
                  <a:lnTo>
                    <a:pt x="19999" y="15326"/>
                  </a:lnTo>
                  <a:lnTo>
                    <a:pt x="20251" y="15088"/>
                  </a:lnTo>
                  <a:lnTo>
                    <a:pt x="20449" y="14764"/>
                  </a:lnTo>
                  <a:lnTo>
                    <a:pt x="20665" y="14440"/>
                  </a:lnTo>
                  <a:lnTo>
                    <a:pt x="20827" y="14048"/>
                  </a:lnTo>
                  <a:lnTo>
                    <a:pt x="21006" y="13621"/>
                  </a:lnTo>
                  <a:lnTo>
                    <a:pt x="21186" y="13161"/>
                  </a:lnTo>
                  <a:lnTo>
                    <a:pt x="21312" y="12633"/>
                  </a:lnTo>
                  <a:lnTo>
                    <a:pt x="21420" y="12155"/>
                  </a:lnTo>
                  <a:lnTo>
                    <a:pt x="21492" y="11627"/>
                  </a:lnTo>
                  <a:lnTo>
                    <a:pt x="21564" y="11064"/>
                  </a:lnTo>
                  <a:lnTo>
                    <a:pt x="21600" y="10519"/>
                  </a:lnTo>
                  <a:lnTo>
                    <a:pt x="21600" y="9990"/>
                  </a:lnTo>
                  <a:lnTo>
                    <a:pt x="21564" y="9462"/>
                  </a:lnTo>
                  <a:lnTo>
                    <a:pt x="21528" y="8950"/>
                  </a:lnTo>
                  <a:lnTo>
                    <a:pt x="21420" y="8422"/>
                  </a:lnTo>
                  <a:lnTo>
                    <a:pt x="21276" y="7961"/>
                  </a:lnTo>
                  <a:lnTo>
                    <a:pt x="21312" y="7757"/>
                  </a:lnTo>
                  <a:lnTo>
                    <a:pt x="21276" y="7501"/>
                  </a:lnTo>
                  <a:lnTo>
                    <a:pt x="21222" y="7245"/>
                  </a:lnTo>
                  <a:lnTo>
                    <a:pt x="21114" y="6973"/>
                  </a:lnTo>
                  <a:lnTo>
                    <a:pt x="20827" y="6359"/>
                  </a:lnTo>
                  <a:lnTo>
                    <a:pt x="20413" y="5711"/>
                  </a:lnTo>
                  <a:lnTo>
                    <a:pt x="19963" y="5012"/>
                  </a:lnTo>
                  <a:lnTo>
                    <a:pt x="19496" y="4330"/>
                  </a:lnTo>
                  <a:lnTo>
                    <a:pt x="19010" y="3665"/>
                  </a:lnTo>
                  <a:lnTo>
                    <a:pt x="18525" y="3086"/>
                  </a:lnTo>
                  <a:lnTo>
                    <a:pt x="18003" y="2625"/>
                  </a:lnTo>
                  <a:lnTo>
                    <a:pt x="17481" y="2131"/>
                  </a:lnTo>
                  <a:lnTo>
                    <a:pt x="17248" y="1875"/>
                  </a:lnTo>
                  <a:lnTo>
                    <a:pt x="16996" y="1671"/>
                  </a:lnTo>
                  <a:lnTo>
                    <a:pt x="16762" y="1483"/>
                  </a:lnTo>
                  <a:lnTo>
                    <a:pt x="16528" y="1347"/>
                  </a:lnTo>
                  <a:lnTo>
                    <a:pt x="16079" y="1057"/>
                  </a:lnTo>
                  <a:lnTo>
                    <a:pt x="15701" y="818"/>
                  </a:lnTo>
                  <a:lnTo>
                    <a:pt x="15305" y="631"/>
                  </a:lnTo>
                  <a:lnTo>
                    <a:pt x="14928" y="460"/>
                  </a:lnTo>
                  <a:lnTo>
                    <a:pt x="14478" y="341"/>
                  </a:lnTo>
                  <a:lnTo>
                    <a:pt x="13938" y="205"/>
                  </a:lnTo>
                  <a:lnTo>
                    <a:pt x="13201" y="102"/>
                  </a:lnTo>
                  <a:lnTo>
                    <a:pt x="12302" y="34"/>
                  </a:lnTo>
                  <a:lnTo>
                    <a:pt x="12032" y="102"/>
                  </a:lnTo>
                  <a:lnTo>
                    <a:pt x="11582" y="136"/>
                  </a:lnTo>
                  <a:lnTo>
                    <a:pt x="11385" y="205"/>
                  </a:lnTo>
                  <a:lnTo>
                    <a:pt x="11205" y="307"/>
                  </a:lnTo>
                  <a:lnTo>
                    <a:pt x="11133" y="409"/>
                  </a:lnTo>
                  <a:lnTo>
                    <a:pt x="11097" y="494"/>
                  </a:lnTo>
                  <a:lnTo>
                    <a:pt x="11061" y="631"/>
                  </a:lnTo>
                  <a:lnTo>
                    <a:pt x="11025" y="801"/>
                  </a:lnTo>
                  <a:lnTo>
                    <a:pt x="11007" y="1449"/>
                  </a:lnTo>
                  <a:lnTo>
                    <a:pt x="10971" y="2029"/>
                  </a:lnTo>
                  <a:lnTo>
                    <a:pt x="10863" y="2557"/>
                  </a:lnTo>
                  <a:lnTo>
                    <a:pt x="10791" y="3018"/>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2" name="Freeform 132"/>
            <p:cNvSpPr/>
            <p:nvPr/>
          </p:nvSpPr>
          <p:spPr>
            <a:xfrm>
              <a:off x="1715" y="24921"/>
              <a:ext cx="1010606" cy="1338832"/>
            </a:xfrm>
            <a:custGeom>
              <a:avLst/>
              <a:gdLst/>
              <a:ahLst/>
              <a:cxnLst>
                <a:cxn ang="0">
                  <a:pos x="wd2" y="hd2"/>
                </a:cxn>
                <a:cxn ang="5400000">
                  <a:pos x="wd2" y="hd2"/>
                </a:cxn>
                <a:cxn ang="10800000">
                  <a:pos x="wd2" y="hd2"/>
                </a:cxn>
                <a:cxn ang="16200000">
                  <a:pos x="wd2" y="hd2"/>
                </a:cxn>
              </a:cxnLst>
              <a:rect l="0" t="0" r="r" b="b"/>
              <a:pathLst>
                <a:path w="21600" h="21600" extrusionOk="0">
                  <a:moveTo>
                    <a:pt x="21123" y="134"/>
                  </a:moveTo>
                  <a:lnTo>
                    <a:pt x="21050" y="45"/>
                  </a:lnTo>
                  <a:lnTo>
                    <a:pt x="20830" y="45"/>
                  </a:lnTo>
                  <a:lnTo>
                    <a:pt x="20830" y="246"/>
                  </a:lnTo>
                  <a:lnTo>
                    <a:pt x="20903" y="469"/>
                  </a:lnTo>
                  <a:lnTo>
                    <a:pt x="21050" y="759"/>
                  </a:lnTo>
                  <a:lnTo>
                    <a:pt x="21270" y="1028"/>
                  </a:lnTo>
                  <a:lnTo>
                    <a:pt x="21490" y="1273"/>
                  </a:lnTo>
                  <a:lnTo>
                    <a:pt x="21600" y="1452"/>
                  </a:lnTo>
                  <a:lnTo>
                    <a:pt x="21050" y="1318"/>
                  </a:lnTo>
                  <a:lnTo>
                    <a:pt x="20647" y="1162"/>
                  </a:lnTo>
                  <a:lnTo>
                    <a:pt x="20206" y="983"/>
                  </a:lnTo>
                  <a:lnTo>
                    <a:pt x="19363" y="670"/>
                  </a:lnTo>
                  <a:lnTo>
                    <a:pt x="18886" y="469"/>
                  </a:lnTo>
                  <a:lnTo>
                    <a:pt x="19143" y="290"/>
                  </a:lnTo>
                  <a:lnTo>
                    <a:pt x="19290" y="134"/>
                  </a:lnTo>
                  <a:lnTo>
                    <a:pt x="19143" y="45"/>
                  </a:lnTo>
                  <a:lnTo>
                    <a:pt x="18960" y="45"/>
                  </a:lnTo>
                  <a:lnTo>
                    <a:pt x="18813" y="134"/>
                  </a:lnTo>
                  <a:lnTo>
                    <a:pt x="18666" y="89"/>
                  </a:lnTo>
                  <a:lnTo>
                    <a:pt x="18226" y="0"/>
                  </a:lnTo>
                  <a:lnTo>
                    <a:pt x="17969" y="0"/>
                  </a:lnTo>
                  <a:lnTo>
                    <a:pt x="17383" y="45"/>
                  </a:lnTo>
                  <a:lnTo>
                    <a:pt x="16759" y="134"/>
                  </a:lnTo>
                  <a:lnTo>
                    <a:pt x="15622" y="380"/>
                  </a:lnTo>
                  <a:lnTo>
                    <a:pt x="14706" y="603"/>
                  </a:lnTo>
                  <a:lnTo>
                    <a:pt x="14779" y="849"/>
                  </a:lnTo>
                  <a:lnTo>
                    <a:pt x="14926" y="1117"/>
                  </a:lnTo>
                  <a:lnTo>
                    <a:pt x="15072" y="1363"/>
                  </a:lnTo>
                  <a:lnTo>
                    <a:pt x="15219" y="1541"/>
                  </a:lnTo>
                  <a:lnTo>
                    <a:pt x="15622" y="1318"/>
                  </a:lnTo>
                  <a:lnTo>
                    <a:pt x="16136" y="1028"/>
                  </a:lnTo>
                  <a:lnTo>
                    <a:pt x="16393" y="893"/>
                  </a:lnTo>
                  <a:lnTo>
                    <a:pt x="16686" y="759"/>
                  </a:lnTo>
                  <a:lnTo>
                    <a:pt x="16906" y="670"/>
                  </a:lnTo>
                  <a:lnTo>
                    <a:pt x="17199" y="648"/>
                  </a:lnTo>
                  <a:lnTo>
                    <a:pt x="17126" y="715"/>
                  </a:lnTo>
                  <a:lnTo>
                    <a:pt x="17126" y="1229"/>
                  </a:lnTo>
                  <a:lnTo>
                    <a:pt x="17199" y="1541"/>
                  </a:lnTo>
                  <a:lnTo>
                    <a:pt x="17676" y="1452"/>
                  </a:lnTo>
                  <a:lnTo>
                    <a:pt x="18446" y="1318"/>
                  </a:lnTo>
                  <a:lnTo>
                    <a:pt x="18813" y="1273"/>
                  </a:lnTo>
                  <a:lnTo>
                    <a:pt x="19070" y="1206"/>
                  </a:lnTo>
                  <a:lnTo>
                    <a:pt x="19143" y="1206"/>
                  </a:lnTo>
                  <a:lnTo>
                    <a:pt x="19216" y="1162"/>
                  </a:lnTo>
                  <a:lnTo>
                    <a:pt x="19143" y="1162"/>
                  </a:lnTo>
                  <a:lnTo>
                    <a:pt x="19070" y="1117"/>
                  </a:lnTo>
                  <a:lnTo>
                    <a:pt x="18996" y="1229"/>
                  </a:lnTo>
                  <a:lnTo>
                    <a:pt x="19070" y="1452"/>
                  </a:lnTo>
                  <a:lnTo>
                    <a:pt x="19216" y="1787"/>
                  </a:lnTo>
                  <a:lnTo>
                    <a:pt x="19436" y="2234"/>
                  </a:lnTo>
                  <a:lnTo>
                    <a:pt x="19730" y="2993"/>
                  </a:lnTo>
                  <a:lnTo>
                    <a:pt x="19803" y="3261"/>
                  </a:lnTo>
                  <a:lnTo>
                    <a:pt x="19730" y="3373"/>
                  </a:lnTo>
                  <a:lnTo>
                    <a:pt x="19730" y="3261"/>
                  </a:lnTo>
                  <a:lnTo>
                    <a:pt x="19583" y="3127"/>
                  </a:lnTo>
                  <a:lnTo>
                    <a:pt x="19363" y="2993"/>
                  </a:lnTo>
                  <a:lnTo>
                    <a:pt x="18996" y="2904"/>
                  </a:lnTo>
                  <a:lnTo>
                    <a:pt x="18226" y="2747"/>
                  </a:lnTo>
                  <a:lnTo>
                    <a:pt x="17273" y="2569"/>
                  </a:lnTo>
                  <a:lnTo>
                    <a:pt x="15439" y="2390"/>
                  </a:lnTo>
                  <a:lnTo>
                    <a:pt x="14596" y="2345"/>
                  </a:lnTo>
                  <a:lnTo>
                    <a:pt x="14779" y="1363"/>
                  </a:lnTo>
                  <a:lnTo>
                    <a:pt x="14669" y="1229"/>
                  </a:lnTo>
                  <a:lnTo>
                    <a:pt x="14449" y="1162"/>
                  </a:lnTo>
                  <a:lnTo>
                    <a:pt x="14229" y="1072"/>
                  </a:lnTo>
                  <a:lnTo>
                    <a:pt x="13935" y="1028"/>
                  </a:lnTo>
                  <a:lnTo>
                    <a:pt x="13312" y="1028"/>
                  </a:lnTo>
                  <a:lnTo>
                    <a:pt x="12615" y="1072"/>
                  </a:lnTo>
                  <a:lnTo>
                    <a:pt x="12065" y="1206"/>
                  </a:lnTo>
                  <a:lnTo>
                    <a:pt x="11478" y="1407"/>
                  </a:lnTo>
                  <a:lnTo>
                    <a:pt x="11332" y="1497"/>
                  </a:lnTo>
                  <a:lnTo>
                    <a:pt x="11222" y="1631"/>
                  </a:lnTo>
                  <a:lnTo>
                    <a:pt x="11148" y="1742"/>
                  </a:lnTo>
                  <a:lnTo>
                    <a:pt x="11148" y="1832"/>
                  </a:lnTo>
                  <a:lnTo>
                    <a:pt x="10415" y="1876"/>
                  </a:lnTo>
                  <a:lnTo>
                    <a:pt x="9718" y="1966"/>
                  </a:lnTo>
                  <a:lnTo>
                    <a:pt x="9461" y="2055"/>
                  </a:lnTo>
                  <a:lnTo>
                    <a:pt x="9095" y="2189"/>
                  </a:lnTo>
                  <a:lnTo>
                    <a:pt x="8801" y="2345"/>
                  </a:lnTo>
                  <a:lnTo>
                    <a:pt x="8471" y="2613"/>
                  </a:lnTo>
                  <a:lnTo>
                    <a:pt x="9095" y="2993"/>
                  </a:lnTo>
                  <a:lnTo>
                    <a:pt x="9461" y="3083"/>
                  </a:lnTo>
                  <a:lnTo>
                    <a:pt x="9461" y="2949"/>
                  </a:lnTo>
                  <a:lnTo>
                    <a:pt x="9388" y="2859"/>
                  </a:lnTo>
                  <a:lnTo>
                    <a:pt x="9241" y="2792"/>
                  </a:lnTo>
                  <a:lnTo>
                    <a:pt x="9021" y="2703"/>
                  </a:lnTo>
                  <a:lnTo>
                    <a:pt x="8875" y="2569"/>
                  </a:lnTo>
                  <a:lnTo>
                    <a:pt x="8655" y="2524"/>
                  </a:lnTo>
                  <a:lnTo>
                    <a:pt x="8398" y="2479"/>
                  </a:lnTo>
                  <a:lnTo>
                    <a:pt x="8178" y="2479"/>
                  </a:lnTo>
                  <a:lnTo>
                    <a:pt x="7958" y="2569"/>
                  </a:lnTo>
                  <a:lnTo>
                    <a:pt x="7738" y="2703"/>
                  </a:lnTo>
                  <a:lnTo>
                    <a:pt x="7628" y="2904"/>
                  </a:lnTo>
                  <a:lnTo>
                    <a:pt x="7701" y="3083"/>
                  </a:lnTo>
                  <a:lnTo>
                    <a:pt x="7481" y="3127"/>
                  </a:lnTo>
                  <a:lnTo>
                    <a:pt x="7188" y="3172"/>
                  </a:lnTo>
                  <a:lnTo>
                    <a:pt x="6894" y="3306"/>
                  </a:lnTo>
                  <a:lnTo>
                    <a:pt x="6711" y="3462"/>
                  </a:lnTo>
                  <a:lnTo>
                    <a:pt x="6198" y="3820"/>
                  </a:lnTo>
                  <a:lnTo>
                    <a:pt x="5794" y="4199"/>
                  </a:lnTo>
                  <a:lnTo>
                    <a:pt x="6014" y="4378"/>
                  </a:lnTo>
                  <a:lnTo>
                    <a:pt x="6051" y="4534"/>
                  </a:lnTo>
                  <a:lnTo>
                    <a:pt x="6014" y="4713"/>
                  </a:lnTo>
                  <a:lnTo>
                    <a:pt x="5868" y="4847"/>
                  </a:lnTo>
                  <a:lnTo>
                    <a:pt x="5721" y="4937"/>
                  </a:lnTo>
                  <a:lnTo>
                    <a:pt x="5501" y="5004"/>
                  </a:lnTo>
                  <a:lnTo>
                    <a:pt x="5207" y="5004"/>
                  </a:lnTo>
                  <a:lnTo>
                    <a:pt x="5097" y="4937"/>
                  </a:lnTo>
                  <a:lnTo>
                    <a:pt x="4804" y="5093"/>
                  </a:lnTo>
                  <a:lnTo>
                    <a:pt x="4584" y="5182"/>
                  </a:lnTo>
                  <a:lnTo>
                    <a:pt x="4511" y="5227"/>
                  </a:lnTo>
                  <a:lnTo>
                    <a:pt x="4437" y="5316"/>
                  </a:lnTo>
                  <a:lnTo>
                    <a:pt x="4437" y="5450"/>
                  </a:lnTo>
                  <a:lnTo>
                    <a:pt x="4511" y="5562"/>
                  </a:lnTo>
                  <a:lnTo>
                    <a:pt x="4291" y="5473"/>
                  </a:lnTo>
                  <a:lnTo>
                    <a:pt x="4107" y="5450"/>
                  </a:lnTo>
                  <a:lnTo>
                    <a:pt x="3887" y="5473"/>
                  </a:lnTo>
                  <a:lnTo>
                    <a:pt x="3667" y="5517"/>
                  </a:lnTo>
                  <a:lnTo>
                    <a:pt x="3411" y="5741"/>
                  </a:lnTo>
                  <a:lnTo>
                    <a:pt x="3044" y="6031"/>
                  </a:lnTo>
                  <a:lnTo>
                    <a:pt x="2494" y="6768"/>
                  </a:lnTo>
                  <a:lnTo>
                    <a:pt x="2054" y="7416"/>
                  </a:lnTo>
                  <a:lnTo>
                    <a:pt x="1834" y="8689"/>
                  </a:lnTo>
                  <a:lnTo>
                    <a:pt x="1577" y="8913"/>
                  </a:lnTo>
                  <a:lnTo>
                    <a:pt x="1284" y="9091"/>
                  </a:lnTo>
                  <a:lnTo>
                    <a:pt x="440" y="10119"/>
                  </a:lnTo>
                  <a:lnTo>
                    <a:pt x="293" y="10409"/>
                  </a:lnTo>
                  <a:lnTo>
                    <a:pt x="220" y="10766"/>
                  </a:lnTo>
                  <a:lnTo>
                    <a:pt x="73" y="11146"/>
                  </a:lnTo>
                  <a:lnTo>
                    <a:pt x="0" y="11526"/>
                  </a:lnTo>
                  <a:lnTo>
                    <a:pt x="220" y="11839"/>
                  </a:lnTo>
                  <a:lnTo>
                    <a:pt x="440" y="12084"/>
                  </a:lnTo>
                  <a:lnTo>
                    <a:pt x="660" y="12218"/>
                  </a:lnTo>
                  <a:lnTo>
                    <a:pt x="807" y="12352"/>
                  </a:lnTo>
                  <a:lnTo>
                    <a:pt x="917" y="12397"/>
                  </a:lnTo>
                  <a:lnTo>
                    <a:pt x="917" y="12419"/>
                  </a:lnTo>
                  <a:lnTo>
                    <a:pt x="587" y="12419"/>
                  </a:lnTo>
                  <a:lnTo>
                    <a:pt x="513" y="12911"/>
                  </a:lnTo>
                  <a:lnTo>
                    <a:pt x="587" y="13626"/>
                  </a:lnTo>
                  <a:lnTo>
                    <a:pt x="733" y="14541"/>
                  </a:lnTo>
                  <a:lnTo>
                    <a:pt x="917" y="15524"/>
                  </a:lnTo>
                  <a:lnTo>
                    <a:pt x="1210" y="16462"/>
                  </a:lnTo>
                  <a:lnTo>
                    <a:pt x="1504" y="17267"/>
                  </a:lnTo>
                  <a:lnTo>
                    <a:pt x="1650" y="17579"/>
                  </a:lnTo>
                  <a:lnTo>
                    <a:pt x="1760" y="17825"/>
                  </a:lnTo>
                  <a:lnTo>
                    <a:pt x="1907" y="18004"/>
                  </a:lnTo>
                  <a:lnTo>
                    <a:pt x="2054" y="18048"/>
                  </a:lnTo>
                  <a:lnTo>
                    <a:pt x="2054" y="18517"/>
                  </a:lnTo>
                  <a:lnTo>
                    <a:pt x="2200" y="18786"/>
                  </a:lnTo>
                  <a:lnTo>
                    <a:pt x="2420" y="19031"/>
                  </a:lnTo>
                  <a:lnTo>
                    <a:pt x="2750" y="19456"/>
                  </a:lnTo>
                  <a:lnTo>
                    <a:pt x="3190" y="19880"/>
                  </a:lnTo>
                  <a:lnTo>
                    <a:pt x="3521" y="19121"/>
                  </a:lnTo>
                  <a:lnTo>
                    <a:pt x="3961" y="18428"/>
                  </a:lnTo>
                  <a:lnTo>
                    <a:pt x="4254" y="18182"/>
                  </a:lnTo>
                  <a:lnTo>
                    <a:pt x="4437" y="17870"/>
                  </a:lnTo>
                  <a:lnTo>
                    <a:pt x="4731" y="17669"/>
                  </a:lnTo>
                  <a:lnTo>
                    <a:pt x="5097" y="17445"/>
                  </a:lnTo>
                  <a:lnTo>
                    <a:pt x="5354" y="17222"/>
                  </a:lnTo>
                  <a:lnTo>
                    <a:pt x="5721" y="17110"/>
                  </a:lnTo>
                  <a:lnTo>
                    <a:pt x="6051" y="16932"/>
                  </a:lnTo>
                  <a:lnTo>
                    <a:pt x="6491" y="16842"/>
                  </a:lnTo>
                  <a:lnTo>
                    <a:pt x="6858" y="16753"/>
                  </a:lnTo>
                  <a:lnTo>
                    <a:pt x="7261" y="16686"/>
                  </a:lnTo>
                  <a:lnTo>
                    <a:pt x="7738" y="16641"/>
                  </a:lnTo>
                  <a:lnTo>
                    <a:pt x="8178" y="16641"/>
                  </a:lnTo>
                  <a:lnTo>
                    <a:pt x="8178" y="16842"/>
                  </a:lnTo>
                  <a:lnTo>
                    <a:pt x="8251" y="16976"/>
                  </a:lnTo>
                  <a:lnTo>
                    <a:pt x="8398" y="17110"/>
                  </a:lnTo>
                  <a:lnTo>
                    <a:pt x="8618" y="17267"/>
                  </a:lnTo>
                  <a:lnTo>
                    <a:pt x="8801" y="17401"/>
                  </a:lnTo>
                  <a:lnTo>
                    <a:pt x="8618" y="17200"/>
                  </a:lnTo>
                  <a:lnTo>
                    <a:pt x="8398" y="17066"/>
                  </a:lnTo>
                  <a:lnTo>
                    <a:pt x="7958" y="16887"/>
                  </a:lnTo>
                  <a:lnTo>
                    <a:pt x="7701" y="16887"/>
                  </a:lnTo>
                  <a:lnTo>
                    <a:pt x="7261" y="16976"/>
                  </a:lnTo>
                  <a:lnTo>
                    <a:pt x="7041" y="17110"/>
                  </a:lnTo>
                  <a:lnTo>
                    <a:pt x="7188" y="17267"/>
                  </a:lnTo>
                  <a:lnTo>
                    <a:pt x="7334" y="17579"/>
                  </a:lnTo>
                  <a:lnTo>
                    <a:pt x="7554" y="17490"/>
                  </a:lnTo>
                  <a:lnTo>
                    <a:pt x="7811" y="17401"/>
                  </a:lnTo>
                  <a:lnTo>
                    <a:pt x="7701" y="17445"/>
                  </a:lnTo>
                  <a:lnTo>
                    <a:pt x="7628" y="17490"/>
                  </a:lnTo>
                  <a:lnTo>
                    <a:pt x="7628" y="17713"/>
                  </a:lnTo>
                  <a:lnTo>
                    <a:pt x="7261" y="17490"/>
                  </a:lnTo>
                  <a:lnTo>
                    <a:pt x="7114" y="17445"/>
                  </a:lnTo>
                  <a:lnTo>
                    <a:pt x="6894" y="17401"/>
                  </a:lnTo>
                  <a:lnTo>
                    <a:pt x="6894" y="17311"/>
                  </a:lnTo>
                  <a:lnTo>
                    <a:pt x="6858" y="17267"/>
                  </a:lnTo>
                  <a:lnTo>
                    <a:pt x="6564" y="17267"/>
                  </a:lnTo>
                  <a:lnTo>
                    <a:pt x="6271" y="17311"/>
                  </a:lnTo>
                  <a:lnTo>
                    <a:pt x="6014" y="17401"/>
                  </a:lnTo>
                  <a:lnTo>
                    <a:pt x="5794" y="17579"/>
                  </a:lnTo>
                  <a:lnTo>
                    <a:pt x="5648" y="17780"/>
                  </a:lnTo>
                  <a:lnTo>
                    <a:pt x="5648" y="18048"/>
                  </a:lnTo>
                  <a:lnTo>
                    <a:pt x="5428" y="17959"/>
                  </a:lnTo>
                  <a:lnTo>
                    <a:pt x="5281" y="17870"/>
                  </a:lnTo>
                  <a:lnTo>
                    <a:pt x="5024" y="18227"/>
                  </a:lnTo>
                  <a:lnTo>
                    <a:pt x="5281" y="18339"/>
                  </a:lnTo>
                  <a:lnTo>
                    <a:pt x="5648" y="18473"/>
                  </a:lnTo>
                  <a:lnTo>
                    <a:pt x="5207" y="18517"/>
                  </a:lnTo>
                  <a:lnTo>
                    <a:pt x="4804" y="18607"/>
                  </a:lnTo>
                  <a:lnTo>
                    <a:pt x="4437" y="18741"/>
                  </a:lnTo>
                  <a:lnTo>
                    <a:pt x="4181" y="18897"/>
                  </a:lnTo>
                  <a:lnTo>
                    <a:pt x="3887" y="19165"/>
                  </a:lnTo>
                  <a:lnTo>
                    <a:pt x="3887" y="19344"/>
                  </a:lnTo>
                  <a:lnTo>
                    <a:pt x="3814" y="19500"/>
                  </a:lnTo>
                  <a:lnTo>
                    <a:pt x="3887" y="19880"/>
                  </a:lnTo>
                  <a:lnTo>
                    <a:pt x="4034" y="20371"/>
                  </a:lnTo>
                  <a:lnTo>
                    <a:pt x="4584" y="20617"/>
                  </a:lnTo>
                  <a:lnTo>
                    <a:pt x="5134" y="20841"/>
                  </a:lnTo>
                  <a:lnTo>
                    <a:pt x="5207" y="21220"/>
                  </a:lnTo>
                  <a:lnTo>
                    <a:pt x="5354"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3" name="Freeform 133"/>
            <p:cNvSpPr/>
            <p:nvPr/>
          </p:nvSpPr>
          <p:spPr>
            <a:xfrm>
              <a:off x="1043205" y="1507743"/>
              <a:ext cx="51475" cy="193833"/>
            </a:xfrm>
            <a:custGeom>
              <a:avLst/>
              <a:gdLst/>
              <a:ahLst/>
              <a:cxnLst>
                <a:cxn ang="0">
                  <a:pos x="wd2" y="hd2"/>
                </a:cxn>
                <a:cxn ang="5400000">
                  <a:pos x="wd2" y="hd2"/>
                </a:cxn>
                <a:cxn ang="10800000">
                  <a:pos x="wd2" y="hd2"/>
                </a:cxn>
                <a:cxn ang="16200000">
                  <a:pos x="wd2" y="hd2"/>
                </a:cxn>
              </a:cxnLst>
              <a:rect l="0" t="0" r="r" b="b"/>
              <a:pathLst>
                <a:path w="21600" h="21600" extrusionOk="0">
                  <a:moveTo>
                    <a:pt x="9360" y="0"/>
                  </a:moveTo>
                  <a:lnTo>
                    <a:pt x="12240" y="1543"/>
                  </a:lnTo>
                  <a:lnTo>
                    <a:pt x="15120" y="2623"/>
                  </a:lnTo>
                  <a:lnTo>
                    <a:pt x="18000" y="3549"/>
                  </a:lnTo>
                  <a:lnTo>
                    <a:pt x="21600" y="4474"/>
                  </a:lnTo>
                  <a:lnTo>
                    <a:pt x="18000" y="4783"/>
                  </a:lnTo>
                  <a:lnTo>
                    <a:pt x="10800" y="5554"/>
                  </a:lnTo>
                  <a:lnTo>
                    <a:pt x="2880" y="6789"/>
                  </a:lnTo>
                  <a:lnTo>
                    <a:pt x="0" y="7714"/>
                  </a:lnTo>
                  <a:lnTo>
                    <a:pt x="12240" y="10954"/>
                  </a:lnTo>
                  <a:lnTo>
                    <a:pt x="12240" y="13269"/>
                  </a:lnTo>
                  <a:lnTo>
                    <a:pt x="10800" y="16354"/>
                  </a:lnTo>
                  <a:lnTo>
                    <a:pt x="9360" y="18977"/>
                  </a:lnTo>
                  <a:lnTo>
                    <a:pt x="936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4" name="Freeform 134"/>
            <p:cNvSpPr/>
            <p:nvPr/>
          </p:nvSpPr>
          <p:spPr>
            <a:xfrm>
              <a:off x="1046636" y="13845"/>
              <a:ext cx="1010606" cy="1294528"/>
            </a:xfrm>
            <a:custGeom>
              <a:avLst/>
              <a:gdLst/>
              <a:ahLst/>
              <a:cxnLst>
                <a:cxn ang="0">
                  <a:pos x="wd2" y="hd2"/>
                </a:cxn>
                <a:cxn ang="5400000">
                  <a:pos x="wd2" y="hd2"/>
                </a:cxn>
                <a:cxn ang="10800000">
                  <a:pos x="wd2" y="hd2"/>
                </a:cxn>
                <a:cxn ang="16200000">
                  <a:pos x="wd2" y="hd2"/>
                </a:cxn>
              </a:cxnLst>
              <a:rect l="0" t="0" r="r" b="b"/>
              <a:pathLst>
                <a:path w="21600" h="21600" extrusionOk="0">
                  <a:moveTo>
                    <a:pt x="917" y="323"/>
                  </a:moveTo>
                  <a:lnTo>
                    <a:pt x="917" y="439"/>
                  </a:lnTo>
                  <a:lnTo>
                    <a:pt x="990" y="578"/>
                  </a:lnTo>
                  <a:lnTo>
                    <a:pt x="1027" y="716"/>
                  </a:lnTo>
                  <a:lnTo>
                    <a:pt x="1247" y="855"/>
                  </a:lnTo>
                  <a:lnTo>
                    <a:pt x="1687" y="1063"/>
                  </a:lnTo>
                  <a:lnTo>
                    <a:pt x="2164" y="1340"/>
                  </a:lnTo>
                  <a:lnTo>
                    <a:pt x="3301" y="1733"/>
                  </a:lnTo>
                  <a:lnTo>
                    <a:pt x="4071" y="1987"/>
                  </a:lnTo>
                  <a:lnTo>
                    <a:pt x="3631" y="1779"/>
                  </a:lnTo>
                  <a:lnTo>
                    <a:pt x="3080" y="1455"/>
                  </a:lnTo>
                  <a:lnTo>
                    <a:pt x="2787" y="1386"/>
                  </a:lnTo>
                  <a:lnTo>
                    <a:pt x="2604" y="1294"/>
                  </a:lnTo>
                  <a:lnTo>
                    <a:pt x="2530" y="1294"/>
                  </a:lnTo>
                  <a:lnTo>
                    <a:pt x="2457" y="1340"/>
                  </a:lnTo>
                  <a:lnTo>
                    <a:pt x="2457" y="1455"/>
                  </a:lnTo>
                  <a:lnTo>
                    <a:pt x="2090" y="1455"/>
                  </a:lnTo>
                  <a:lnTo>
                    <a:pt x="1834" y="1548"/>
                  </a:lnTo>
                  <a:lnTo>
                    <a:pt x="1467" y="1686"/>
                  </a:lnTo>
                  <a:lnTo>
                    <a:pt x="1174" y="1871"/>
                  </a:lnTo>
                  <a:lnTo>
                    <a:pt x="917" y="2079"/>
                  </a:lnTo>
                  <a:lnTo>
                    <a:pt x="623" y="2356"/>
                  </a:lnTo>
                  <a:lnTo>
                    <a:pt x="403" y="2610"/>
                  </a:lnTo>
                  <a:lnTo>
                    <a:pt x="257" y="2888"/>
                  </a:lnTo>
                  <a:lnTo>
                    <a:pt x="697" y="3073"/>
                  </a:lnTo>
                  <a:lnTo>
                    <a:pt x="550" y="3188"/>
                  </a:lnTo>
                  <a:lnTo>
                    <a:pt x="477" y="3373"/>
                  </a:lnTo>
                  <a:lnTo>
                    <a:pt x="477" y="4135"/>
                  </a:lnTo>
                  <a:lnTo>
                    <a:pt x="550" y="4528"/>
                  </a:lnTo>
                  <a:lnTo>
                    <a:pt x="697" y="4482"/>
                  </a:lnTo>
                  <a:lnTo>
                    <a:pt x="770" y="4436"/>
                  </a:lnTo>
                  <a:lnTo>
                    <a:pt x="917" y="4389"/>
                  </a:lnTo>
                  <a:lnTo>
                    <a:pt x="1247" y="3766"/>
                  </a:lnTo>
                  <a:lnTo>
                    <a:pt x="1394" y="3511"/>
                  </a:lnTo>
                  <a:lnTo>
                    <a:pt x="1614" y="3280"/>
                  </a:lnTo>
                  <a:lnTo>
                    <a:pt x="1687" y="3188"/>
                  </a:lnTo>
                  <a:lnTo>
                    <a:pt x="1870" y="3073"/>
                  </a:lnTo>
                  <a:lnTo>
                    <a:pt x="2017" y="3073"/>
                  </a:lnTo>
                  <a:lnTo>
                    <a:pt x="1944" y="3280"/>
                  </a:lnTo>
                  <a:lnTo>
                    <a:pt x="2017" y="3465"/>
                  </a:lnTo>
                  <a:lnTo>
                    <a:pt x="2090" y="3627"/>
                  </a:lnTo>
                  <a:lnTo>
                    <a:pt x="2164" y="3858"/>
                  </a:lnTo>
                  <a:lnTo>
                    <a:pt x="2457" y="3950"/>
                  </a:lnTo>
                  <a:lnTo>
                    <a:pt x="2787" y="3997"/>
                  </a:lnTo>
                  <a:lnTo>
                    <a:pt x="2604" y="3997"/>
                  </a:lnTo>
                  <a:lnTo>
                    <a:pt x="2310" y="3904"/>
                  </a:lnTo>
                  <a:lnTo>
                    <a:pt x="2164" y="3812"/>
                  </a:lnTo>
                  <a:lnTo>
                    <a:pt x="1944" y="3558"/>
                  </a:lnTo>
                  <a:lnTo>
                    <a:pt x="1834" y="3188"/>
                  </a:lnTo>
                  <a:lnTo>
                    <a:pt x="1540" y="3511"/>
                  </a:lnTo>
                  <a:lnTo>
                    <a:pt x="1247" y="3904"/>
                  </a:lnTo>
                  <a:lnTo>
                    <a:pt x="1027" y="4297"/>
                  </a:lnTo>
                  <a:lnTo>
                    <a:pt x="770" y="4667"/>
                  </a:lnTo>
                  <a:lnTo>
                    <a:pt x="1027" y="4967"/>
                  </a:lnTo>
                  <a:lnTo>
                    <a:pt x="843" y="4921"/>
                  </a:lnTo>
                  <a:lnTo>
                    <a:pt x="623" y="4874"/>
                  </a:lnTo>
                  <a:lnTo>
                    <a:pt x="330" y="4967"/>
                  </a:lnTo>
                  <a:lnTo>
                    <a:pt x="110" y="5152"/>
                  </a:lnTo>
                  <a:lnTo>
                    <a:pt x="257" y="5729"/>
                  </a:lnTo>
                  <a:lnTo>
                    <a:pt x="330" y="6353"/>
                  </a:lnTo>
                  <a:lnTo>
                    <a:pt x="403" y="6699"/>
                  </a:lnTo>
                  <a:lnTo>
                    <a:pt x="477" y="7000"/>
                  </a:lnTo>
                  <a:lnTo>
                    <a:pt x="623" y="7323"/>
                  </a:lnTo>
                  <a:lnTo>
                    <a:pt x="770" y="7577"/>
                  </a:lnTo>
                  <a:lnTo>
                    <a:pt x="403" y="7901"/>
                  </a:lnTo>
                  <a:lnTo>
                    <a:pt x="0" y="8201"/>
                  </a:lnTo>
                  <a:lnTo>
                    <a:pt x="73" y="8571"/>
                  </a:lnTo>
                  <a:lnTo>
                    <a:pt x="110" y="8825"/>
                  </a:lnTo>
                  <a:lnTo>
                    <a:pt x="257" y="9102"/>
                  </a:lnTo>
                  <a:lnTo>
                    <a:pt x="403" y="9310"/>
                  </a:lnTo>
                  <a:lnTo>
                    <a:pt x="550" y="10465"/>
                  </a:lnTo>
                  <a:lnTo>
                    <a:pt x="770" y="10557"/>
                  </a:lnTo>
                  <a:lnTo>
                    <a:pt x="917" y="10650"/>
                  </a:lnTo>
                  <a:lnTo>
                    <a:pt x="770" y="10650"/>
                  </a:lnTo>
                  <a:lnTo>
                    <a:pt x="623" y="10696"/>
                  </a:lnTo>
                  <a:lnTo>
                    <a:pt x="550" y="10788"/>
                  </a:lnTo>
                  <a:lnTo>
                    <a:pt x="403" y="10904"/>
                  </a:lnTo>
                  <a:lnTo>
                    <a:pt x="257" y="11181"/>
                  </a:lnTo>
                  <a:lnTo>
                    <a:pt x="183" y="11481"/>
                  </a:lnTo>
                  <a:lnTo>
                    <a:pt x="110" y="11851"/>
                  </a:lnTo>
                  <a:lnTo>
                    <a:pt x="183" y="12105"/>
                  </a:lnTo>
                  <a:lnTo>
                    <a:pt x="257" y="12244"/>
                  </a:lnTo>
                  <a:lnTo>
                    <a:pt x="477" y="12382"/>
                  </a:lnTo>
                  <a:lnTo>
                    <a:pt x="697" y="12382"/>
                  </a:lnTo>
                  <a:lnTo>
                    <a:pt x="697" y="12498"/>
                  </a:lnTo>
                  <a:lnTo>
                    <a:pt x="770" y="12637"/>
                  </a:lnTo>
                  <a:lnTo>
                    <a:pt x="917" y="12775"/>
                  </a:lnTo>
                  <a:lnTo>
                    <a:pt x="1100" y="12914"/>
                  </a:lnTo>
                  <a:lnTo>
                    <a:pt x="1467" y="13122"/>
                  </a:lnTo>
                  <a:lnTo>
                    <a:pt x="1834" y="13214"/>
                  </a:lnTo>
                  <a:lnTo>
                    <a:pt x="1540" y="13214"/>
                  </a:lnTo>
                  <a:lnTo>
                    <a:pt x="1247" y="13307"/>
                  </a:lnTo>
                  <a:lnTo>
                    <a:pt x="1100" y="13399"/>
                  </a:lnTo>
                  <a:lnTo>
                    <a:pt x="990" y="13491"/>
                  </a:lnTo>
                  <a:lnTo>
                    <a:pt x="990" y="13584"/>
                  </a:lnTo>
                  <a:lnTo>
                    <a:pt x="1027" y="13538"/>
                  </a:lnTo>
                  <a:lnTo>
                    <a:pt x="1247" y="13445"/>
                  </a:lnTo>
                  <a:lnTo>
                    <a:pt x="1540" y="13214"/>
                  </a:lnTo>
                  <a:lnTo>
                    <a:pt x="1394" y="13076"/>
                  </a:lnTo>
                  <a:lnTo>
                    <a:pt x="1247" y="13006"/>
                  </a:lnTo>
                  <a:lnTo>
                    <a:pt x="1100" y="12914"/>
                  </a:lnTo>
                  <a:lnTo>
                    <a:pt x="917" y="12868"/>
                  </a:lnTo>
                  <a:lnTo>
                    <a:pt x="697" y="12821"/>
                  </a:lnTo>
                  <a:lnTo>
                    <a:pt x="403" y="12821"/>
                  </a:lnTo>
                  <a:lnTo>
                    <a:pt x="257" y="12914"/>
                  </a:lnTo>
                  <a:lnTo>
                    <a:pt x="403" y="13445"/>
                  </a:lnTo>
                  <a:lnTo>
                    <a:pt x="623" y="13976"/>
                  </a:lnTo>
                  <a:lnTo>
                    <a:pt x="917" y="14369"/>
                  </a:lnTo>
                  <a:lnTo>
                    <a:pt x="1247" y="14646"/>
                  </a:lnTo>
                  <a:lnTo>
                    <a:pt x="917" y="14993"/>
                  </a:lnTo>
                  <a:lnTo>
                    <a:pt x="550" y="15293"/>
                  </a:lnTo>
                  <a:lnTo>
                    <a:pt x="623" y="15524"/>
                  </a:lnTo>
                  <a:lnTo>
                    <a:pt x="697" y="15778"/>
                  </a:lnTo>
                  <a:lnTo>
                    <a:pt x="257" y="15778"/>
                  </a:lnTo>
                  <a:lnTo>
                    <a:pt x="403" y="16009"/>
                  </a:lnTo>
                  <a:lnTo>
                    <a:pt x="477" y="16148"/>
                  </a:lnTo>
                  <a:lnTo>
                    <a:pt x="697" y="16240"/>
                  </a:lnTo>
                  <a:lnTo>
                    <a:pt x="917" y="16287"/>
                  </a:lnTo>
                  <a:lnTo>
                    <a:pt x="477" y="16194"/>
                  </a:lnTo>
                  <a:lnTo>
                    <a:pt x="330" y="16194"/>
                  </a:lnTo>
                  <a:lnTo>
                    <a:pt x="110" y="16287"/>
                  </a:lnTo>
                  <a:lnTo>
                    <a:pt x="183" y="16356"/>
                  </a:lnTo>
                  <a:lnTo>
                    <a:pt x="257" y="16495"/>
                  </a:lnTo>
                  <a:lnTo>
                    <a:pt x="550" y="16587"/>
                  </a:lnTo>
                  <a:lnTo>
                    <a:pt x="477" y="16818"/>
                  </a:lnTo>
                  <a:lnTo>
                    <a:pt x="403" y="17072"/>
                  </a:lnTo>
                  <a:lnTo>
                    <a:pt x="550" y="17211"/>
                  </a:lnTo>
                  <a:lnTo>
                    <a:pt x="770" y="17303"/>
                  </a:lnTo>
                  <a:lnTo>
                    <a:pt x="1027" y="17396"/>
                  </a:lnTo>
                  <a:lnTo>
                    <a:pt x="1394" y="17442"/>
                  </a:lnTo>
                  <a:lnTo>
                    <a:pt x="2164" y="17465"/>
                  </a:lnTo>
                  <a:lnTo>
                    <a:pt x="3007" y="17442"/>
                  </a:lnTo>
                  <a:lnTo>
                    <a:pt x="3777" y="17349"/>
                  </a:lnTo>
                  <a:lnTo>
                    <a:pt x="4547" y="17164"/>
                  </a:lnTo>
                  <a:lnTo>
                    <a:pt x="4914" y="17072"/>
                  </a:lnTo>
                  <a:lnTo>
                    <a:pt x="5134" y="16980"/>
                  </a:lnTo>
                  <a:lnTo>
                    <a:pt x="5464" y="16772"/>
                  </a:lnTo>
                  <a:lnTo>
                    <a:pt x="5831" y="16864"/>
                  </a:lnTo>
                  <a:lnTo>
                    <a:pt x="6161" y="16887"/>
                  </a:lnTo>
                  <a:lnTo>
                    <a:pt x="6894" y="16887"/>
                  </a:lnTo>
                  <a:lnTo>
                    <a:pt x="7078" y="16818"/>
                  </a:lnTo>
                  <a:lnTo>
                    <a:pt x="7298" y="16772"/>
                  </a:lnTo>
                  <a:lnTo>
                    <a:pt x="7885" y="16772"/>
                  </a:lnTo>
                  <a:lnTo>
                    <a:pt x="8361" y="16864"/>
                  </a:lnTo>
                  <a:lnTo>
                    <a:pt x="8765" y="16887"/>
                  </a:lnTo>
                  <a:lnTo>
                    <a:pt x="9131" y="16864"/>
                  </a:lnTo>
                  <a:lnTo>
                    <a:pt x="9498" y="16818"/>
                  </a:lnTo>
                  <a:lnTo>
                    <a:pt x="9828" y="16679"/>
                  </a:lnTo>
                  <a:lnTo>
                    <a:pt x="10122" y="16541"/>
                  </a:lnTo>
                  <a:lnTo>
                    <a:pt x="10525" y="16194"/>
                  </a:lnTo>
                  <a:lnTo>
                    <a:pt x="10892" y="15917"/>
                  </a:lnTo>
                  <a:lnTo>
                    <a:pt x="10965" y="15778"/>
                  </a:lnTo>
                  <a:lnTo>
                    <a:pt x="10965" y="15663"/>
                  </a:lnTo>
                  <a:lnTo>
                    <a:pt x="10892" y="15709"/>
                  </a:lnTo>
                  <a:lnTo>
                    <a:pt x="10598" y="15963"/>
                  </a:lnTo>
                  <a:lnTo>
                    <a:pt x="10048" y="16587"/>
                  </a:lnTo>
                  <a:lnTo>
                    <a:pt x="10525" y="16818"/>
                  </a:lnTo>
                  <a:lnTo>
                    <a:pt x="11038" y="16933"/>
                  </a:lnTo>
                  <a:lnTo>
                    <a:pt x="11662" y="17026"/>
                  </a:lnTo>
                  <a:lnTo>
                    <a:pt x="12249" y="17164"/>
                  </a:lnTo>
                  <a:lnTo>
                    <a:pt x="12872" y="17257"/>
                  </a:lnTo>
                  <a:lnTo>
                    <a:pt x="13422" y="17349"/>
                  </a:lnTo>
                  <a:lnTo>
                    <a:pt x="13972" y="17511"/>
                  </a:lnTo>
                  <a:lnTo>
                    <a:pt x="14486" y="17696"/>
                  </a:lnTo>
                  <a:lnTo>
                    <a:pt x="14816" y="17881"/>
                  </a:lnTo>
                  <a:lnTo>
                    <a:pt x="15109" y="18135"/>
                  </a:lnTo>
                  <a:lnTo>
                    <a:pt x="15402" y="18458"/>
                  </a:lnTo>
                  <a:lnTo>
                    <a:pt x="15696" y="18805"/>
                  </a:lnTo>
                  <a:lnTo>
                    <a:pt x="16246" y="19521"/>
                  </a:lnTo>
                  <a:lnTo>
                    <a:pt x="16796" y="20145"/>
                  </a:lnTo>
                  <a:lnTo>
                    <a:pt x="16943" y="20838"/>
                  </a:lnTo>
                  <a:lnTo>
                    <a:pt x="16943" y="21253"/>
                  </a:lnTo>
                  <a:lnTo>
                    <a:pt x="17016" y="21600"/>
                  </a:lnTo>
                  <a:lnTo>
                    <a:pt x="17786" y="21022"/>
                  </a:lnTo>
                  <a:lnTo>
                    <a:pt x="18483" y="20445"/>
                  </a:lnTo>
                  <a:lnTo>
                    <a:pt x="18483" y="20145"/>
                  </a:lnTo>
                  <a:lnTo>
                    <a:pt x="18336" y="19867"/>
                  </a:lnTo>
                  <a:lnTo>
                    <a:pt x="18006" y="19567"/>
                  </a:lnTo>
                  <a:lnTo>
                    <a:pt x="17566" y="19244"/>
                  </a:lnTo>
                  <a:lnTo>
                    <a:pt x="17089" y="18943"/>
                  </a:lnTo>
                  <a:lnTo>
                    <a:pt x="16172" y="18412"/>
                  </a:lnTo>
                  <a:lnTo>
                    <a:pt x="15549" y="18089"/>
                  </a:lnTo>
                  <a:lnTo>
                    <a:pt x="15732" y="18320"/>
                  </a:lnTo>
                  <a:lnTo>
                    <a:pt x="16099" y="18504"/>
                  </a:lnTo>
                  <a:lnTo>
                    <a:pt x="16539" y="18620"/>
                  </a:lnTo>
                  <a:lnTo>
                    <a:pt x="16943" y="18712"/>
                  </a:lnTo>
                  <a:lnTo>
                    <a:pt x="17383" y="18712"/>
                  </a:lnTo>
                  <a:lnTo>
                    <a:pt x="17639" y="18620"/>
                  </a:lnTo>
                  <a:lnTo>
                    <a:pt x="17786" y="18551"/>
                  </a:lnTo>
                  <a:lnTo>
                    <a:pt x="17933" y="18458"/>
                  </a:lnTo>
                  <a:lnTo>
                    <a:pt x="18006" y="18320"/>
                  </a:lnTo>
                  <a:lnTo>
                    <a:pt x="18006" y="18181"/>
                  </a:lnTo>
                  <a:lnTo>
                    <a:pt x="17859" y="17996"/>
                  </a:lnTo>
                  <a:lnTo>
                    <a:pt x="17713" y="17696"/>
                  </a:lnTo>
                  <a:lnTo>
                    <a:pt x="17639" y="17650"/>
                  </a:lnTo>
                  <a:lnTo>
                    <a:pt x="16099" y="17650"/>
                  </a:lnTo>
                  <a:lnTo>
                    <a:pt x="16099" y="17603"/>
                  </a:lnTo>
                  <a:lnTo>
                    <a:pt x="16172" y="17396"/>
                  </a:lnTo>
                  <a:lnTo>
                    <a:pt x="16723" y="16980"/>
                  </a:lnTo>
                  <a:lnTo>
                    <a:pt x="16869" y="16887"/>
                  </a:lnTo>
                  <a:lnTo>
                    <a:pt x="17089" y="16864"/>
                  </a:lnTo>
                  <a:lnTo>
                    <a:pt x="17236" y="16864"/>
                  </a:lnTo>
                  <a:lnTo>
                    <a:pt x="17566" y="16887"/>
                  </a:lnTo>
                  <a:lnTo>
                    <a:pt x="18336" y="16980"/>
                  </a:lnTo>
                  <a:lnTo>
                    <a:pt x="19070" y="17164"/>
                  </a:lnTo>
                  <a:lnTo>
                    <a:pt x="19326" y="17257"/>
                  </a:lnTo>
                  <a:lnTo>
                    <a:pt x="19473" y="17396"/>
                  </a:lnTo>
                  <a:lnTo>
                    <a:pt x="18630" y="17442"/>
                  </a:lnTo>
                  <a:lnTo>
                    <a:pt x="18703" y="17742"/>
                  </a:lnTo>
                  <a:lnTo>
                    <a:pt x="18630" y="17881"/>
                  </a:lnTo>
                  <a:lnTo>
                    <a:pt x="18483" y="17927"/>
                  </a:lnTo>
                  <a:lnTo>
                    <a:pt x="18336" y="17881"/>
                  </a:lnTo>
                  <a:lnTo>
                    <a:pt x="18006" y="17696"/>
                  </a:lnTo>
                  <a:lnTo>
                    <a:pt x="17859" y="17557"/>
                  </a:lnTo>
                  <a:lnTo>
                    <a:pt x="18006" y="17788"/>
                  </a:lnTo>
                  <a:lnTo>
                    <a:pt x="18079" y="18042"/>
                  </a:lnTo>
                  <a:lnTo>
                    <a:pt x="18079" y="18504"/>
                  </a:lnTo>
                  <a:lnTo>
                    <a:pt x="17859" y="18943"/>
                  </a:lnTo>
                  <a:lnTo>
                    <a:pt x="17566" y="19290"/>
                  </a:lnTo>
                  <a:lnTo>
                    <a:pt x="18006" y="19567"/>
                  </a:lnTo>
                  <a:lnTo>
                    <a:pt x="18336" y="19960"/>
                  </a:lnTo>
                  <a:lnTo>
                    <a:pt x="18776" y="19683"/>
                  </a:lnTo>
                  <a:lnTo>
                    <a:pt x="19180" y="19290"/>
                  </a:lnTo>
                  <a:lnTo>
                    <a:pt x="19620" y="18897"/>
                  </a:lnTo>
                  <a:lnTo>
                    <a:pt x="19913" y="18504"/>
                  </a:lnTo>
                  <a:lnTo>
                    <a:pt x="19766" y="18273"/>
                  </a:lnTo>
                  <a:lnTo>
                    <a:pt x="19546" y="18089"/>
                  </a:lnTo>
                  <a:lnTo>
                    <a:pt x="19400" y="17996"/>
                  </a:lnTo>
                  <a:lnTo>
                    <a:pt x="19326" y="17973"/>
                  </a:lnTo>
                  <a:lnTo>
                    <a:pt x="19253" y="17996"/>
                  </a:lnTo>
                  <a:lnTo>
                    <a:pt x="19326" y="18089"/>
                  </a:lnTo>
                  <a:lnTo>
                    <a:pt x="19546" y="18227"/>
                  </a:lnTo>
                  <a:lnTo>
                    <a:pt x="19913" y="18366"/>
                  </a:lnTo>
                  <a:lnTo>
                    <a:pt x="20096" y="18135"/>
                  </a:lnTo>
                  <a:lnTo>
                    <a:pt x="20243" y="17927"/>
                  </a:lnTo>
                  <a:lnTo>
                    <a:pt x="20243" y="17396"/>
                  </a:lnTo>
                  <a:lnTo>
                    <a:pt x="20390" y="17211"/>
                  </a:lnTo>
                  <a:lnTo>
                    <a:pt x="20683" y="17072"/>
                  </a:lnTo>
                  <a:lnTo>
                    <a:pt x="20903" y="16679"/>
                  </a:lnTo>
                  <a:lnTo>
                    <a:pt x="21160" y="16148"/>
                  </a:lnTo>
                  <a:lnTo>
                    <a:pt x="21233" y="15825"/>
                  </a:lnTo>
                  <a:lnTo>
                    <a:pt x="21233" y="15570"/>
                  </a:lnTo>
                  <a:lnTo>
                    <a:pt x="21160" y="15432"/>
                  </a:lnTo>
                  <a:lnTo>
                    <a:pt x="21013" y="15339"/>
                  </a:lnTo>
                  <a:lnTo>
                    <a:pt x="20903" y="15247"/>
                  </a:lnTo>
                  <a:lnTo>
                    <a:pt x="20757" y="15178"/>
                  </a:lnTo>
                  <a:lnTo>
                    <a:pt x="20463" y="14901"/>
                  </a:lnTo>
                  <a:lnTo>
                    <a:pt x="20243" y="14646"/>
                  </a:lnTo>
                  <a:lnTo>
                    <a:pt x="20390" y="14808"/>
                  </a:lnTo>
                  <a:lnTo>
                    <a:pt x="20683" y="14947"/>
                  </a:lnTo>
                  <a:lnTo>
                    <a:pt x="20830" y="14854"/>
                  </a:lnTo>
                  <a:lnTo>
                    <a:pt x="21087" y="14762"/>
                  </a:lnTo>
                  <a:lnTo>
                    <a:pt x="21233" y="14670"/>
                  </a:lnTo>
                  <a:lnTo>
                    <a:pt x="21307" y="14554"/>
                  </a:lnTo>
                  <a:lnTo>
                    <a:pt x="21307" y="14138"/>
                  </a:lnTo>
                  <a:lnTo>
                    <a:pt x="20537" y="13976"/>
                  </a:lnTo>
                  <a:lnTo>
                    <a:pt x="20170" y="13930"/>
                  </a:lnTo>
                  <a:lnTo>
                    <a:pt x="20316" y="13930"/>
                  </a:lnTo>
                  <a:lnTo>
                    <a:pt x="21160" y="13976"/>
                  </a:lnTo>
                  <a:lnTo>
                    <a:pt x="21380" y="13930"/>
                  </a:lnTo>
                  <a:lnTo>
                    <a:pt x="21453" y="13838"/>
                  </a:lnTo>
                  <a:lnTo>
                    <a:pt x="21527" y="13653"/>
                  </a:lnTo>
                  <a:lnTo>
                    <a:pt x="21600" y="13491"/>
                  </a:lnTo>
                  <a:lnTo>
                    <a:pt x="21600" y="13006"/>
                  </a:lnTo>
                  <a:lnTo>
                    <a:pt x="21527" y="12544"/>
                  </a:lnTo>
                  <a:lnTo>
                    <a:pt x="21380" y="12198"/>
                  </a:lnTo>
                  <a:lnTo>
                    <a:pt x="21233" y="11759"/>
                  </a:lnTo>
                  <a:lnTo>
                    <a:pt x="21160" y="11481"/>
                  </a:lnTo>
                  <a:lnTo>
                    <a:pt x="21013" y="11274"/>
                  </a:lnTo>
                  <a:lnTo>
                    <a:pt x="20830" y="11089"/>
                  </a:lnTo>
                  <a:lnTo>
                    <a:pt x="20537" y="10950"/>
                  </a:lnTo>
                  <a:lnTo>
                    <a:pt x="19913" y="11435"/>
                  </a:lnTo>
                  <a:lnTo>
                    <a:pt x="19620" y="11620"/>
                  </a:lnTo>
                  <a:lnTo>
                    <a:pt x="19766" y="11389"/>
                  </a:lnTo>
                  <a:lnTo>
                    <a:pt x="20683" y="10788"/>
                  </a:lnTo>
                  <a:lnTo>
                    <a:pt x="20243" y="10373"/>
                  </a:lnTo>
                  <a:lnTo>
                    <a:pt x="19840" y="9980"/>
                  </a:lnTo>
                  <a:lnTo>
                    <a:pt x="20023" y="9703"/>
                  </a:lnTo>
                  <a:lnTo>
                    <a:pt x="20170" y="9449"/>
                  </a:lnTo>
                  <a:lnTo>
                    <a:pt x="20243" y="9310"/>
                  </a:lnTo>
                  <a:lnTo>
                    <a:pt x="20243" y="9010"/>
                  </a:lnTo>
                  <a:lnTo>
                    <a:pt x="20170" y="8825"/>
                  </a:lnTo>
                  <a:lnTo>
                    <a:pt x="19546" y="8963"/>
                  </a:lnTo>
                  <a:lnTo>
                    <a:pt x="18630" y="9148"/>
                  </a:lnTo>
                  <a:lnTo>
                    <a:pt x="17713" y="9264"/>
                  </a:lnTo>
                  <a:lnTo>
                    <a:pt x="17089" y="9310"/>
                  </a:lnTo>
                  <a:lnTo>
                    <a:pt x="17493" y="9171"/>
                  </a:lnTo>
                  <a:lnTo>
                    <a:pt x="18299" y="9056"/>
                  </a:lnTo>
                  <a:lnTo>
                    <a:pt x="18703" y="8963"/>
                  </a:lnTo>
                  <a:lnTo>
                    <a:pt x="19143" y="8871"/>
                  </a:lnTo>
                  <a:lnTo>
                    <a:pt x="19400" y="8732"/>
                  </a:lnTo>
                  <a:lnTo>
                    <a:pt x="19620" y="8640"/>
                  </a:lnTo>
                  <a:lnTo>
                    <a:pt x="19620" y="8039"/>
                  </a:lnTo>
                  <a:lnTo>
                    <a:pt x="19546" y="8062"/>
                  </a:lnTo>
                  <a:lnTo>
                    <a:pt x="19400" y="8039"/>
                  </a:lnTo>
                  <a:lnTo>
                    <a:pt x="19180" y="7901"/>
                  </a:lnTo>
                  <a:lnTo>
                    <a:pt x="19070" y="7762"/>
                  </a:lnTo>
                  <a:lnTo>
                    <a:pt x="18630" y="7323"/>
                  </a:lnTo>
                  <a:lnTo>
                    <a:pt x="18226" y="6792"/>
                  </a:lnTo>
                  <a:lnTo>
                    <a:pt x="17713" y="6261"/>
                  </a:lnTo>
                  <a:lnTo>
                    <a:pt x="17309" y="5775"/>
                  </a:lnTo>
                  <a:lnTo>
                    <a:pt x="17016" y="5544"/>
                  </a:lnTo>
                  <a:lnTo>
                    <a:pt x="16649" y="5313"/>
                  </a:lnTo>
                  <a:lnTo>
                    <a:pt x="16466" y="5290"/>
                  </a:lnTo>
                  <a:lnTo>
                    <a:pt x="16319" y="5544"/>
                  </a:lnTo>
                  <a:lnTo>
                    <a:pt x="16026" y="5845"/>
                  </a:lnTo>
                  <a:lnTo>
                    <a:pt x="15879" y="5891"/>
                  </a:lnTo>
                  <a:lnTo>
                    <a:pt x="15696" y="5891"/>
                  </a:lnTo>
                  <a:lnTo>
                    <a:pt x="15549" y="5822"/>
                  </a:lnTo>
                  <a:lnTo>
                    <a:pt x="15256" y="5591"/>
                  </a:lnTo>
                  <a:lnTo>
                    <a:pt x="14816" y="5105"/>
                  </a:lnTo>
                  <a:lnTo>
                    <a:pt x="15256" y="4874"/>
                  </a:lnTo>
                  <a:lnTo>
                    <a:pt x="15806" y="4667"/>
                  </a:lnTo>
                  <a:lnTo>
                    <a:pt x="15622" y="4620"/>
                  </a:lnTo>
                  <a:lnTo>
                    <a:pt x="15476" y="4574"/>
                  </a:lnTo>
                  <a:lnTo>
                    <a:pt x="15329" y="4574"/>
                  </a:lnTo>
                  <a:lnTo>
                    <a:pt x="15182" y="4620"/>
                  </a:lnTo>
                  <a:lnTo>
                    <a:pt x="14889" y="4736"/>
                  </a:lnTo>
                  <a:lnTo>
                    <a:pt x="14706" y="4967"/>
                  </a:lnTo>
                  <a:lnTo>
                    <a:pt x="14412" y="5152"/>
                  </a:lnTo>
                  <a:lnTo>
                    <a:pt x="14119" y="5290"/>
                  </a:lnTo>
                  <a:lnTo>
                    <a:pt x="13972" y="5313"/>
                  </a:lnTo>
                  <a:lnTo>
                    <a:pt x="13789" y="5290"/>
                  </a:lnTo>
                  <a:lnTo>
                    <a:pt x="13569" y="5244"/>
                  </a:lnTo>
                  <a:lnTo>
                    <a:pt x="13349" y="5152"/>
                  </a:lnTo>
                  <a:lnTo>
                    <a:pt x="13202" y="5013"/>
                  </a:lnTo>
                  <a:lnTo>
                    <a:pt x="13202" y="4921"/>
                  </a:lnTo>
                  <a:lnTo>
                    <a:pt x="13275" y="4828"/>
                  </a:lnTo>
                  <a:lnTo>
                    <a:pt x="13422" y="4736"/>
                  </a:lnTo>
                  <a:lnTo>
                    <a:pt x="13862" y="4620"/>
                  </a:lnTo>
                  <a:lnTo>
                    <a:pt x="14119" y="4528"/>
                  </a:lnTo>
                  <a:lnTo>
                    <a:pt x="14192" y="4043"/>
                  </a:lnTo>
                  <a:lnTo>
                    <a:pt x="14266" y="3673"/>
                  </a:lnTo>
                  <a:lnTo>
                    <a:pt x="14046" y="3373"/>
                  </a:lnTo>
                  <a:lnTo>
                    <a:pt x="13862" y="3096"/>
                  </a:lnTo>
                  <a:lnTo>
                    <a:pt x="13569" y="2888"/>
                  </a:lnTo>
                  <a:lnTo>
                    <a:pt x="13275" y="2703"/>
                  </a:lnTo>
                  <a:lnTo>
                    <a:pt x="13019" y="2564"/>
                  </a:lnTo>
                  <a:lnTo>
                    <a:pt x="12725" y="2518"/>
                  </a:lnTo>
                  <a:lnTo>
                    <a:pt x="12432" y="2495"/>
                  </a:lnTo>
                  <a:lnTo>
                    <a:pt x="12175" y="2518"/>
                  </a:lnTo>
                  <a:lnTo>
                    <a:pt x="12505" y="2841"/>
                  </a:lnTo>
                  <a:lnTo>
                    <a:pt x="12872" y="3142"/>
                  </a:lnTo>
                  <a:lnTo>
                    <a:pt x="12725" y="3096"/>
                  </a:lnTo>
                  <a:lnTo>
                    <a:pt x="12505" y="3142"/>
                  </a:lnTo>
                  <a:lnTo>
                    <a:pt x="12249" y="3188"/>
                  </a:lnTo>
                  <a:lnTo>
                    <a:pt x="11955" y="3280"/>
                  </a:lnTo>
                  <a:lnTo>
                    <a:pt x="11442" y="3465"/>
                  </a:lnTo>
                  <a:lnTo>
                    <a:pt x="10965" y="3558"/>
                  </a:lnTo>
                  <a:lnTo>
                    <a:pt x="10672" y="3073"/>
                  </a:lnTo>
                  <a:lnTo>
                    <a:pt x="10342" y="2564"/>
                  </a:lnTo>
                  <a:lnTo>
                    <a:pt x="9828" y="2356"/>
                  </a:lnTo>
                  <a:lnTo>
                    <a:pt x="8838" y="1987"/>
                  </a:lnTo>
                  <a:lnTo>
                    <a:pt x="8361" y="1825"/>
                  </a:lnTo>
                  <a:lnTo>
                    <a:pt x="7995" y="1640"/>
                  </a:lnTo>
                  <a:lnTo>
                    <a:pt x="7885" y="1594"/>
                  </a:lnTo>
                  <a:lnTo>
                    <a:pt x="7811" y="1502"/>
                  </a:lnTo>
                  <a:lnTo>
                    <a:pt x="7811" y="1455"/>
                  </a:lnTo>
                  <a:lnTo>
                    <a:pt x="7921" y="1432"/>
                  </a:lnTo>
                  <a:lnTo>
                    <a:pt x="8911" y="1455"/>
                  </a:lnTo>
                  <a:lnTo>
                    <a:pt x="9975" y="1455"/>
                  </a:lnTo>
                  <a:lnTo>
                    <a:pt x="9058" y="1063"/>
                  </a:lnTo>
                  <a:lnTo>
                    <a:pt x="8141" y="716"/>
                  </a:lnTo>
                  <a:lnTo>
                    <a:pt x="7371" y="393"/>
                  </a:lnTo>
                  <a:lnTo>
                    <a:pt x="6601" y="185"/>
                  </a:lnTo>
                  <a:lnTo>
                    <a:pt x="6234" y="92"/>
                  </a:lnTo>
                  <a:lnTo>
                    <a:pt x="5904" y="46"/>
                  </a:lnTo>
                  <a:lnTo>
                    <a:pt x="4987" y="46"/>
                  </a:lnTo>
                  <a:lnTo>
                    <a:pt x="4694" y="92"/>
                  </a:lnTo>
                  <a:lnTo>
                    <a:pt x="4437" y="231"/>
                  </a:lnTo>
                  <a:lnTo>
                    <a:pt x="4217" y="323"/>
                  </a:lnTo>
                  <a:lnTo>
                    <a:pt x="3080" y="1063"/>
                  </a:lnTo>
                  <a:lnTo>
                    <a:pt x="2787" y="855"/>
                  </a:lnTo>
                  <a:lnTo>
                    <a:pt x="2457" y="485"/>
                  </a:lnTo>
                  <a:lnTo>
                    <a:pt x="2384" y="393"/>
                  </a:lnTo>
                  <a:lnTo>
                    <a:pt x="2310" y="323"/>
                  </a:lnTo>
                  <a:lnTo>
                    <a:pt x="2310" y="231"/>
                  </a:lnTo>
                  <a:lnTo>
                    <a:pt x="2384" y="185"/>
                  </a:lnTo>
                  <a:lnTo>
                    <a:pt x="2457" y="92"/>
                  </a:lnTo>
                  <a:lnTo>
                    <a:pt x="2677" y="46"/>
                  </a:lnTo>
                  <a:lnTo>
                    <a:pt x="2860" y="46"/>
                  </a:lnTo>
                  <a:lnTo>
                    <a:pt x="3154"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5" name="Freeform 135"/>
            <p:cNvSpPr/>
            <p:nvPr/>
          </p:nvSpPr>
          <p:spPr>
            <a:xfrm>
              <a:off x="1434407" y="276904"/>
              <a:ext cx="92654" cy="20214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13200" y="19085"/>
                  </a:lnTo>
                  <a:lnTo>
                    <a:pt x="7600" y="16274"/>
                  </a:lnTo>
                  <a:lnTo>
                    <a:pt x="5200" y="14795"/>
                  </a:lnTo>
                  <a:lnTo>
                    <a:pt x="4000" y="13315"/>
                  </a:lnTo>
                  <a:lnTo>
                    <a:pt x="1600" y="11392"/>
                  </a:lnTo>
                  <a:lnTo>
                    <a:pt x="0" y="9321"/>
                  </a:lnTo>
                  <a:lnTo>
                    <a:pt x="4800" y="6805"/>
                  </a:lnTo>
                  <a:lnTo>
                    <a:pt x="10800" y="4290"/>
                  </a:lnTo>
                  <a:lnTo>
                    <a:pt x="16800" y="2071"/>
                  </a:lnTo>
                  <a:lnTo>
                    <a:pt x="21600" y="0"/>
                  </a:lnTo>
                  <a:lnTo>
                    <a:pt x="18400" y="2515"/>
                  </a:lnTo>
                  <a:lnTo>
                    <a:pt x="15200" y="5178"/>
                  </a:lnTo>
                  <a:lnTo>
                    <a:pt x="13200" y="7693"/>
                  </a:lnTo>
                  <a:lnTo>
                    <a:pt x="11600" y="10208"/>
                  </a:lnTo>
                  <a:lnTo>
                    <a:pt x="11600" y="12871"/>
                  </a:lnTo>
                  <a:lnTo>
                    <a:pt x="12400" y="15386"/>
                  </a:lnTo>
                  <a:lnTo>
                    <a:pt x="14800" y="18493"/>
                  </a:lnTo>
                  <a:lnTo>
                    <a:pt x="192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6" name="Freeform 136"/>
            <p:cNvSpPr/>
            <p:nvPr/>
          </p:nvSpPr>
          <p:spPr>
            <a:xfrm>
              <a:off x="864762" y="1496666"/>
              <a:ext cx="171580" cy="53998"/>
            </a:xfrm>
            <a:custGeom>
              <a:avLst/>
              <a:gdLst/>
              <a:ahLst/>
              <a:cxnLst>
                <a:cxn ang="0">
                  <a:pos x="wd2" y="hd2"/>
                </a:cxn>
                <a:cxn ang="5400000">
                  <a:pos x="wd2" y="hd2"/>
                </a:cxn>
                <a:cxn ang="10800000">
                  <a:pos x="wd2" y="hd2"/>
                </a:cxn>
                <a:cxn ang="16200000">
                  <a:pos x="wd2" y="hd2"/>
                </a:cxn>
              </a:cxnLst>
              <a:rect l="0" t="0" r="r" b="b"/>
              <a:pathLst>
                <a:path w="21600" h="21600" extrusionOk="0">
                  <a:moveTo>
                    <a:pt x="17928" y="19385"/>
                  </a:moveTo>
                  <a:lnTo>
                    <a:pt x="19872" y="14954"/>
                  </a:lnTo>
                  <a:lnTo>
                    <a:pt x="21600" y="9969"/>
                  </a:lnTo>
                  <a:lnTo>
                    <a:pt x="21168" y="6646"/>
                  </a:lnTo>
                  <a:lnTo>
                    <a:pt x="19872" y="3323"/>
                  </a:lnTo>
                  <a:lnTo>
                    <a:pt x="17928" y="0"/>
                  </a:lnTo>
                  <a:lnTo>
                    <a:pt x="14904" y="3323"/>
                  </a:lnTo>
                  <a:lnTo>
                    <a:pt x="9504" y="9969"/>
                  </a:lnTo>
                  <a:lnTo>
                    <a:pt x="3240" y="17169"/>
                  </a:lnTo>
                  <a:lnTo>
                    <a:pt x="0" y="20492"/>
                  </a:lnTo>
                  <a:lnTo>
                    <a:pt x="864" y="21600"/>
                  </a:lnTo>
                  <a:lnTo>
                    <a:pt x="8640" y="21600"/>
                  </a:lnTo>
                  <a:lnTo>
                    <a:pt x="14472" y="20492"/>
                  </a:lnTo>
                  <a:lnTo>
                    <a:pt x="17928" y="1938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47" name="Freeform 137"/>
            <p:cNvSpPr/>
            <p:nvPr/>
          </p:nvSpPr>
          <p:spPr>
            <a:xfrm>
              <a:off x="785835" y="1435747"/>
              <a:ext cx="92654" cy="11214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9467"/>
                  </a:lnTo>
                  <a:lnTo>
                    <a:pt x="19200" y="16533"/>
                  </a:lnTo>
                  <a:lnTo>
                    <a:pt x="16000" y="12800"/>
                  </a:lnTo>
                  <a:lnTo>
                    <a:pt x="12400" y="8800"/>
                  </a:lnTo>
                  <a:lnTo>
                    <a:pt x="8400" y="5067"/>
                  </a:lnTo>
                  <a:lnTo>
                    <a:pt x="4800" y="2133"/>
                  </a:lnTo>
                  <a:lnTo>
                    <a:pt x="1600" y="533"/>
                  </a:lnTo>
                  <a:lnTo>
                    <a:pt x="0" y="0"/>
                  </a:lnTo>
                  <a:lnTo>
                    <a:pt x="800" y="2667"/>
                  </a:lnTo>
                  <a:lnTo>
                    <a:pt x="3200" y="6133"/>
                  </a:lnTo>
                  <a:lnTo>
                    <a:pt x="6000" y="9867"/>
                  </a:lnTo>
                  <a:lnTo>
                    <a:pt x="9200" y="13333"/>
                  </a:lnTo>
                  <a:lnTo>
                    <a:pt x="13200" y="16800"/>
                  </a:lnTo>
                  <a:lnTo>
                    <a:pt x="16000" y="19467"/>
                  </a:lnTo>
                  <a:lnTo>
                    <a:pt x="17600" y="20533"/>
                  </a:lnTo>
                  <a:lnTo>
                    <a:pt x="20800" y="216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nvGrpSpPr>
            <p:cNvPr id="1050" name="Freeform 138"/>
            <p:cNvGrpSpPr/>
            <p:nvPr/>
          </p:nvGrpSpPr>
          <p:grpSpPr>
            <a:xfrm>
              <a:off x="871625" y="1056389"/>
              <a:ext cx="108096" cy="9692"/>
              <a:chOff x="0" y="0"/>
              <a:chExt cx="108095" cy="9691"/>
            </a:xfrm>
          </p:grpSpPr>
          <p:sp>
            <p:nvSpPr>
              <p:cNvPr id="1048" name="Linie"/>
              <p:cNvSpPr/>
              <p:nvPr/>
            </p:nvSpPr>
            <p:spPr>
              <a:xfrm flipH="1">
                <a:off x="0" y="-1"/>
                <a:ext cx="108096" cy="9693"/>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49" name="Linie"/>
              <p:cNvSpPr/>
              <p:nvPr/>
            </p:nvSpPr>
            <p:spPr>
              <a:xfrm flipV="1">
                <a:off x="0" y="0"/>
                <a:ext cx="108096" cy="9692"/>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grpSp>
        <p:sp>
          <p:nvSpPr>
            <p:cNvPr id="1051" name="Freeform 139"/>
            <p:cNvSpPr/>
            <p:nvPr/>
          </p:nvSpPr>
          <p:spPr>
            <a:xfrm>
              <a:off x="996878" y="843173"/>
              <a:ext cx="58338" cy="239523"/>
            </a:xfrm>
            <a:custGeom>
              <a:avLst/>
              <a:gdLst/>
              <a:ahLst/>
              <a:cxnLst>
                <a:cxn ang="0">
                  <a:pos x="wd2" y="hd2"/>
                </a:cxn>
                <a:cxn ang="5400000">
                  <a:pos x="wd2" y="hd2"/>
                </a:cxn>
                <a:cxn ang="10800000">
                  <a:pos x="wd2" y="hd2"/>
                </a:cxn>
                <a:cxn ang="16200000">
                  <a:pos x="wd2" y="hd2"/>
                </a:cxn>
              </a:cxnLst>
              <a:rect l="0" t="0" r="r" b="b"/>
              <a:pathLst>
                <a:path w="21600" h="21600" extrusionOk="0">
                  <a:moveTo>
                    <a:pt x="5718" y="13859"/>
                  </a:moveTo>
                  <a:lnTo>
                    <a:pt x="3812" y="16731"/>
                  </a:lnTo>
                  <a:lnTo>
                    <a:pt x="0" y="19228"/>
                  </a:lnTo>
                  <a:lnTo>
                    <a:pt x="3812" y="20601"/>
                  </a:lnTo>
                  <a:lnTo>
                    <a:pt x="5718" y="21350"/>
                  </a:lnTo>
                  <a:lnTo>
                    <a:pt x="6988" y="21600"/>
                  </a:lnTo>
                  <a:lnTo>
                    <a:pt x="8259" y="21600"/>
                  </a:lnTo>
                  <a:lnTo>
                    <a:pt x="10800" y="21101"/>
                  </a:lnTo>
                  <a:lnTo>
                    <a:pt x="13341" y="20102"/>
                  </a:lnTo>
                  <a:lnTo>
                    <a:pt x="15882" y="18728"/>
                  </a:lnTo>
                  <a:lnTo>
                    <a:pt x="17153" y="16731"/>
                  </a:lnTo>
                  <a:lnTo>
                    <a:pt x="18424" y="14858"/>
                  </a:lnTo>
                  <a:lnTo>
                    <a:pt x="20329" y="10363"/>
                  </a:lnTo>
                  <a:lnTo>
                    <a:pt x="21600" y="5993"/>
                  </a:lnTo>
                  <a:lnTo>
                    <a:pt x="21600" y="0"/>
                  </a:lnTo>
                  <a:lnTo>
                    <a:pt x="19694" y="1498"/>
                  </a:lnTo>
                  <a:lnTo>
                    <a:pt x="17153" y="3121"/>
                  </a:lnTo>
                  <a:lnTo>
                    <a:pt x="15882" y="4994"/>
                  </a:lnTo>
                  <a:lnTo>
                    <a:pt x="14612" y="6992"/>
                  </a:lnTo>
                  <a:lnTo>
                    <a:pt x="13341" y="8865"/>
                  </a:lnTo>
                  <a:lnTo>
                    <a:pt x="10800" y="10738"/>
                  </a:lnTo>
                  <a:lnTo>
                    <a:pt x="9529" y="12486"/>
                  </a:lnTo>
                  <a:lnTo>
                    <a:pt x="5718" y="1385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2" name="Freeform 140"/>
            <p:cNvSpPr/>
            <p:nvPr/>
          </p:nvSpPr>
          <p:spPr>
            <a:xfrm>
              <a:off x="1007173" y="563499"/>
              <a:ext cx="48043" cy="268598"/>
            </a:xfrm>
            <a:custGeom>
              <a:avLst/>
              <a:gdLst/>
              <a:ahLst/>
              <a:cxnLst>
                <a:cxn ang="0">
                  <a:pos x="wd2" y="hd2"/>
                </a:cxn>
                <a:cxn ang="5400000">
                  <a:pos x="wd2" y="hd2"/>
                </a:cxn>
                <a:cxn ang="10800000">
                  <a:pos x="wd2" y="hd2"/>
                </a:cxn>
                <a:cxn ang="16200000">
                  <a:pos x="wd2" y="hd2"/>
                </a:cxn>
              </a:cxnLst>
              <a:rect l="0" t="0" r="r" b="b"/>
              <a:pathLst>
                <a:path w="21600" h="21600" extrusionOk="0">
                  <a:moveTo>
                    <a:pt x="0" y="17146"/>
                  </a:moveTo>
                  <a:lnTo>
                    <a:pt x="16200" y="21600"/>
                  </a:lnTo>
                  <a:lnTo>
                    <a:pt x="17743" y="19485"/>
                  </a:lnTo>
                  <a:lnTo>
                    <a:pt x="17743" y="16478"/>
                  </a:lnTo>
                  <a:lnTo>
                    <a:pt x="16200" y="13472"/>
                  </a:lnTo>
                  <a:lnTo>
                    <a:pt x="16200" y="10911"/>
                  </a:lnTo>
                  <a:lnTo>
                    <a:pt x="19286" y="9687"/>
                  </a:lnTo>
                  <a:lnTo>
                    <a:pt x="21600" y="8351"/>
                  </a:lnTo>
                  <a:lnTo>
                    <a:pt x="21600" y="5790"/>
                  </a:lnTo>
                  <a:lnTo>
                    <a:pt x="20057" y="2784"/>
                  </a:lnTo>
                  <a:lnTo>
                    <a:pt x="19286" y="0"/>
                  </a:lnTo>
                  <a:lnTo>
                    <a:pt x="14657" y="1336"/>
                  </a:lnTo>
                  <a:lnTo>
                    <a:pt x="11571" y="3006"/>
                  </a:lnTo>
                  <a:lnTo>
                    <a:pt x="10029" y="5344"/>
                  </a:lnTo>
                  <a:lnTo>
                    <a:pt x="6943" y="7905"/>
                  </a:lnTo>
                  <a:lnTo>
                    <a:pt x="3857" y="13138"/>
                  </a:lnTo>
                  <a:lnTo>
                    <a:pt x="0" y="17146"/>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3" name="Freeform 141"/>
            <p:cNvSpPr/>
            <p:nvPr/>
          </p:nvSpPr>
          <p:spPr>
            <a:xfrm>
              <a:off x="1015752" y="495658"/>
              <a:ext cx="20591" cy="95533"/>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21600" y="15339"/>
                  </a:lnTo>
                  <a:lnTo>
                    <a:pt x="21600" y="10643"/>
                  </a:lnTo>
                  <a:lnTo>
                    <a:pt x="18000" y="5948"/>
                  </a:lnTo>
                  <a:lnTo>
                    <a:pt x="18000" y="0"/>
                  </a:lnTo>
                  <a:lnTo>
                    <a:pt x="7200" y="1565"/>
                  </a:lnTo>
                  <a:lnTo>
                    <a:pt x="3600" y="3443"/>
                  </a:lnTo>
                  <a:lnTo>
                    <a:pt x="0" y="6574"/>
                  </a:lnTo>
                  <a:lnTo>
                    <a:pt x="0" y="11896"/>
                  </a:lnTo>
                  <a:lnTo>
                    <a:pt x="3600" y="15026"/>
                  </a:lnTo>
                  <a:lnTo>
                    <a:pt x="7200" y="18470"/>
                  </a:lnTo>
                  <a:lnTo>
                    <a:pt x="1800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4" name="Freeform 142"/>
            <p:cNvSpPr/>
            <p:nvPr/>
          </p:nvSpPr>
          <p:spPr>
            <a:xfrm>
              <a:off x="861330" y="328131"/>
              <a:ext cx="185307" cy="174450"/>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000" y="2229"/>
                  </a:lnTo>
                  <a:lnTo>
                    <a:pt x="16200" y="4286"/>
                  </a:lnTo>
                  <a:lnTo>
                    <a:pt x="14200" y="5486"/>
                  </a:lnTo>
                  <a:lnTo>
                    <a:pt x="11600" y="6171"/>
                  </a:lnTo>
                  <a:lnTo>
                    <a:pt x="8800" y="6857"/>
                  </a:lnTo>
                  <a:lnTo>
                    <a:pt x="5800" y="6857"/>
                  </a:lnTo>
                  <a:lnTo>
                    <a:pt x="3200" y="6514"/>
                  </a:lnTo>
                  <a:lnTo>
                    <a:pt x="0" y="5829"/>
                  </a:lnTo>
                  <a:lnTo>
                    <a:pt x="1600" y="8743"/>
                  </a:lnTo>
                  <a:lnTo>
                    <a:pt x="3400" y="10800"/>
                  </a:lnTo>
                  <a:lnTo>
                    <a:pt x="5800" y="12514"/>
                  </a:lnTo>
                  <a:lnTo>
                    <a:pt x="7800" y="13371"/>
                  </a:lnTo>
                  <a:lnTo>
                    <a:pt x="10800" y="14400"/>
                  </a:lnTo>
                  <a:lnTo>
                    <a:pt x="11200" y="14743"/>
                  </a:lnTo>
                  <a:lnTo>
                    <a:pt x="12000" y="16800"/>
                  </a:lnTo>
                  <a:lnTo>
                    <a:pt x="12400" y="18686"/>
                  </a:lnTo>
                  <a:lnTo>
                    <a:pt x="13000" y="20057"/>
                  </a:lnTo>
                  <a:lnTo>
                    <a:pt x="14200" y="20914"/>
                  </a:lnTo>
                  <a:lnTo>
                    <a:pt x="15400" y="21600"/>
                  </a:lnTo>
                  <a:lnTo>
                    <a:pt x="16600" y="21600"/>
                  </a:lnTo>
                  <a:lnTo>
                    <a:pt x="17600" y="21257"/>
                  </a:lnTo>
                  <a:lnTo>
                    <a:pt x="18800" y="20743"/>
                  </a:lnTo>
                  <a:lnTo>
                    <a:pt x="19600" y="19714"/>
                  </a:lnTo>
                  <a:lnTo>
                    <a:pt x="20400" y="18000"/>
                  </a:lnTo>
                  <a:lnTo>
                    <a:pt x="21200" y="16457"/>
                  </a:lnTo>
                  <a:lnTo>
                    <a:pt x="21600" y="13714"/>
                  </a:lnTo>
                  <a:lnTo>
                    <a:pt x="21600" y="11143"/>
                  </a:lnTo>
                  <a:lnTo>
                    <a:pt x="21200" y="7886"/>
                  </a:lnTo>
                  <a:lnTo>
                    <a:pt x="20400" y="4286"/>
                  </a:lnTo>
                  <a:lnTo>
                    <a:pt x="192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5" name="Freeform 143"/>
            <p:cNvSpPr/>
            <p:nvPr/>
          </p:nvSpPr>
          <p:spPr>
            <a:xfrm>
              <a:off x="499297" y="577345"/>
              <a:ext cx="214475" cy="130146"/>
            </a:xfrm>
            <a:custGeom>
              <a:avLst/>
              <a:gdLst/>
              <a:ahLst/>
              <a:cxnLst>
                <a:cxn ang="0">
                  <a:pos x="wd2" y="hd2"/>
                </a:cxn>
                <a:cxn ang="5400000">
                  <a:pos x="wd2" y="hd2"/>
                </a:cxn>
                <a:cxn ang="10800000">
                  <a:pos x="wd2" y="hd2"/>
                </a:cxn>
                <a:cxn ang="16200000">
                  <a:pos x="wd2" y="hd2"/>
                </a:cxn>
              </a:cxnLst>
              <a:rect l="0" t="0" r="r" b="b"/>
              <a:pathLst>
                <a:path w="21600" h="21600" extrusionOk="0">
                  <a:moveTo>
                    <a:pt x="3283" y="11949"/>
                  </a:moveTo>
                  <a:lnTo>
                    <a:pt x="5357" y="11030"/>
                  </a:lnTo>
                  <a:lnTo>
                    <a:pt x="6912" y="10570"/>
                  </a:lnTo>
                  <a:lnTo>
                    <a:pt x="8294" y="11030"/>
                  </a:lnTo>
                  <a:lnTo>
                    <a:pt x="9331" y="11489"/>
                  </a:lnTo>
                  <a:lnTo>
                    <a:pt x="10368" y="12868"/>
                  </a:lnTo>
                  <a:lnTo>
                    <a:pt x="10714" y="14017"/>
                  </a:lnTo>
                  <a:lnTo>
                    <a:pt x="10022" y="17694"/>
                  </a:lnTo>
                  <a:lnTo>
                    <a:pt x="10714" y="19532"/>
                  </a:lnTo>
                  <a:lnTo>
                    <a:pt x="11578" y="20221"/>
                  </a:lnTo>
                  <a:lnTo>
                    <a:pt x="12960" y="21140"/>
                  </a:lnTo>
                  <a:lnTo>
                    <a:pt x="14688" y="21600"/>
                  </a:lnTo>
                  <a:lnTo>
                    <a:pt x="16243" y="21140"/>
                  </a:lnTo>
                  <a:lnTo>
                    <a:pt x="17971" y="20681"/>
                  </a:lnTo>
                  <a:lnTo>
                    <a:pt x="19181" y="20221"/>
                  </a:lnTo>
                  <a:lnTo>
                    <a:pt x="20563" y="19072"/>
                  </a:lnTo>
                  <a:lnTo>
                    <a:pt x="21254" y="17694"/>
                  </a:lnTo>
                  <a:lnTo>
                    <a:pt x="21600" y="15855"/>
                  </a:lnTo>
                  <a:lnTo>
                    <a:pt x="21600" y="14017"/>
                  </a:lnTo>
                  <a:lnTo>
                    <a:pt x="20563" y="11949"/>
                  </a:lnTo>
                  <a:lnTo>
                    <a:pt x="19008" y="9191"/>
                  </a:lnTo>
                  <a:lnTo>
                    <a:pt x="16243" y="6664"/>
                  </a:lnTo>
                  <a:lnTo>
                    <a:pt x="12614" y="3906"/>
                  </a:lnTo>
                  <a:lnTo>
                    <a:pt x="7949" y="919"/>
                  </a:lnTo>
                  <a:lnTo>
                    <a:pt x="5357" y="0"/>
                  </a:lnTo>
                  <a:lnTo>
                    <a:pt x="2074" y="0"/>
                  </a:lnTo>
                  <a:lnTo>
                    <a:pt x="1382" y="460"/>
                  </a:lnTo>
                  <a:lnTo>
                    <a:pt x="346" y="1838"/>
                  </a:lnTo>
                  <a:lnTo>
                    <a:pt x="0" y="2757"/>
                  </a:lnTo>
                  <a:lnTo>
                    <a:pt x="0" y="6204"/>
                  </a:lnTo>
                  <a:lnTo>
                    <a:pt x="1382" y="8732"/>
                  </a:lnTo>
                  <a:lnTo>
                    <a:pt x="3283" y="1194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6" name="Freeform 144"/>
            <p:cNvSpPr/>
            <p:nvPr/>
          </p:nvSpPr>
          <p:spPr>
            <a:xfrm>
              <a:off x="248790" y="559346"/>
              <a:ext cx="236781" cy="135684"/>
            </a:xfrm>
            <a:custGeom>
              <a:avLst/>
              <a:gdLst/>
              <a:ahLst/>
              <a:cxnLst>
                <a:cxn ang="0">
                  <a:pos x="wd2" y="hd2"/>
                </a:cxn>
                <a:cxn ang="5400000">
                  <a:pos x="wd2" y="hd2"/>
                </a:cxn>
                <a:cxn ang="10800000">
                  <a:pos x="wd2" y="hd2"/>
                </a:cxn>
                <a:cxn ang="16200000">
                  <a:pos x="wd2" y="hd2"/>
                </a:cxn>
              </a:cxnLst>
              <a:rect l="0" t="0" r="r" b="b"/>
              <a:pathLst>
                <a:path w="21600" h="21600" extrusionOk="0">
                  <a:moveTo>
                    <a:pt x="15965" y="18955"/>
                  </a:moveTo>
                  <a:lnTo>
                    <a:pt x="11113" y="20718"/>
                  </a:lnTo>
                  <a:lnTo>
                    <a:pt x="7200" y="21600"/>
                  </a:lnTo>
                  <a:lnTo>
                    <a:pt x="4226" y="21600"/>
                  </a:lnTo>
                  <a:lnTo>
                    <a:pt x="2191" y="20718"/>
                  </a:lnTo>
                  <a:lnTo>
                    <a:pt x="1565" y="20278"/>
                  </a:lnTo>
                  <a:lnTo>
                    <a:pt x="939" y="19396"/>
                  </a:lnTo>
                  <a:lnTo>
                    <a:pt x="313" y="18955"/>
                  </a:lnTo>
                  <a:lnTo>
                    <a:pt x="0" y="18073"/>
                  </a:lnTo>
                  <a:lnTo>
                    <a:pt x="0" y="16090"/>
                  </a:lnTo>
                  <a:lnTo>
                    <a:pt x="313" y="13886"/>
                  </a:lnTo>
                  <a:lnTo>
                    <a:pt x="1252" y="11241"/>
                  </a:lnTo>
                  <a:lnTo>
                    <a:pt x="2191" y="8816"/>
                  </a:lnTo>
                  <a:lnTo>
                    <a:pt x="3600" y="6612"/>
                  </a:lnTo>
                  <a:lnTo>
                    <a:pt x="5165" y="4629"/>
                  </a:lnTo>
                  <a:lnTo>
                    <a:pt x="6730" y="2865"/>
                  </a:lnTo>
                  <a:lnTo>
                    <a:pt x="8452" y="1102"/>
                  </a:lnTo>
                  <a:lnTo>
                    <a:pt x="10330" y="441"/>
                  </a:lnTo>
                  <a:lnTo>
                    <a:pt x="11739" y="0"/>
                  </a:lnTo>
                  <a:lnTo>
                    <a:pt x="11739" y="661"/>
                  </a:lnTo>
                  <a:lnTo>
                    <a:pt x="12365" y="2424"/>
                  </a:lnTo>
                  <a:lnTo>
                    <a:pt x="12991" y="3306"/>
                  </a:lnTo>
                  <a:lnTo>
                    <a:pt x="14400" y="5069"/>
                  </a:lnTo>
                  <a:lnTo>
                    <a:pt x="16591" y="6612"/>
                  </a:lnTo>
                  <a:lnTo>
                    <a:pt x="18313" y="8376"/>
                  </a:lnTo>
                  <a:lnTo>
                    <a:pt x="20191" y="10139"/>
                  </a:lnTo>
                  <a:lnTo>
                    <a:pt x="20817" y="11020"/>
                  </a:lnTo>
                  <a:lnTo>
                    <a:pt x="21443" y="12122"/>
                  </a:lnTo>
                  <a:lnTo>
                    <a:pt x="21600" y="13004"/>
                  </a:lnTo>
                  <a:lnTo>
                    <a:pt x="21600" y="16090"/>
                  </a:lnTo>
                  <a:lnTo>
                    <a:pt x="21443" y="19396"/>
                  </a:lnTo>
                  <a:lnTo>
                    <a:pt x="21130" y="19837"/>
                  </a:lnTo>
                  <a:lnTo>
                    <a:pt x="20817" y="20718"/>
                  </a:lnTo>
                  <a:lnTo>
                    <a:pt x="20191" y="21159"/>
                  </a:lnTo>
                  <a:lnTo>
                    <a:pt x="18000" y="21159"/>
                  </a:lnTo>
                  <a:lnTo>
                    <a:pt x="17217" y="20278"/>
                  </a:lnTo>
                  <a:lnTo>
                    <a:pt x="15965" y="1895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7" name="Freeform 145"/>
            <p:cNvSpPr/>
            <p:nvPr/>
          </p:nvSpPr>
          <p:spPr>
            <a:xfrm>
              <a:off x="80642" y="776716"/>
              <a:ext cx="339729" cy="286596"/>
            </a:xfrm>
            <a:custGeom>
              <a:avLst/>
              <a:gdLst/>
              <a:ahLst/>
              <a:cxnLst>
                <a:cxn ang="0">
                  <a:pos x="wd2" y="hd2"/>
                </a:cxn>
                <a:cxn ang="5400000">
                  <a:pos x="wd2" y="hd2"/>
                </a:cxn>
                <a:cxn ang="10800000">
                  <a:pos x="wd2" y="hd2"/>
                </a:cxn>
                <a:cxn ang="16200000">
                  <a:pos x="wd2" y="hd2"/>
                </a:cxn>
              </a:cxnLst>
              <a:rect l="0" t="0" r="r" b="b"/>
              <a:pathLst>
                <a:path w="21600" h="21600" extrusionOk="0">
                  <a:moveTo>
                    <a:pt x="15709" y="3443"/>
                  </a:moveTo>
                  <a:lnTo>
                    <a:pt x="16582" y="2400"/>
                  </a:lnTo>
                  <a:lnTo>
                    <a:pt x="17236" y="1565"/>
                  </a:lnTo>
                  <a:lnTo>
                    <a:pt x="17673" y="1043"/>
                  </a:lnTo>
                  <a:lnTo>
                    <a:pt x="17673" y="209"/>
                  </a:lnTo>
                  <a:lnTo>
                    <a:pt x="17455" y="0"/>
                  </a:lnTo>
                  <a:lnTo>
                    <a:pt x="16364" y="0"/>
                  </a:lnTo>
                  <a:lnTo>
                    <a:pt x="14073" y="417"/>
                  </a:lnTo>
                  <a:lnTo>
                    <a:pt x="13200" y="626"/>
                  </a:lnTo>
                  <a:lnTo>
                    <a:pt x="11127" y="1774"/>
                  </a:lnTo>
                  <a:lnTo>
                    <a:pt x="6764" y="4591"/>
                  </a:lnTo>
                  <a:lnTo>
                    <a:pt x="4473" y="6261"/>
                  </a:lnTo>
                  <a:lnTo>
                    <a:pt x="2400" y="7826"/>
                  </a:lnTo>
                  <a:lnTo>
                    <a:pt x="655" y="9183"/>
                  </a:lnTo>
                  <a:lnTo>
                    <a:pt x="0" y="10226"/>
                  </a:lnTo>
                  <a:lnTo>
                    <a:pt x="218" y="9600"/>
                  </a:lnTo>
                  <a:lnTo>
                    <a:pt x="655" y="8974"/>
                  </a:lnTo>
                  <a:lnTo>
                    <a:pt x="1091" y="8661"/>
                  </a:lnTo>
                  <a:lnTo>
                    <a:pt x="1745" y="8243"/>
                  </a:lnTo>
                  <a:lnTo>
                    <a:pt x="3382" y="7617"/>
                  </a:lnTo>
                  <a:lnTo>
                    <a:pt x="5127" y="7200"/>
                  </a:lnTo>
                  <a:lnTo>
                    <a:pt x="6982" y="6991"/>
                  </a:lnTo>
                  <a:lnTo>
                    <a:pt x="8618" y="7200"/>
                  </a:lnTo>
                  <a:lnTo>
                    <a:pt x="9927" y="7617"/>
                  </a:lnTo>
                  <a:lnTo>
                    <a:pt x="10255" y="8035"/>
                  </a:lnTo>
                  <a:lnTo>
                    <a:pt x="10691" y="8452"/>
                  </a:lnTo>
                  <a:lnTo>
                    <a:pt x="11127" y="7826"/>
                  </a:lnTo>
                  <a:lnTo>
                    <a:pt x="11782" y="7200"/>
                  </a:lnTo>
                  <a:lnTo>
                    <a:pt x="12655" y="6574"/>
                  </a:lnTo>
                  <a:lnTo>
                    <a:pt x="13855" y="6365"/>
                  </a:lnTo>
                  <a:lnTo>
                    <a:pt x="15382" y="6261"/>
                  </a:lnTo>
                  <a:lnTo>
                    <a:pt x="17018" y="6574"/>
                  </a:lnTo>
                  <a:lnTo>
                    <a:pt x="19091" y="7200"/>
                  </a:lnTo>
                  <a:lnTo>
                    <a:pt x="21600" y="8661"/>
                  </a:lnTo>
                  <a:lnTo>
                    <a:pt x="20727" y="8661"/>
                  </a:lnTo>
                  <a:lnTo>
                    <a:pt x="19964" y="8974"/>
                  </a:lnTo>
                  <a:lnTo>
                    <a:pt x="18655" y="10643"/>
                  </a:lnTo>
                  <a:lnTo>
                    <a:pt x="17673" y="12417"/>
                  </a:lnTo>
                  <a:lnTo>
                    <a:pt x="16800" y="14191"/>
                  </a:lnTo>
                  <a:lnTo>
                    <a:pt x="16582" y="15026"/>
                  </a:lnTo>
                  <a:lnTo>
                    <a:pt x="15927" y="16070"/>
                  </a:lnTo>
                  <a:lnTo>
                    <a:pt x="14945" y="17217"/>
                  </a:lnTo>
                  <a:lnTo>
                    <a:pt x="12436" y="19617"/>
                  </a:lnTo>
                  <a:lnTo>
                    <a:pt x="11127" y="20661"/>
                  </a:lnTo>
                  <a:lnTo>
                    <a:pt x="10145" y="21391"/>
                  </a:lnTo>
                  <a:lnTo>
                    <a:pt x="9491" y="21600"/>
                  </a:lnTo>
                  <a:lnTo>
                    <a:pt x="9491" y="20452"/>
                  </a:lnTo>
                  <a:lnTo>
                    <a:pt x="9055" y="18261"/>
                  </a:lnTo>
                  <a:lnTo>
                    <a:pt x="8182" y="18052"/>
                  </a:lnTo>
                  <a:lnTo>
                    <a:pt x="7745" y="17426"/>
                  </a:lnTo>
                  <a:lnTo>
                    <a:pt x="7418" y="16800"/>
                  </a:lnTo>
                  <a:lnTo>
                    <a:pt x="7418" y="16070"/>
                  </a:lnTo>
                  <a:lnTo>
                    <a:pt x="7636" y="15652"/>
                  </a:lnTo>
                  <a:lnTo>
                    <a:pt x="7745" y="15235"/>
                  </a:lnTo>
                  <a:lnTo>
                    <a:pt x="8182" y="14817"/>
                  </a:lnTo>
                  <a:lnTo>
                    <a:pt x="8836" y="14609"/>
                  </a:lnTo>
                  <a:lnTo>
                    <a:pt x="10255" y="14191"/>
                  </a:lnTo>
                  <a:lnTo>
                    <a:pt x="12218" y="13983"/>
                  </a:lnTo>
                  <a:lnTo>
                    <a:pt x="12873" y="13252"/>
                  </a:lnTo>
                  <a:lnTo>
                    <a:pt x="13200" y="12626"/>
                  </a:lnTo>
                  <a:lnTo>
                    <a:pt x="13418" y="12000"/>
                  </a:lnTo>
                  <a:lnTo>
                    <a:pt x="13636" y="10852"/>
                  </a:lnTo>
                  <a:lnTo>
                    <a:pt x="13418" y="10226"/>
                  </a:lnTo>
                  <a:lnTo>
                    <a:pt x="13636" y="9391"/>
                  </a:lnTo>
                  <a:lnTo>
                    <a:pt x="14073" y="8661"/>
                  </a:lnTo>
                  <a:lnTo>
                    <a:pt x="14727" y="7617"/>
                  </a:lnTo>
                  <a:lnTo>
                    <a:pt x="15164" y="6574"/>
                  </a:lnTo>
                  <a:lnTo>
                    <a:pt x="15491" y="5635"/>
                  </a:lnTo>
                  <a:lnTo>
                    <a:pt x="15709" y="4591"/>
                  </a:lnTo>
                  <a:lnTo>
                    <a:pt x="15709" y="3443"/>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8" name="Freeform 146"/>
            <p:cNvSpPr/>
            <p:nvPr/>
          </p:nvSpPr>
          <p:spPr>
            <a:xfrm>
              <a:off x="84074" y="762870"/>
              <a:ext cx="106380" cy="77535"/>
            </a:xfrm>
            <a:custGeom>
              <a:avLst/>
              <a:gdLst/>
              <a:ahLst/>
              <a:cxnLst>
                <a:cxn ang="0">
                  <a:pos x="wd2" y="hd2"/>
                </a:cxn>
                <a:cxn ang="5400000">
                  <a:pos x="wd2" y="hd2"/>
                </a:cxn>
                <a:cxn ang="10800000">
                  <a:pos x="wd2" y="hd2"/>
                </a:cxn>
                <a:cxn ang="16200000">
                  <a:pos x="wd2" y="hd2"/>
                </a:cxn>
              </a:cxnLst>
              <a:rect l="0" t="0" r="r" b="b"/>
              <a:pathLst>
                <a:path w="21600" h="21600" extrusionOk="0">
                  <a:moveTo>
                    <a:pt x="18813" y="12729"/>
                  </a:moveTo>
                  <a:lnTo>
                    <a:pt x="19510" y="17357"/>
                  </a:lnTo>
                  <a:lnTo>
                    <a:pt x="21600" y="21600"/>
                  </a:lnTo>
                  <a:lnTo>
                    <a:pt x="17419" y="18514"/>
                  </a:lnTo>
                  <a:lnTo>
                    <a:pt x="11497" y="15043"/>
                  </a:lnTo>
                  <a:lnTo>
                    <a:pt x="7665" y="13500"/>
                  </a:lnTo>
                  <a:lnTo>
                    <a:pt x="4181" y="12729"/>
                  </a:lnTo>
                  <a:lnTo>
                    <a:pt x="0" y="12729"/>
                  </a:lnTo>
                  <a:lnTo>
                    <a:pt x="3484" y="11957"/>
                  </a:lnTo>
                  <a:lnTo>
                    <a:pt x="6271" y="11186"/>
                  </a:lnTo>
                  <a:lnTo>
                    <a:pt x="8710" y="8871"/>
                  </a:lnTo>
                  <a:lnTo>
                    <a:pt x="10800" y="6943"/>
                  </a:lnTo>
                  <a:lnTo>
                    <a:pt x="14284" y="3086"/>
                  </a:lnTo>
                  <a:lnTo>
                    <a:pt x="16723" y="0"/>
                  </a:lnTo>
                  <a:lnTo>
                    <a:pt x="17419" y="4629"/>
                  </a:lnTo>
                  <a:lnTo>
                    <a:pt x="18813" y="1272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59" name="Freeform 147"/>
            <p:cNvSpPr/>
            <p:nvPr/>
          </p:nvSpPr>
          <p:spPr>
            <a:xfrm>
              <a:off x="121821" y="476275"/>
              <a:ext cx="118391" cy="202141"/>
            </a:xfrm>
            <a:custGeom>
              <a:avLst/>
              <a:gdLst/>
              <a:ahLst/>
              <a:cxnLst>
                <a:cxn ang="0">
                  <a:pos x="wd2" y="hd2"/>
                </a:cxn>
                <a:cxn ang="5400000">
                  <a:pos x="wd2" y="hd2"/>
                </a:cxn>
                <a:cxn ang="10800000">
                  <a:pos x="wd2" y="hd2"/>
                </a:cxn>
                <a:cxn ang="16200000">
                  <a:pos x="wd2" y="hd2"/>
                </a:cxn>
              </a:cxnLst>
              <a:rect l="0" t="0" r="r" b="b"/>
              <a:pathLst>
                <a:path w="21600" h="21600" extrusionOk="0">
                  <a:moveTo>
                    <a:pt x="7200" y="19677"/>
                  </a:moveTo>
                  <a:lnTo>
                    <a:pt x="5322" y="21600"/>
                  </a:lnTo>
                  <a:lnTo>
                    <a:pt x="5948" y="18493"/>
                  </a:lnTo>
                  <a:lnTo>
                    <a:pt x="5948" y="15386"/>
                  </a:lnTo>
                  <a:lnTo>
                    <a:pt x="3443" y="15978"/>
                  </a:lnTo>
                  <a:lnTo>
                    <a:pt x="939" y="16274"/>
                  </a:lnTo>
                  <a:lnTo>
                    <a:pt x="313" y="16274"/>
                  </a:lnTo>
                  <a:lnTo>
                    <a:pt x="0" y="15978"/>
                  </a:lnTo>
                  <a:lnTo>
                    <a:pt x="939" y="14499"/>
                  </a:lnTo>
                  <a:lnTo>
                    <a:pt x="4070" y="12279"/>
                  </a:lnTo>
                  <a:lnTo>
                    <a:pt x="12522" y="6510"/>
                  </a:lnTo>
                  <a:lnTo>
                    <a:pt x="21600" y="0"/>
                  </a:lnTo>
                  <a:lnTo>
                    <a:pt x="15965" y="4290"/>
                  </a:lnTo>
                  <a:lnTo>
                    <a:pt x="11896" y="8285"/>
                  </a:lnTo>
                  <a:lnTo>
                    <a:pt x="10017" y="10504"/>
                  </a:lnTo>
                  <a:lnTo>
                    <a:pt x="8139" y="13019"/>
                  </a:lnTo>
                  <a:lnTo>
                    <a:pt x="7513" y="15978"/>
                  </a:lnTo>
                  <a:lnTo>
                    <a:pt x="7200" y="19677"/>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0" name="Freeform 148"/>
            <p:cNvSpPr/>
            <p:nvPr/>
          </p:nvSpPr>
          <p:spPr>
            <a:xfrm>
              <a:off x="363749" y="314286"/>
              <a:ext cx="178444" cy="1066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31" y="20478"/>
                  </a:lnTo>
                  <a:lnTo>
                    <a:pt x="2492" y="19917"/>
                  </a:lnTo>
                  <a:lnTo>
                    <a:pt x="6854" y="19917"/>
                  </a:lnTo>
                  <a:lnTo>
                    <a:pt x="12046" y="20478"/>
                  </a:lnTo>
                  <a:lnTo>
                    <a:pt x="17238" y="20478"/>
                  </a:lnTo>
                  <a:lnTo>
                    <a:pt x="19315" y="19917"/>
                  </a:lnTo>
                  <a:lnTo>
                    <a:pt x="20769" y="19356"/>
                  </a:lnTo>
                  <a:lnTo>
                    <a:pt x="21600" y="18234"/>
                  </a:lnTo>
                  <a:lnTo>
                    <a:pt x="21600" y="16270"/>
                  </a:lnTo>
                  <a:lnTo>
                    <a:pt x="20769" y="14026"/>
                  </a:lnTo>
                  <a:lnTo>
                    <a:pt x="18485" y="10099"/>
                  </a:lnTo>
                  <a:lnTo>
                    <a:pt x="15162" y="6452"/>
                  </a:lnTo>
                  <a:lnTo>
                    <a:pt x="9969" y="1122"/>
                  </a:lnTo>
                  <a:lnTo>
                    <a:pt x="8100" y="0"/>
                  </a:lnTo>
                  <a:lnTo>
                    <a:pt x="6023" y="0"/>
                  </a:lnTo>
                  <a:lnTo>
                    <a:pt x="4569" y="561"/>
                  </a:lnTo>
                  <a:lnTo>
                    <a:pt x="3323" y="1122"/>
                  </a:lnTo>
                  <a:lnTo>
                    <a:pt x="1662" y="3366"/>
                  </a:lnTo>
                  <a:lnTo>
                    <a:pt x="1246" y="4769"/>
                  </a:lnTo>
                  <a:lnTo>
                    <a:pt x="831" y="7013"/>
                  </a:lnTo>
                  <a:lnTo>
                    <a:pt x="831" y="15148"/>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1" name="Freeform 149"/>
            <p:cNvSpPr/>
            <p:nvPr/>
          </p:nvSpPr>
          <p:spPr>
            <a:xfrm>
              <a:off x="760098" y="837635"/>
              <a:ext cx="161286" cy="181373"/>
            </a:xfrm>
            <a:custGeom>
              <a:avLst/>
              <a:gdLst/>
              <a:ahLst/>
              <a:cxnLst>
                <a:cxn ang="0">
                  <a:pos x="wd2" y="hd2"/>
                </a:cxn>
                <a:cxn ang="5400000">
                  <a:pos x="wd2" y="hd2"/>
                </a:cxn>
                <a:cxn ang="10800000">
                  <a:pos x="wd2" y="hd2"/>
                </a:cxn>
                <a:cxn ang="16200000">
                  <a:pos x="wd2" y="hd2"/>
                </a:cxn>
              </a:cxnLst>
              <a:rect l="0" t="0" r="r" b="b"/>
              <a:pathLst>
                <a:path w="21600" h="21600" extrusionOk="0">
                  <a:moveTo>
                    <a:pt x="4366" y="660"/>
                  </a:moveTo>
                  <a:lnTo>
                    <a:pt x="3906" y="1979"/>
                  </a:lnTo>
                  <a:lnTo>
                    <a:pt x="3447" y="2803"/>
                  </a:lnTo>
                  <a:lnTo>
                    <a:pt x="3906" y="4122"/>
                  </a:lnTo>
                  <a:lnTo>
                    <a:pt x="4366" y="5111"/>
                  </a:lnTo>
                  <a:lnTo>
                    <a:pt x="5285" y="6101"/>
                  </a:lnTo>
                  <a:lnTo>
                    <a:pt x="6204" y="6925"/>
                  </a:lnTo>
                  <a:lnTo>
                    <a:pt x="7353" y="7585"/>
                  </a:lnTo>
                  <a:lnTo>
                    <a:pt x="9191" y="8244"/>
                  </a:lnTo>
                  <a:lnTo>
                    <a:pt x="12179" y="9234"/>
                  </a:lnTo>
                  <a:lnTo>
                    <a:pt x="15396" y="9893"/>
                  </a:lnTo>
                  <a:lnTo>
                    <a:pt x="18383" y="10223"/>
                  </a:lnTo>
                  <a:lnTo>
                    <a:pt x="20221" y="9893"/>
                  </a:lnTo>
                  <a:lnTo>
                    <a:pt x="21140" y="14345"/>
                  </a:lnTo>
                  <a:lnTo>
                    <a:pt x="21600" y="17478"/>
                  </a:lnTo>
                  <a:lnTo>
                    <a:pt x="21140" y="19621"/>
                  </a:lnTo>
                  <a:lnTo>
                    <a:pt x="20681" y="20940"/>
                  </a:lnTo>
                  <a:lnTo>
                    <a:pt x="19762" y="21270"/>
                  </a:lnTo>
                  <a:lnTo>
                    <a:pt x="19302" y="21600"/>
                  </a:lnTo>
                  <a:lnTo>
                    <a:pt x="18383" y="21600"/>
                  </a:lnTo>
                  <a:lnTo>
                    <a:pt x="17923" y="21270"/>
                  </a:lnTo>
                  <a:lnTo>
                    <a:pt x="16315" y="20611"/>
                  </a:lnTo>
                  <a:lnTo>
                    <a:pt x="14017" y="19621"/>
                  </a:lnTo>
                  <a:lnTo>
                    <a:pt x="10111" y="16159"/>
                  </a:lnTo>
                  <a:lnTo>
                    <a:pt x="6664" y="12366"/>
                  </a:lnTo>
                  <a:lnTo>
                    <a:pt x="3447" y="8904"/>
                  </a:lnTo>
                  <a:lnTo>
                    <a:pt x="2068" y="6431"/>
                  </a:lnTo>
                  <a:lnTo>
                    <a:pt x="3447" y="1649"/>
                  </a:lnTo>
                  <a:lnTo>
                    <a:pt x="1609" y="330"/>
                  </a:lnTo>
                  <a:lnTo>
                    <a:pt x="460" y="0"/>
                  </a:lnTo>
                  <a:lnTo>
                    <a:pt x="0" y="0"/>
                  </a:lnTo>
                  <a:lnTo>
                    <a:pt x="0" y="330"/>
                  </a:lnTo>
                  <a:lnTo>
                    <a:pt x="919" y="660"/>
                  </a:lnTo>
                  <a:lnTo>
                    <a:pt x="1609" y="989"/>
                  </a:lnTo>
                  <a:lnTo>
                    <a:pt x="2987" y="989"/>
                  </a:lnTo>
                  <a:lnTo>
                    <a:pt x="4366" y="66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2" name="Freeform 150"/>
            <p:cNvSpPr/>
            <p:nvPr/>
          </p:nvSpPr>
          <p:spPr>
            <a:xfrm>
              <a:off x="574792" y="707490"/>
              <a:ext cx="188739" cy="161989"/>
            </a:xfrm>
            <a:custGeom>
              <a:avLst/>
              <a:gdLst/>
              <a:ahLst/>
              <a:cxnLst>
                <a:cxn ang="0">
                  <a:pos x="wd2" y="hd2"/>
                </a:cxn>
                <a:cxn ang="5400000">
                  <a:pos x="wd2" y="hd2"/>
                </a:cxn>
                <a:cxn ang="10800000">
                  <a:pos x="wd2" y="hd2"/>
                </a:cxn>
                <a:cxn ang="16200000">
                  <a:pos x="wd2" y="hd2"/>
                </a:cxn>
              </a:cxnLst>
              <a:rect l="0" t="0" r="r" b="b"/>
              <a:pathLst>
                <a:path w="21600" h="21600" extrusionOk="0">
                  <a:moveTo>
                    <a:pt x="0" y="21231"/>
                  </a:moveTo>
                  <a:lnTo>
                    <a:pt x="6480" y="21600"/>
                  </a:lnTo>
                  <a:lnTo>
                    <a:pt x="11389" y="21600"/>
                  </a:lnTo>
                  <a:lnTo>
                    <a:pt x="15513" y="21231"/>
                  </a:lnTo>
                  <a:lnTo>
                    <a:pt x="18065" y="20308"/>
                  </a:lnTo>
                  <a:lnTo>
                    <a:pt x="19244" y="19569"/>
                  </a:lnTo>
                  <a:lnTo>
                    <a:pt x="20815" y="18092"/>
                  </a:lnTo>
                  <a:lnTo>
                    <a:pt x="21207" y="17354"/>
                  </a:lnTo>
                  <a:lnTo>
                    <a:pt x="21600" y="15692"/>
                  </a:lnTo>
                  <a:lnTo>
                    <a:pt x="21600" y="13846"/>
                  </a:lnTo>
                  <a:lnTo>
                    <a:pt x="20815" y="11631"/>
                  </a:lnTo>
                  <a:lnTo>
                    <a:pt x="20029" y="9969"/>
                  </a:lnTo>
                  <a:lnTo>
                    <a:pt x="18458" y="7754"/>
                  </a:lnTo>
                  <a:lnTo>
                    <a:pt x="17476" y="6092"/>
                  </a:lnTo>
                  <a:lnTo>
                    <a:pt x="15120" y="3138"/>
                  </a:lnTo>
                  <a:lnTo>
                    <a:pt x="13942" y="1477"/>
                  </a:lnTo>
                  <a:lnTo>
                    <a:pt x="15120" y="738"/>
                  </a:lnTo>
                  <a:lnTo>
                    <a:pt x="15905" y="0"/>
                  </a:lnTo>
                  <a:lnTo>
                    <a:pt x="14727" y="3508"/>
                  </a:lnTo>
                  <a:lnTo>
                    <a:pt x="13156" y="7754"/>
                  </a:lnTo>
                  <a:lnTo>
                    <a:pt x="11389" y="9600"/>
                  </a:lnTo>
                  <a:lnTo>
                    <a:pt x="2356" y="18831"/>
                  </a:lnTo>
                  <a:lnTo>
                    <a:pt x="0" y="21231"/>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3" name="Freeform 151"/>
            <p:cNvSpPr/>
            <p:nvPr/>
          </p:nvSpPr>
          <p:spPr>
            <a:xfrm>
              <a:off x="943688" y="495658"/>
              <a:ext cx="32602" cy="872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095" y="16457"/>
                  </a:lnTo>
                  <a:lnTo>
                    <a:pt x="15916" y="11657"/>
                  </a:lnTo>
                  <a:lnTo>
                    <a:pt x="19326" y="8914"/>
                  </a:lnTo>
                  <a:lnTo>
                    <a:pt x="19326" y="0"/>
                  </a:lnTo>
                  <a:lnTo>
                    <a:pt x="21600" y="3086"/>
                  </a:lnTo>
                  <a:lnTo>
                    <a:pt x="21600" y="5829"/>
                  </a:lnTo>
                  <a:lnTo>
                    <a:pt x="19326" y="8914"/>
                  </a:lnTo>
                  <a:lnTo>
                    <a:pt x="15916" y="11657"/>
                  </a:lnTo>
                  <a:lnTo>
                    <a:pt x="6821" y="168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4" name="Freeform 152"/>
            <p:cNvSpPr/>
            <p:nvPr/>
          </p:nvSpPr>
          <p:spPr>
            <a:xfrm>
              <a:off x="820263" y="611958"/>
              <a:ext cx="16935" cy="179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200" y="6646"/>
                  </a:lnTo>
                  <a:lnTo>
                    <a:pt x="16200" y="16615"/>
                  </a:lnTo>
                  <a:lnTo>
                    <a:pt x="10800" y="19938"/>
                  </a:lnTo>
                  <a:lnTo>
                    <a:pt x="0" y="2160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5" name="Freeform 153"/>
            <p:cNvSpPr/>
            <p:nvPr/>
          </p:nvSpPr>
          <p:spPr>
            <a:xfrm>
              <a:off x="627982" y="265827"/>
              <a:ext cx="99517" cy="77535"/>
            </a:xfrm>
            <a:custGeom>
              <a:avLst/>
              <a:gdLst/>
              <a:ahLst/>
              <a:cxnLst>
                <a:cxn ang="0">
                  <a:pos x="wd2" y="hd2"/>
                </a:cxn>
                <a:cxn ang="5400000">
                  <a:pos x="wd2" y="hd2"/>
                </a:cxn>
                <a:cxn ang="10800000">
                  <a:pos x="wd2" y="hd2"/>
                </a:cxn>
                <a:cxn ang="16200000">
                  <a:pos x="wd2" y="hd2"/>
                </a:cxn>
              </a:cxnLst>
              <a:rect l="0" t="0" r="r" b="b"/>
              <a:pathLst>
                <a:path w="21600" h="21600" extrusionOk="0">
                  <a:moveTo>
                    <a:pt x="0" y="16586"/>
                  </a:moveTo>
                  <a:lnTo>
                    <a:pt x="20855" y="21600"/>
                  </a:lnTo>
                  <a:lnTo>
                    <a:pt x="21600" y="18514"/>
                  </a:lnTo>
                  <a:lnTo>
                    <a:pt x="21600" y="12729"/>
                  </a:lnTo>
                  <a:lnTo>
                    <a:pt x="20110" y="9643"/>
                  </a:lnTo>
                  <a:lnTo>
                    <a:pt x="18621" y="6943"/>
                  </a:lnTo>
                  <a:lnTo>
                    <a:pt x="14152" y="2314"/>
                  </a:lnTo>
                  <a:lnTo>
                    <a:pt x="12290" y="1543"/>
                  </a:lnTo>
                  <a:lnTo>
                    <a:pt x="10055" y="0"/>
                  </a:lnTo>
                  <a:lnTo>
                    <a:pt x="7076" y="0"/>
                  </a:lnTo>
                  <a:lnTo>
                    <a:pt x="4841" y="771"/>
                  </a:lnTo>
                  <a:lnTo>
                    <a:pt x="2979" y="1543"/>
                  </a:lnTo>
                  <a:lnTo>
                    <a:pt x="1490" y="3857"/>
                  </a:lnTo>
                  <a:lnTo>
                    <a:pt x="0" y="6943"/>
                  </a:lnTo>
                  <a:lnTo>
                    <a:pt x="0" y="16586"/>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6" name="Freeform 154"/>
            <p:cNvSpPr/>
            <p:nvPr/>
          </p:nvSpPr>
          <p:spPr>
            <a:xfrm>
              <a:off x="1655745" y="430585"/>
              <a:ext cx="164717" cy="143992"/>
            </a:xfrm>
            <a:custGeom>
              <a:avLst/>
              <a:gdLst/>
              <a:ahLst/>
              <a:cxnLst>
                <a:cxn ang="0">
                  <a:pos x="wd2" y="hd2"/>
                </a:cxn>
                <a:cxn ang="5400000">
                  <a:pos x="wd2" y="hd2"/>
                </a:cxn>
                <a:cxn ang="10800000">
                  <a:pos x="wd2" y="hd2"/>
                </a:cxn>
                <a:cxn ang="16200000">
                  <a:pos x="wd2" y="hd2"/>
                </a:cxn>
              </a:cxnLst>
              <a:rect l="0" t="0" r="r" b="b"/>
              <a:pathLst>
                <a:path w="21600" h="21600" extrusionOk="0">
                  <a:moveTo>
                    <a:pt x="14175" y="5608"/>
                  </a:moveTo>
                  <a:lnTo>
                    <a:pt x="19800" y="4985"/>
                  </a:lnTo>
                  <a:lnTo>
                    <a:pt x="20700" y="7269"/>
                  </a:lnTo>
                  <a:lnTo>
                    <a:pt x="21150" y="9346"/>
                  </a:lnTo>
                  <a:lnTo>
                    <a:pt x="21600" y="12046"/>
                  </a:lnTo>
                  <a:lnTo>
                    <a:pt x="21600" y="15577"/>
                  </a:lnTo>
                  <a:lnTo>
                    <a:pt x="20250" y="17654"/>
                  </a:lnTo>
                  <a:lnTo>
                    <a:pt x="18450" y="19731"/>
                  </a:lnTo>
                  <a:lnTo>
                    <a:pt x="16650" y="20769"/>
                  </a:lnTo>
                  <a:lnTo>
                    <a:pt x="15075" y="21600"/>
                  </a:lnTo>
                  <a:lnTo>
                    <a:pt x="16425" y="20769"/>
                  </a:lnTo>
                  <a:lnTo>
                    <a:pt x="18000" y="19731"/>
                  </a:lnTo>
                  <a:lnTo>
                    <a:pt x="20700" y="15577"/>
                  </a:lnTo>
                  <a:lnTo>
                    <a:pt x="20700" y="13292"/>
                  </a:lnTo>
                  <a:lnTo>
                    <a:pt x="20250" y="11215"/>
                  </a:lnTo>
                  <a:lnTo>
                    <a:pt x="19800" y="9346"/>
                  </a:lnTo>
                  <a:lnTo>
                    <a:pt x="18900" y="7685"/>
                  </a:lnTo>
                  <a:lnTo>
                    <a:pt x="17100" y="4985"/>
                  </a:lnTo>
                  <a:lnTo>
                    <a:pt x="14625" y="2908"/>
                  </a:lnTo>
                  <a:lnTo>
                    <a:pt x="11925" y="1246"/>
                  </a:lnTo>
                  <a:lnTo>
                    <a:pt x="9450" y="415"/>
                  </a:lnTo>
                  <a:lnTo>
                    <a:pt x="6750" y="0"/>
                  </a:lnTo>
                  <a:lnTo>
                    <a:pt x="2025" y="0"/>
                  </a:lnTo>
                  <a:lnTo>
                    <a:pt x="675" y="831"/>
                  </a:lnTo>
                  <a:lnTo>
                    <a:pt x="450" y="1246"/>
                  </a:lnTo>
                  <a:lnTo>
                    <a:pt x="0" y="1662"/>
                  </a:lnTo>
                  <a:lnTo>
                    <a:pt x="0" y="2077"/>
                  </a:lnTo>
                  <a:lnTo>
                    <a:pt x="450" y="2492"/>
                  </a:lnTo>
                  <a:lnTo>
                    <a:pt x="1575" y="3323"/>
                  </a:lnTo>
                  <a:lnTo>
                    <a:pt x="4725" y="4569"/>
                  </a:lnTo>
                  <a:lnTo>
                    <a:pt x="8550" y="4985"/>
                  </a:lnTo>
                  <a:lnTo>
                    <a:pt x="14175" y="560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7" name="Freeform 155"/>
            <p:cNvSpPr/>
            <p:nvPr/>
          </p:nvSpPr>
          <p:spPr>
            <a:xfrm>
              <a:off x="1638587" y="652109"/>
              <a:ext cx="269381" cy="113531"/>
            </a:xfrm>
            <a:custGeom>
              <a:avLst/>
              <a:gdLst/>
              <a:ahLst/>
              <a:cxnLst>
                <a:cxn ang="0">
                  <a:pos x="wd2" y="hd2"/>
                </a:cxn>
                <a:cxn ang="5400000">
                  <a:pos x="wd2" y="hd2"/>
                </a:cxn>
                <a:cxn ang="10800000">
                  <a:pos x="wd2" y="hd2"/>
                </a:cxn>
                <a:cxn ang="16200000">
                  <a:pos x="wd2" y="hd2"/>
                </a:cxn>
              </a:cxnLst>
              <a:rect l="0" t="0" r="r" b="b"/>
              <a:pathLst>
                <a:path w="21600" h="21600" extrusionOk="0">
                  <a:moveTo>
                    <a:pt x="21600" y="10537"/>
                  </a:moveTo>
                  <a:lnTo>
                    <a:pt x="20362" y="13698"/>
                  </a:lnTo>
                  <a:lnTo>
                    <a:pt x="19261" y="16068"/>
                  </a:lnTo>
                  <a:lnTo>
                    <a:pt x="18161" y="18176"/>
                  </a:lnTo>
                  <a:lnTo>
                    <a:pt x="17197" y="19756"/>
                  </a:lnTo>
                  <a:lnTo>
                    <a:pt x="16097" y="20810"/>
                  </a:lnTo>
                  <a:lnTo>
                    <a:pt x="14996" y="21073"/>
                  </a:lnTo>
                  <a:lnTo>
                    <a:pt x="14308" y="21600"/>
                  </a:lnTo>
                  <a:lnTo>
                    <a:pt x="13208" y="21600"/>
                  </a:lnTo>
                  <a:lnTo>
                    <a:pt x="11557" y="20810"/>
                  </a:lnTo>
                  <a:lnTo>
                    <a:pt x="10043" y="19229"/>
                  </a:lnTo>
                  <a:lnTo>
                    <a:pt x="8943" y="17649"/>
                  </a:lnTo>
                  <a:lnTo>
                    <a:pt x="8392" y="16068"/>
                  </a:lnTo>
                  <a:lnTo>
                    <a:pt x="3715" y="15015"/>
                  </a:lnTo>
                  <a:lnTo>
                    <a:pt x="2889" y="14488"/>
                  </a:lnTo>
                  <a:lnTo>
                    <a:pt x="2339" y="14224"/>
                  </a:lnTo>
                  <a:lnTo>
                    <a:pt x="1651" y="13171"/>
                  </a:lnTo>
                  <a:lnTo>
                    <a:pt x="1101" y="12117"/>
                  </a:lnTo>
                  <a:lnTo>
                    <a:pt x="275" y="8956"/>
                  </a:lnTo>
                  <a:lnTo>
                    <a:pt x="0" y="5532"/>
                  </a:lnTo>
                  <a:lnTo>
                    <a:pt x="0" y="3951"/>
                  </a:lnTo>
                  <a:lnTo>
                    <a:pt x="275" y="2371"/>
                  </a:lnTo>
                  <a:lnTo>
                    <a:pt x="825" y="1580"/>
                  </a:lnTo>
                  <a:lnTo>
                    <a:pt x="1376" y="527"/>
                  </a:lnTo>
                  <a:lnTo>
                    <a:pt x="2339" y="0"/>
                  </a:lnTo>
                  <a:lnTo>
                    <a:pt x="3715" y="0"/>
                  </a:lnTo>
                  <a:lnTo>
                    <a:pt x="4953" y="527"/>
                  </a:lnTo>
                  <a:lnTo>
                    <a:pt x="6879" y="1580"/>
                  </a:lnTo>
                  <a:lnTo>
                    <a:pt x="7429" y="2898"/>
                  </a:lnTo>
                  <a:lnTo>
                    <a:pt x="8117" y="3951"/>
                  </a:lnTo>
                  <a:lnTo>
                    <a:pt x="9218" y="4478"/>
                  </a:lnTo>
                  <a:lnTo>
                    <a:pt x="10043" y="5005"/>
                  </a:lnTo>
                  <a:lnTo>
                    <a:pt x="12107" y="5005"/>
                  </a:lnTo>
                  <a:lnTo>
                    <a:pt x="14308" y="4478"/>
                  </a:lnTo>
                  <a:lnTo>
                    <a:pt x="16647" y="4478"/>
                  </a:lnTo>
                  <a:lnTo>
                    <a:pt x="18436" y="5005"/>
                  </a:lnTo>
                  <a:lnTo>
                    <a:pt x="19536" y="6059"/>
                  </a:lnTo>
                  <a:lnTo>
                    <a:pt x="20362" y="7112"/>
                  </a:lnTo>
                  <a:lnTo>
                    <a:pt x="20912" y="8429"/>
                  </a:lnTo>
                  <a:lnTo>
                    <a:pt x="21600" y="1053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8" name="Freeform 156"/>
            <p:cNvSpPr/>
            <p:nvPr/>
          </p:nvSpPr>
          <p:spPr>
            <a:xfrm>
              <a:off x="1569955" y="611958"/>
              <a:ext cx="39464" cy="581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330" y="10800"/>
                  </a:lnTo>
                  <a:lnTo>
                    <a:pt x="21600" y="21600"/>
                  </a:lnTo>
                  <a:lnTo>
                    <a:pt x="10330" y="11829"/>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69" name="Freeform 157"/>
            <p:cNvSpPr/>
            <p:nvPr/>
          </p:nvSpPr>
          <p:spPr>
            <a:xfrm>
              <a:off x="1305722" y="524733"/>
              <a:ext cx="149275" cy="193834"/>
            </a:xfrm>
            <a:custGeom>
              <a:avLst/>
              <a:gdLst/>
              <a:ahLst/>
              <a:cxnLst>
                <a:cxn ang="0">
                  <a:pos x="wd2" y="hd2"/>
                </a:cxn>
                <a:cxn ang="5400000">
                  <a:pos x="wd2" y="hd2"/>
                </a:cxn>
                <a:cxn ang="10800000">
                  <a:pos x="wd2" y="hd2"/>
                </a:cxn>
                <a:cxn ang="16200000">
                  <a:pos x="wd2" y="hd2"/>
                </a:cxn>
              </a:cxnLst>
              <a:rect l="0" t="0" r="r" b="b"/>
              <a:pathLst>
                <a:path w="21600" h="21600" extrusionOk="0">
                  <a:moveTo>
                    <a:pt x="497" y="9720"/>
                  </a:moveTo>
                  <a:lnTo>
                    <a:pt x="993" y="8177"/>
                  </a:lnTo>
                  <a:lnTo>
                    <a:pt x="2483" y="6789"/>
                  </a:lnTo>
                  <a:lnTo>
                    <a:pt x="4717" y="5246"/>
                  </a:lnTo>
                  <a:lnTo>
                    <a:pt x="7697" y="4166"/>
                  </a:lnTo>
                  <a:lnTo>
                    <a:pt x="14400" y="1697"/>
                  </a:lnTo>
                  <a:lnTo>
                    <a:pt x="21600" y="0"/>
                  </a:lnTo>
                  <a:lnTo>
                    <a:pt x="16634" y="2006"/>
                  </a:lnTo>
                  <a:lnTo>
                    <a:pt x="12910" y="4320"/>
                  </a:lnTo>
                  <a:lnTo>
                    <a:pt x="9683" y="6789"/>
                  </a:lnTo>
                  <a:lnTo>
                    <a:pt x="6703" y="9411"/>
                  </a:lnTo>
                  <a:lnTo>
                    <a:pt x="4221" y="12034"/>
                  </a:lnTo>
                  <a:lnTo>
                    <a:pt x="2979" y="14811"/>
                  </a:lnTo>
                  <a:lnTo>
                    <a:pt x="1490" y="17126"/>
                  </a:lnTo>
                  <a:lnTo>
                    <a:pt x="497" y="18977"/>
                  </a:lnTo>
                  <a:lnTo>
                    <a:pt x="0" y="21600"/>
                  </a:lnTo>
                  <a:lnTo>
                    <a:pt x="0" y="17743"/>
                  </a:lnTo>
                  <a:lnTo>
                    <a:pt x="497" y="972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0" name="Freeform 158"/>
            <p:cNvSpPr/>
            <p:nvPr/>
          </p:nvSpPr>
          <p:spPr>
            <a:xfrm>
              <a:off x="1154732" y="736565"/>
              <a:ext cx="128685" cy="124607"/>
            </a:xfrm>
            <a:custGeom>
              <a:avLst/>
              <a:gdLst/>
              <a:ahLst/>
              <a:cxnLst>
                <a:cxn ang="0">
                  <a:pos x="wd2" y="hd2"/>
                </a:cxn>
                <a:cxn ang="5400000">
                  <a:pos x="wd2" y="hd2"/>
                </a:cxn>
                <a:cxn ang="10800000">
                  <a:pos x="wd2" y="hd2"/>
                </a:cxn>
                <a:cxn ang="16200000">
                  <a:pos x="wd2" y="hd2"/>
                </a:cxn>
              </a:cxnLst>
              <a:rect l="0" t="0" r="r" b="b"/>
              <a:pathLst>
                <a:path w="21600" h="21600" extrusionOk="0">
                  <a:moveTo>
                    <a:pt x="19872" y="18480"/>
                  </a:moveTo>
                  <a:lnTo>
                    <a:pt x="17568" y="19440"/>
                  </a:lnTo>
                  <a:lnTo>
                    <a:pt x="14400" y="20880"/>
                  </a:lnTo>
                  <a:lnTo>
                    <a:pt x="10944" y="21360"/>
                  </a:lnTo>
                  <a:lnTo>
                    <a:pt x="6624" y="21600"/>
                  </a:lnTo>
                  <a:lnTo>
                    <a:pt x="10368" y="20400"/>
                  </a:lnTo>
                  <a:lnTo>
                    <a:pt x="16128" y="18000"/>
                  </a:lnTo>
                  <a:lnTo>
                    <a:pt x="16992" y="16560"/>
                  </a:lnTo>
                  <a:lnTo>
                    <a:pt x="18144" y="15360"/>
                  </a:lnTo>
                  <a:lnTo>
                    <a:pt x="18144" y="13920"/>
                  </a:lnTo>
                  <a:lnTo>
                    <a:pt x="16992" y="11040"/>
                  </a:lnTo>
                  <a:lnTo>
                    <a:pt x="13824" y="7920"/>
                  </a:lnTo>
                  <a:lnTo>
                    <a:pt x="10080" y="5040"/>
                  </a:lnTo>
                  <a:lnTo>
                    <a:pt x="4896" y="2880"/>
                  </a:lnTo>
                  <a:lnTo>
                    <a:pt x="0" y="0"/>
                  </a:lnTo>
                  <a:lnTo>
                    <a:pt x="8352" y="3840"/>
                  </a:lnTo>
                  <a:lnTo>
                    <a:pt x="16128" y="7920"/>
                  </a:lnTo>
                  <a:lnTo>
                    <a:pt x="19296" y="10080"/>
                  </a:lnTo>
                  <a:lnTo>
                    <a:pt x="21024" y="12480"/>
                  </a:lnTo>
                  <a:lnTo>
                    <a:pt x="21600" y="13920"/>
                  </a:lnTo>
                  <a:lnTo>
                    <a:pt x="21600" y="15360"/>
                  </a:lnTo>
                  <a:lnTo>
                    <a:pt x="21024" y="17040"/>
                  </a:lnTo>
                  <a:lnTo>
                    <a:pt x="19872" y="1848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1" name="Freeform 159"/>
            <p:cNvSpPr/>
            <p:nvPr/>
          </p:nvSpPr>
          <p:spPr>
            <a:xfrm>
              <a:off x="1134142" y="883324"/>
              <a:ext cx="238497" cy="132915"/>
            </a:xfrm>
            <a:custGeom>
              <a:avLst/>
              <a:gdLst/>
              <a:ahLst/>
              <a:cxnLst>
                <a:cxn ang="0">
                  <a:pos x="wd2" y="hd2"/>
                </a:cxn>
                <a:cxn ang="5400000">
                  <a:pos x="wd2" y="hd2"/>
                </a:cxn>
                <a:cxn ang="10800000">
                  <a:pos x="wd2" y="hd2"/>
                </a:cxn>
                <a:cxn ang="16200000">
                  <a:pos x="wd2" y="hd2"/>
                </a:cxn>
              </a:cxnLst>
              <a:rect l="0" t="0" r="r" b="b"/>
              <a:pathLst>
                <a:path w="21600" h="21600" extrusionOk="0">
                  <a:moveTo>
                    <a:pt x="9945" y="12150"/>
                  </a:moveTo>
                  <a:lnTo>
                    <a:pt x="11033" y="13725"/>
                  </a:lnTo>
                  <a:lnTo>
                    <a:pt x="12587" y="15525"/>
                  </a:lnTo>
                  <a:lnTo>
                    <a:pt x="14141" y="15975"/>
                  </a:lnTo>
                  <a:lnTo>
                    <a:pt x="15540" y="16875"/>
                  </a:lnTo>
                  <a:lnTo>
                    <a:pt x="18803" y="17325"/>
                  </a:lnTo>
                  <a:lnTo>
                    <a:pt x="21600" y="18000"/>
                  </a:lnTo>
                  <a:lnTo>
                    <a:pt x="19114" y="17775"/>
                  </a:lnTo>
                  <a:lnTo>
                    <a:pt x="16783" y="16425"/>
                  </a:lnTo>
                  <a:lnTo>
                    <a:pt x="14607" y="15075"/>
                  </a:lnTo>
                  <a:lnTo>
                    <a:pt x="12276" y="12825"/>
                  </a:lnTo>
                  <a:lnTo>
                    <a:pt x="9945" y="11250"/>
                  </a:lnTo>
                  <a:lnTo>
                    <a:pt x="7770" y="9450"/>
                  </a:lnTo>
                  <a:lnTo>
                    <a:pt x="5750" y="8550"/>
                  </a:lnTo>
                  <a:lnTo>
                    <a:pt x="3574" y="8100"/>
                  </a:lnTo>
                  <a:lnTo>
                    <a:pt x="2797" y="9900"/>
                  </a:lnTo>
                  <a:lnTo>
                    <a:pt x="932" y="12150"/>
                  </a:lnTo>
                  <a:lnTo>
                    <a:pt x="1865" y="12375"/>
                  </a:lnTo>
                  <a:lnTo>
                    <a:pt x="3108" y="13275"/>
                  </a:lnTo>
                  <a:lnTo>
                    <a:pt x="4196" y="14625"/>
                  </a:lnTo>
                  <a:lnTo>
                    <a:pt x="4506" y="15975"/>
                  </a:lnTo>
                  <a:lnTo>
                    <a:pt x="4506" y="21600"/>
                  </a:lnTo>
                  <a:lnTo>
                    <a:pt x="4196" y="19350"/>
                  </a:lnTo>
                  <a:lnTo>
                    <a:pt x="3885" y="17325"/>
                  </a:lnTo>
                  <a:lnTo>
                    <a:pt x="3419" y="15975"/>
                  </a:lnTo>
                  <a:lnTo>
                    <a:pt x="1865" y="13725"/>
                  </a:lnTo>
                  <a:lnTo>
                    <a:pt x="0" y="12150"/>
                  </a:lnTo>
                  <a:lnTo>
                    <a:pt x="1554" y="10350"/>
                  </a:lnTo>
                  <a:lnTo>
                    <a:pt x="3108" y="7200"/>
                  </a:lnTo>
                  <a:lnTo>
                    <a:pt x="3419" y="6075"/>
                  </a:lnTo>
                  <a:lnTo>
                    <a:pt x="3574" y="3825"/>
                  </a:lnTo>
                  <a:lnTo>
                    <a:pt x="3885" y="2025"/>
                  </a:lnTo>
                  <a:lnTo>
                    <a:pt x="3574" y="0"/>
                  </a:lnTo>
                  <a:lnTo>
                    <a:pt x="4506" y="450"/>
                  </a:lnTo>
                  <a:lnTo>
                    <a:pt x="5439" y="1350"/>
                  </a:lnTo>
                  <a:lnTo>
                    <a:pt x="6371" y="2475"/>
                  </a:lnTo>
                  <a:lnTo>
                    <a:pt x="7304" y="4275"/>
                  </a:lnTo>
                  <a:lnTo>
                    <a:pt x="8702" y="8550"/>
                  </a:lnTo>
                  <a:lnTo>
                    <a:pt x="9945" y="1215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2" name="Freeform 160"/>
            <p:cNvSpPr/>
            <p:nvPr/>
          </p:nvSpPr>
          <p:spPr>
            <a:xfrm>
              <a:off x="1628292" y="825174"/>
              <a:ext cx="96085" cy="95533"/>
            </a:xfrm>
            <a:custGeom>
              <a:avLst/>
              <a:gdLst/>
              <a:ahLst/>
              <a:cxnLst>
                <a:cxn ang="0">
                  <a:pos x="wd2" y="hd2"/>
                </a:cxn>
                <a:cxn ang="5400000">
                  <a:pos x="wd2" y="hd2"/>
                </a:cxn>
                <a:cxn ang="10800000">
                  <a:pos x="wd2" y="hd2"/>
                </a:cxn>
                <a:cxn ang="16200000">
                  <a:pos x="wd2" y="hd2"/>
                </a:cxn>
              </a:cxnLst>
              <a:rect l="0" t="0" r="r" b="b"/>
              <a:pathLst>
                <a:path w="21600" h="21600" extrusionOk="0">
                  <a:moveTo>
                    <a:pt x="2314" y="21600"/>
                  </a:moveTo>
                  <a:lnTo>
                    <a:pt x="6943" y="13148"/>
                  </a:lnTo>
                  <a:lnTo>
                    <a:pt x="7329" y="11896"/>
                  </a:lnTo>
                  <a:lnTo>
                    <a:pt x="8100" y="10017"/>
                  </a:lnTo>
                  <a:lnTo>
                    <a:pt x="7329" y="8139"/>
                  </a:lnTo>
                  <a:lnTo>
                    <a:pt x="6943" y="5948"/>
                  </a:lnTo>
                  <a:lnTo>
                    <a:pt x="5400" y="3443"/>
                  </a:lnTo>
                  <a:lnTo>
                    <a:pt x="3857" y="1565"/>
                  </a:lnTo>
                  <a:lnTo>
                    <a:pt x="0" y="0"/>
                  </a:lnTo>
                  <a:lnTo>
                    <a:pt x="8871" y="2817"/>
                  </a:lnTo>
                  <a:lnTo>
                    <a:pt x="17743" y="6574"/>
                  </a:lnTo>
                  <a:lnTo>
                    <a:pt x="15043" y="7826"/>
                  </a:lnTo>
                  <a:lnTo>
                    <a:pt x="11957" y="8139"/>
                  </a:lnTo>
                  <a:lnTo>
                    <a:pt x="13500" y="11270"/>
                  </a:lnTo>
                  <a:lnTo>
                    <a:pt x="13500" y="13774"/>
                  </a:lnTo>
                  <a:lnTo>
                    <a:pt x="15814" y="16591"/>
                  </a:lnTo>
                  <a:lnTo>
                    <a:pt x="21600" y="21600"/>
                  </a:lnTo>
                  <a:lnTo>
                    <a:pt x="18514" y="18470"/>
                  </a:lnTo>
                  <a:lnTo>
                    <a:pt x="15814" y="17217"/>
                  </a:lnTo>
                  <a:lnTo>
                    <a:pt x="13500" y="17217"/>
                  </a:lnTo>
                  <a:lnTo>
                    <a:pt x="11186" y="17843"/>
                  </a:lnTo>
                  <a:lnTo>
                    <a:pt x="6943" y="20348"/>
                  </a:lnTo>
                  <a:lnTo>
                    <a:pt x="2314"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3" name="Freeform 161"/>
            <p:cNvSpPr/>
            <p:nvPr/>
          </p:nvSpPr>
          <p:spPr>
            <a:xfrm>
              <a:off x="1799872" y="901322"/>
              <a:ext cx="187023" cy="130146"/>
            </a:xfrm>
            <a:custGeom>
              <a:avLst/>
              <a:gdLst/>
              <a:ahLst/>
              <a:cxnLst>
                <a:cxn ang="0">
                  <a:pos x="wd2" y="hd2"/>
                </a:cxn>
                <a:cxn ang="5400000">
                  <a:pos x="wd2" y="hd2"/>
                </a:cxn>
                <a:cxn ang="10800000">
                  <a:pos x="wd2" y="hd2"/>
                </a:cxn>
                <a:cxn ang="16200000">
                  <a:pos x="wd2" y="hd2"/>
                </a:cxn>
              </a:cxnLst>
              <a:rect l="0" t="0" r="r" b="b"/>
              <a:pathLst>
                <a:path w="21600" h="21600" extrusionOk="0">
                  <a:moveTo>
                    <a:pt x="0" y="13787"/>
                  </a:moveTo>
                  <a:lnTo>
                    <a:pt x="2378" y="14247"/>
                  </a:lnTo>
                  <a:lnTo>
                    <a:pt x="4558" y="14706"/>
                  </a:lnTo>
                  <a:lnTo>
                    <a:pt x="6143" y="14247"/>
                  </a:lnTo>
                  <a:lnTo>
                    <a:pt x="7134" y="13787"/>
                  </a:lnTo>
                  <a:lnTo>
                    <a:pt x="7927" y="13328"/>
                  </a:lnTo>
                  <a:lnTo>
                    <a:pt x="8719" y="12409"/>
                  </a:lnTo>
                  <a:lnTo>
                    <a:pt x="9116" y="11030"/>
                  </a:lnTo>
                  <a:lnTo>
                    <a:pt x="9116" y="10111"/>
                  </a:lnTo>
                  <a:lnTo>
                    <a:pt x="8719" y="7583"/>
                  </a:lnTo>
                  <a:lnTo>
                    <a:pt x="7927" y="4826"/>
                  </a:lnTo>
                  <a:lnTo>
                    <a:pt x="7134" y="2298"/>
                  </a:lnTo>
                  <a:lnTo>
                    <a:pt x="6143" y="0"/>
                  </a:lnTo>
                  <a:lnTo>
                    <a:pt x="10305" y="2757"/>
                  </a:lnTo>
                  <a:lnTo>
                    <a:pt x="16051" y="6664"/>
                  </a:lnTo>
                  <a:lnTo>
                    <a:pt x="18231" y="8962"/>
                  </a:lnTo>
                  <a:lnTo>
                    <a:pt x="20213" y="11489"/>
                  </a:lnTo>
                  <a:lnTo>
                    <a:pt x="21006" y="12868"/>
                  </a:lnTo>
                  <a:lnTo>
                    <a:pt x="21204" y="14706"/>
                  </a:lnTo>
                  <a:lnTo>
                    <a:pt x="21600" y="15855"/>
                  </a:lnTo>
                  <a:lnTo>
                    <a:pt x="21204" y="17694"/>
                  </a:lnTo>
                  <a:lnTo>
                    <a:pt x="20609" y="19072"/>
                  </a:lnTo>
                  <a:lnTo>
                    <a:pt x="19420" y="20451"/>
                  </a:lnTo>
                  <a:lnTo>
                    <a:pt x="17835" y="21140"/>
                  </a:lnTo>
                  <a:lnTo>
                    <a:pt x="16448" y="21600"/>
                  </a:lnTo>
                  <a:lnTo>
                    <a:pt x="11494" y="21600"/>
                  </a:lnTo>
                  <a:lnTo>
                    <a:pt x="9908" y="20681"/>
                  </a:lnTo>
                  <a:lnTo>
                    <a:pt x="6539" y="19532"/>
                  </a:lnTo>
                  <a:lnTo>
                    <a:pt x="3369" y="17694"/>
                  </a:lnTo>
                  <a:lnTo>
                    <a:pt x="1189" y="15855"/>
                  </a:lnTo>
                  <a:lnTo>
                    <a:pt x="0" y="1378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4" name="Freeform 162"/>
            <p:cNvSpPr/>
            <p:nvPr/>
          </p:nvSpPr>
          <p:spPr>
            <a:xfrm>
              <a:off x="1774135" y="989932"/>
              <a:ext cx="29169" cy="66458"/>
            </a:xfrm>
            <a:custGeom>
              <a:avLst/>
              <a:gdLst/>
              <a:ahLst/>
              <a:cxnLst>
                <a:cxn ang="0">
                  <a:pos x="wd2" y="hd2"/>
                </a:cxn>
                <a:cxn ang="5400000">
                  <a:pos x="wd2" y="hd2"/>
                </a:cxn>
                <a:cxn ang="10800000">
                  <a:pos x="wd2" y="hd2"/>
                </a:cxn>
                <a:cxn ang="16200000">
                  <a:pos x="wd2" y="hd2"/>
                </a:cxn>
              </a:cxnLst>
              <a:rect l="0" t="0" r="r" b="b"/>
              <a:pathLst>
                <a:path w="21600" h="21600" extrusionOk="0">
                  <a:moveTo>
                    <a:pt x="16518" y="11700"/>
                  </a:moveTo>
                  <a:lnTo>
                    <a:pt x="6353" y="17100"/>
                  </a:lnTo>
                  <a:lnTo>
                    <a:pt x="0" y="21600"/>
                  </a:lnTo>
                  <a:lnTo>
                    <a:pt x="13976" y="11700"/>
                  </a:lnTo>
                  <a:lnTo>
                    <a:pt x="19059" y="5850"/>
                  </a:lnTo>
                  <a:lnTo>
                    <a:pt x="21600" y="0"/>
                  </a:lnTo>
                  <a:lnTo>
                    <a:pt x="19059" y="4950"/>
                  </a:lnTo>
                  <a:lnTo>
                    <a:pt x="16518" y="117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5" name="Freeform 163"/>
            <p:cNvSpPr/>
            <p:nvPr/>
          </p:nvSpPr>
          <p:spPr>
            <a:xfrm>
              <a:off x="960846" y="832096"/>
              <a:ext cx="22307" cy="595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646" y="4019"/>
                  </a:lnTo>
                  <a:lnTo>
                    <a:pt x="11631" y="10047"/>
                  </a:lnTo>
                  <a:lnTo>
                    <a:pt x="18277" y="15572"/>
                  </a:lnTo>
                  <a:lnTo>
                    <a:pt x="21600" y="21600"/>
                  </a:lnTo>
                  <a:lnTo>
                    <a:pt x="9969" y="11553"/>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6" name="Freeform 164"/>
            <p:cNvSpPr/>
            <p:nvPr/>
          </p:nvSpPr>
          <p:spPr>
            <a:xfrm>
              <a:off x="815004" y="623034"/>
              <a:ext cx="185307" cy="268598"/>
            </a:xfrm>
            <a:custGeom>
              <a:avLst/>
              <a:gdLst/>
              <a:ahLst/>
              <a:cxnLst>
                <a:cxn ang="0">
                  <a:pos x="wd2" y="hd2"/>
                </a:cxn>
                <a:cxn ang="5400000">
                  <a:pos x="wd2" y="hd2"/>
                </a:cxn>
                <a:cxn ang="10800000">
                  <a:pos x="wd2" y="hd2"/>
                </a:cxn>
                <a:cxn ang="16200000">
                  <a:pos x="wd2" y="hd2"/>
                </a:cxn>
              </a:cxnLst>
              <a:rect l="0" t="0" r="r" b="b"/>
              <a:pathLst>
                <a:path w="21600" h="21600" extrusionOk="0">
                  <a:moveTo>
                    <a:pt x="17400" y="0"/>
                  </a:moveTo>
                  <a:lnTo>
                    <a:pt x="19200" y="0"/>
                  </a:lnTo>
                  <a:lnTo>
                    <a:pt x="20000" y="223"/>
                  </a:lnTo>
                  <a:lnTo>
                    <a:pt x="20400" y="557"/>
                  </a:lnTo>
                  <a:lnTo>
                    <a:pt x="19200" y="2561"/>
                  </a:lnTo>
                  <a:lnTo>
                    <a:pt x="19200" y="3118"/>
                  </a:lnTo>
                  <a:lnTo>
                    <a:pt x="20000" y="4008"/>
                  </a:lnTo>
                  <a:lnTo>
                    <a:pt x="20800" y="5567"/>
                  </a:lnTo>
                  <a:lnTo>
                    <a:pt x="21200" y="7682"/>
                  </a:lnTo>
                  <a:lnTo>
                    <a:pt x="21600" y="10243"/>
                  </a:lnTo>
                  <a:lnTo>
                    <a:pt x="21600" y="12581"/>
                  </a:lnTo>
                  <a:lnTo>
                    <a:pt x="21200" y="13695"/>
                  </a:lnTo>
                  <a:lnTo>
                    <a:pt x="20400" y="14474"/>
                  </a:lnTo>
                  <a:lnTo>
                    <a:pt x="19600" y="15142"/>
                  </a:lnTo>
                  <a:lnTo>
                    <a:pt x="18400" y="15588"/>
                  </a:lnTo>
                  <a:lnTo>
                    <a:pt x="17400" y="15810"/>
                  </a:lnTo>
                  <a:lnTo>
                    <a:pt x="15400" y="15365"/>
                  </a:lnTo>
                  <a:lnTo>
                    <a:pt x="17000" y="16590"/>
                  </a:lnTo>
                  <a:lnTo>
                    <a:pt x="18200" y="18148"/>
                  </a:lnTo>
                  <a:lnTo>
                    <a:pt x="19200" y="19819"/>
                  </a:lnTo>
                  <a:lnTo>
                    <a:pt x="19600" y="21600"/>
                  </a:lnTo>
                  <a:lnTo>
                    <a:pt x="17000" y="18594"/>
                  </a:lnTo>
                  <a:lnTo>
                    <a:pt x="14600" y="16478"/>
                  </a:lnTo>
                  <a:lnTo>
                    <a:pt x="13800" y="16256"/>
                  </a:lnTo>
                  <a:lnTo>
                    <a:pt x="13200" y="16033"/>
                  </a:lnTo>
                  <a:lnTo>
                    <a:pt x="11600" y="16033"/>
                  </a:lnTo>
                  <a:lnTo>
                    <a:pt x="9600" y="16590"/>
                  </a:lnTo>
                  <a:lnTo>
                    <a:pt x="7400" y="17703"/>
                  </a:lnTo>
                  <a:lnTo>
                    <a:pt x="9200" y="15365"/>
                  </a:lnTo>
                  <a:lnTo>
                    <a:pt x="9200" y="13806"/>
                  </a:lnTo>
                  <a:lnTo>
                    <a:pt x="5000" y="15142"/>
                  </a:lnTo>
                  <a:lnTo>
                    <a:pt x="2400" y="15588"/>
                  </a:lnTo>
                  <a:lnTo>
                    <a:pt x="400" y="15588"/>
                  </a:lnTo>
                  <a:lnTo>
                    <a:pt x="0" y="15365"/>
                  </a:lnTo>
                  <a:lnTo>
                    <a:pt x="0" y="14252"/>
                  </a:lnTo>
                  <a:lnTo>
                    <a:pt x="1200" y="13027"/>
                  </a:lnTo>
                  <a:lnTo>
                    <a:pt x="2800" y="11468"/>
                  </a:lnTo>
                  <a:lnTo>
                    <a:pt x="4600" y="10021"/>
                  </a:lnTo>
                  <a:lnTo>
                    <a:pt x="9200" y="6569"/>
                  </a:lnTo>
                  <a:lnTo>
                    <a:pt x="13400" y="3340"/>
                  </a:lnTo>
                  <a:lnTo>
                    <a:pt x="15400" y="1893"/>
                  </a:lnTo>
                  <a:lnTo>
                    <a:pt x="17000" y="1002"/>
                  </a:lnTo>
                  <a:lnTo>
                    <a:pt x="17400" y="223"/>
                  </a:lnTo>
                  <a:lnTo>
                    <a:pt x="174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7" name="Freeform 165"/>
            <p:cNvSpPr/>
            <p:nvPr/>
          </p:nvSpPr>
          <p:spPr>
            <a:xfrm>
              <a:off x="700045" y="551039"/>
              <a:ext cx="132118" cy="78918"/>
            </a:xfrm>
            <a:custGeom>
              <a:avLst/>
              <a:gdLst/>
              <a:ahLst/>
              <a:cxnLst>
                <a:cxn ang="0">
                  <a:pos x="wd2" y="hd2"/>
                </a:cxn>
                <a:cxn ang="5400000">
                  <a:pos x="wd2" y="hd2"/>
                </a:cxn>
                <a:cxn ang="10800000">
                  <a:pos x="wd2" y="hd2"/>
                </a:cxn>
                <a:cxn ang="16200000">
                  <a:pos x="wd2" y="hd2"/>
                </a:cxn>
              </a:cxnLst>
              <a:rect l="0" t="0" r="r" b="b"/>
              <a:pathLst>
                <a:path w="21600" h="21600" extrusionOk="0">
                  <a:moveTo>
                    <a:pt x="14587" y="0"/>
                  </a:moveTo>
                  <a:lnTo>
                    <a:pt x="8696" y="1516"/>
                  </a:lnTo>
                  <a:lnTo>
                    <a:pt x="4769" y="2274"/>
                  </a:lnTo>
                  <a:lnTo>
                    <a:pt x="1683" y="3411"/>
                  </a:lnTo>
                  <a:lnTo>
                    <a:pt x="561" y="4926"/>
                  </a:lnTo>
                  <a:lnTo>
                    <a:pt x="0" y="7200"/>
                  </a:lnTo>
                  <a:lnTo>
                    <a:pt x="1122" y="8716"/>
                  </a:lnTo>
                  <a:lnTo>
                    <a:pt x="2244" y="10989"/>
                  </a:lnTo>
                  <a:lnTo>
                    <a:pt x="4488" y="12126"/>
                  </a:lnTo>
                  <a:lnTo>
                    <a:pt x="9818" y="15916"/>
                  </a:lnTo>
                  <a:lnTo>
                    <a:pt x="15148" y="18947"/>
                  </a:lnTo>
                  <a:lnTo>
                    <a:pt x="18795" y="21221"/>
                  </a:lnTo>
                  <a:lnTo>
                    <a:pt x="19917" y="21600"/>
                  </a:lnTo>
                  <a:lnTo>
                    <a:pt x="21039" y="19705"/>
                  </a:lnTo>
                  <a:lnTo>
                    <a:pt x="21600" y="15916"/>
                  </a:lnTo>
                  <a:lnTo>
                    <a:pt x="21600" y="9474"/>
                  </a:lnTo>
                  <a:lnTo>
                    <a:pt x="21039" y="5684"/>
                  </a:lnTo>
                  <a:lnTo>
                    <a:pt x="19917" y="3411"/>
                  </a:lnTo>
                  <a:lnTo>
                    <a:pt x="18795" y="2274"/>
                  </a:lnTo>
                  <a:lnTo>
                    <a:pt x="17953" y="1516"/>
                  </a:lnTo>
                  <a:lnTo>
                    <a:pt x="1458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8" name="Freeform 166"/>
            <p:cNvSpPr/>
            <p:nvPr/>
          </p:nvSpPr>
          <p:spPr>
            <a:xfrm>
              <a:off x="440960" y="160604"/>
              <a:ext cx="197317" cy="137068"/>
            </a:xfrm>
            <a:custGeom>
              <a:avLst/>
              <a:gdLst/>
              <a:ahLst/>
              <a:cxnLst>
                <a:cxn ang="0">
                  <a:pos x="wd2" y="hd2"/>
                </a:cxn>
                <a:cxn ang="5400000">
                  <a:pos x="wd2" y="hd2"/>
                </a:cxn>
                <a:cxn ang="10800000">
                  <a:pos x="wd2" y="hd2"/>
                </a:cxn>
                <a:cxn ang="16200000">
                  <a:pos x="wd2" y="hd2"/>
                </a:cxn>
              </a:cxnLst>
              <a:rect l="0" t="0" r="r" b="b"/>
              <a:pathLst>
                <a:path w="21600" h="21600" extrusionOk="0">
                  <a:moveTo>
                    <a:pt x="9016" y="21600"/>
                  </a:moveTo>
                  <a:lnTo>
                    <a:pt x="9391" y="18327"/>
                  </a:lnTo>
                  <a:lnTo>
                    <a:pt x="9579" y="13745"/>
                  </a:lnTo>
                  <a:lnTo>
                    <a:pt x="9391" y="12873"/>
                  </a:lnTo>
                  <a:lnTo>
                    <a:pt x="9391" y="11564"/>
                  </a:lnTo>
                  <a:lnTo>
                    <a:pt x="9016" y="10909"/>
                  </a:lnTo>
                  <a:lnTo>
                    <a:pt x="8264" y="10473"/>
                  </a:lnTo>
                  <a:lnTo>
                    <a:pt x="7513" y="9600"/>
                  </a:lnTo>
                  <a:lnTo>
                    <a:pt x="6386" y="9164"/>
                  </a:lnTo>
                  <a:lnTo>
                    <a:pt x="4883" y="9164"/>
                  </a:lnTo>
                  <a:lnTo>
                    <a:pt x="3569" y="9600"/>
                  </a:lnTo>
                  <a:lnTo>
                    <a:pt x="1690" y="8291"/>
                  </a:lnTo>
                  <a:lnTo>
                    <a:pt x="563" y="7418"/>
                  </a:lnTo>
                  <a:lnTo>
                    <a:pt x="376" y="6545"/>
                  </a:lnTo>
                  <a:lnTo>
                    <a:pt x="0" y="5891"/>
                  </a:lnTo>
                  <a:lnTo>
                    <a:pt x="563" y="5018"/>
                  </a:lnTo>
                  <a:lnTo>
                    <a:pt x="939" y="4145"/>
                  </a:lnTo>
                  <a:lnTo>
                    <a:pt x="2066" y="3273"/>
                  </a:lnTo>
                  <a:lnTo>
                    <a:pt x="3193" y="2836"/>
                  </a:lnTo>
                  <a:lnTo>
                    <a:pt x="8264" y="655"/>
                  </a:lnTo>
                  <a:lnTo>
                    <a:pt x="9391" y="0"/>
                  </a:lnTo>
                  <a:lnTo>
                    <a:pt x="10706" y="436"/>
                  </a:lnTo>
                  <a:lnTo>
                    <a:pt x="12209" y="1964"/>
                  </a:lnTo>
                  <a:lnTo>
                    <a:pt x="13899" y="4145"/>
                  </a:lnTo>
                  <a:lnTo>
                    <a:pt x="15777" y="6982"/>
                  </a:lnTo>
                  <a:lnTo>
                    <a:pt x="18970" y="12436"/>
                  </a:lnTo>
                  <a:lnTo>
                    <a:pt x="21600" y="16582"/>
                  </a:lnTo>
                  <a:lnTo>
                    <a:pt x="18970" y="17018"/>
                  </a:lnTo>
                  <a:lnTo>
                    <a:pt x="14650" y="17891"/>
                  </a:lnTo>
                  <a:lnTo>
                    <a:pt x="12584" y="18327"/>
                  </a:lnTo>
                  <a:lnTo>
                    <a:pt x="10706" y="19200"/>
                  </a:lnTo>
                  <a:lnTo>
                    <a:pt x="9955" y="19636"/>
                  </a:lnTo>
                  <a:lnTo>
                    <a:pt x="9579" y="20073"/>
                  </a:lnTo>
                  <a:lnTo>
                    <a:pt x="9391" y="20945"/>
                  </a:lnTo>
                  <a:lnTo>
                    <a:pt x="901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79" name="Freeform 167"/>
            <p:cNvSpPr/>
            <p:nvPr/>
          </p:nvSpPr>
          <p:spPr>
            <a:xfrm>
              <a:off x="674308" y="1025929"/>
              <a:ext cx="211044" cy="173066"/>
            </a:xfrm>
            <a:custGeom>
              <a:avLst/>
              <a:gdLst/>
              <a:ahLst/>
              <a:cxnLst>
                <a:cxn ang="0">
                  <a:pos x="wd2" y="hd2"/>
                </a:cxn>
                <a:cxn ang="5400000">
                  <a:pos x="wd2" y="hd2"/>
                </a:cxn>
                <a:cxn ang="10800000">
                  <a:pos x="wd2" y="hd2"/>
                </a:cxn>
                <a:cxn ang="16200000">
                  <a:pos x="wd2" y="hd2"/>
                </a:cxn>
              </a:cxnLst>
              <a:rect l="0" t="0" r="r" b="b"/>
              <a:pathLst>
                <a:path w="21600" h="21600" extrusionOk="0">
                  <a:moveTo>
                    <a:pt x="5093" y="3802"/>
                  </a:moveTo>
                  <a:lnTo>
                    <a:pt x="2634" y="1382"/>
                  </a:lnTo>
                  <a:lnTo>
                    <a:pt x="1405" y="346"/>
                  </a:lnTo>
                  <a:lnTo>
                    <a:pt x="0" y="0"/>
                  </a:lnTo>
                  <a:lnTo>
                    <a:pt x="11063" y="1382"/>
                  </a:lnTo>
                  <a:lnTo>
                    <a:pt x="10712" y="2419"/>
                  </a:lnTo>
                  <a:lnTo>
                    <a:pt x="11063" y="3456"/>
                  </a:lnTo>
                  <a:lnTo>
                    <a:pt x="11415" y="4147"/>
                  </a:lnTo>
                  <a:lnTo>
                    <a:pt x="13522" y="4666"/>
                  </a:lnTo>
                  <a:lnTo>
                    <a:pt x="14400" y="5011"/>
                  </a:lnTo>
                  <a:lnTo>
                    <a:pt x="16156" y="7085"/>
                  </a:lnTo>
                  <a:lnTo>
                    <a:pt x="17912" y="8640"/>
                  </a:lnTo>
                  <a:lnTo>
                    <a:pt x="18439" y="9331"/>
                  </a:lnTo>
                  <a:lnTo>
                    <a:pt x="19493" y="9331"/>
                  </a:lnTo>
                  <a:lnTo>
                    <a:pt x="20546" y="8640"/>
                  </a:lnTo>
                  <a:lnTo>
                    <a:pt x="21249" y="7430"/>
                  </a:lnTo>
                  <a:lnTo>
                    <a:pt x="20898" y="8640"/>
                  </a:lnTo>
                  <a:lnTo>
                    <a:pt x="20546" y="9677"/>
                  </a:lnTo>
                  <a:lnTo>
                    <a:pt x="19844" y="10022"/>
                  </a:lnTo>
                  <a:lnTo>
                    <a:pt x="18790" y="11059"/>
                  </a:lnTo>
                  <a:lnTo>
                    <a:pt x="20195" y="12960"/>
                  </a:lnTo>
                  <a:lnTo>
                    <a:pt x="21249" y="15725"/>
                  </a:lnTo>
                  <a:lnTo>
                    <a:pt x="20195" y="17626"/>
                  </a:lnTo>
                  <a:lnTo>
                    <a:pt x="18790" y="19354"/>
                  </a:lnTo>
                  <a:lnTo>
                    <a:pt x="19844" y="20045"/>
                  </a:lnTo>
                  <a:lnTo>
                    <a:pt x="20546" y="20390"/>
                  </a:lnTo>
                  <a:lnTo>
                    <a:pt x="21249" y="20390"/>
                  </a:lnTo>
                  <a:lnTo>
                    <a:pt x="21600" y="20045"/>
                  </a:lnTo>
                  <a:lnTo>
                    <a:pt x="21249" y="20390"/>
                  </a:lnTo>
                  <a:lnTo>
                    <a:pt x="18790" y="21600"/>
                  </a:lnTo>
                  <a:lnTo>
                    <a:pt x="16507" y="20909"/>
                  </a:lnTo>
                  <a:lnTo>
                    <a:pt x="14049" y="20736"/>
                  </a:lnTo>
                  <a:lnTo>
                    <a:pt x="12468" y="20736"/>
                  </a:lnTo>
                  <a:lnTo>
                    <a:pt x="15454" y="20045"/>
                  </a:lnTo>
                  <a:lnTo>
                    <a:pt x="17210" y="19354"/>
                  </a:lnTo>
                  <a:lnTo>
                    <a:pt x="18439" y="18662"/>
                  </a:lnTo>
                  <a:lnTo>
                    <a:pt x="19844" y="17280"/>
                  </a:lnTo>
                  <a:lnTo>
                    <a:pt x="21249" y="15725"/>
                  </a:lnTo>
                  <a:lnTo>
                    <a:pt x="19493" y="12096"/>
                  </a:lnTo>
                  <a:lnTo>
                    <a:pt x="18439" y="12614"/>
                  </a:lnTo>
                  <a:lnTo>
                    <a:pt x="17912" y="13306"/>
                  </a:lnTo>
                  <a:lnTo>
                    <a:pt x="18088" y="12442"/>
                  </a:lnTo>
                  <a:lnTo>
                    <a:pt x="18088" y="11405"/>
                  </a:lnTo>
                  <a:lnTo>
                    <a:pt x="17912" y="11059"/>
                  </a:lnTo>
                  <a:lnTo>
                    <a:pt x="16859" y="11059"/>
                  </a:lnTo>
                  <a:lnTo>
                    <a:pt x="15805" y="11405"/>
                  </a:lnTo>
                  <a:lnTo>
                    <a:pt x="14751" y="12096"/>
                  </a:lnTo>
                  <a:lnTo>
                    <a:pt x="14049" y="12096"/>
                  </a:lnTo>
                  <a:lnTo>
                    <a:pt x="16507" y="9677"/>
                  </a:lnTo>
                  <a:lnTo>
                    <a:pt x="15805" y="8294"/>
                  </a:lnTo>
                  <a:lnTo>
                    <a:pt x="13522" y="8294"/>
                  </a:lnTo>
                  <a:lnTo>
                    <a:pt x="14400" y="8122"/>
                  </a:lnTo>
                  <a:lnTo>
                    <a:pt x="15102" y="7430"/>
                  </a:lnTo>
                  <a:lnTo>
                    <a:pt x="11063" y="5357"/>
                  </a:lnTo>
                  <a:lnTo>
                    <a:pt x="6673" y="3802"/>
                  </a:lnTo>
                  <a:lnTo>
                    <a:pt x="8078" y="4320"/>
                  </a:lnTo>
                  <a:lnTo>
                    <a:pt x="9659" y="5357"/>
                  </a:lnTo>
                  <a:lnTo>
                    <a:pt x="10361" y="5702"/>
                  </a:lnTo>
                  <a:lnTo>
                    <a:pt x="11415" y="6394"/>
                  </a:lnTo>
                  <a:lnTo>
                    <a:pt x="12117" y="6394"/>
                  </a:lnTo>
                  <a:lnTo>
                    <a:pt x="12820" y="6048"/>
                  </a:lnTo>
                  <a:lnTo>
                    <a:pt x="12117" y="4666"/>
                  </a:lnTo>
                  <a:lnTo>
                    <a:pt x="11063" y="3802"/>
                  </a:lnTo>
                  <a:lnTo>
                    <a:pt x="10010" y="2765"/>
                  </a:lnTo>
                  <a:lnTo>
                    <a:pt x="8780" y="2074"/>
                  </a:lnTo>
                  <a:lnTo>
                    <a:pt x="6673" y="2074"/>
                  </a:lnTo>
                  <a:lnTo>
                    <a:pt x="5620" y="2765"/>
                  </a:lnTo>
                  <a:lnTo>
                    <a:pt x="5093" y="380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0" name="Freeform 168"/>
            <p:cNvSpPr/>
            <p:nvPr/>
          </p:nvSpPr>
          <p:spPr>
            <a:xfrm>
              <a:off x="489002" y="1025929"/>
              <a:ext cx="132117" cy="401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514" y="0"/>
                  </a:lnTo>
                  <a:lnTo>
                    <a:pt x="15709" y="1490"/>
                  </a:lnTo>
                  <a:lnTo>
                    <a:pt x="12623" y="2979"/>
                  </a:lnTo>
                  <a:lnTo>
                    <a:pt x="9818" y="5959"/>
                  </a:lnTo>
                  <a:lnTo>
                    <a:pt x="10379" y="7448"/>
                  </a:lnTo>
                  <a:lnTo>
                    <a:pt x="8696" y="0"/>
                  </a:lnTo>
                  <a:lnTo>
                    <a:pt x="7013" y="1490"/>
                  </a:lnTo>
                  <a:lnTo>
                    <a:pt x="6171" y="2979"/>
                  </a:lnTo>
                  <a:lnTo>
                    <a:pt x="5049" y="7448"/>
                  </a:lnTo>
                  <a:lnTo>
                    <a:pt x="3927" y="10428"/>
                  </a:lnTo>
                  <a:lnTo>
                    <a:pt x="6171" y="21600"/>
                  </a:lnTo>
                  <a:lnTo>
                    <a:pt x="3366" y="13407"/>
                  </a:lnTo>
                  <a:lnTo>
                    <a:pt x="0" y="5959"/>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nvGrpSpPr>
            <p:cNvPr id="1083" name="Freeform 169"/>
            <p:cNvGrpSpPr/>
            <p:nvPr/>
          </p:nvGrpSpPr>
          <p:grpSpPr>
            <a:xfrm>
              <a:off x="446107" y="1052768"/>
              <a:ext cx="24022" cy="16934"/>
              <a:chOff x="0" y="0"/>
              <a:chExt cx="24021" cy="16933"/>
            </a:xfrm>
          </p:grpSpPr>
          <p:sp>
            <p:nvSpPr>
              <p:cNvPr id="1081" name="Linie"/>
              <p:cNvSpPr/>
              <p:nvPr/>
            </p:nvSpPr>
            <p:spPr>
              <a:xfrm>
                <a:off x="0" y="0"/>
                <a:ext cx="24022" cy="1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343" y="9257"/>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2" name="Linie"/>
              <p:cNvSpPr/>
              <p:nvPr/>
            </p:nvSpPr>
            <p:spPr>
              <a:xfrm>
                <a:off x="0" y="0"/>
                <a:ext cx="24022" cy="1693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343" y="9257"/>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sp>
          <p:nvSpPr>
            <p:cNvPr id="1084" name="Freeform 170"/>
            <p:cNvSpPr/>
            <p:nvPr/>
          </p:nvSpPr>
          <p:spPr>
            <a:xfrm>
              <a:off x="1243208" y="1432978"/>
              <a:ext cx="16934" cy="48460"/>
            </a:xfrm>
            <a:custGeom>
              <a:avLst/>
              <a:gdLst/>
              <a:ahLst/>
              <a:cxnLst>
                <a:cxn ang="0">
                  <a:pos x="wd2" y="hd2"/>
                </a:cxn>
                <a:cxn ang="5400000">
                  <a:pos x="wd2" y="hd2"/>
                </a:cxn>
                <a:cxn ang="10800000">
                  <a:pos x="wd2" y="hd2"/>
                </a:cxn>
                <a:cxn ang="16200000">
                  <a:pos x="wd2" y="hd2"/>
                </a:cxn>
              </a:cxnLst>
              <a:rect l="0" t="0" r="r" b="b"/>
              <a:pathLst>
                <a:path w="21600" h="21600" extrusionOk="0">
                  <a:moveTo>
                    <a:pt x="4800" y="0"/>
                  </a:moveTo>
                  <a:lnTo>
                    <a:pt x="0" y="10491"/>
                  </a:lnTo>
                  <a:lnTo>
                    <a:pt x="4800" y="21600"/>
                  </a:lnTo>
                  <a:lnTo>
                    <a:pt x="21600" y="11726"/>
                  </a:lnTo>
                  <a:lnTo>
                    <a:pt x="14400" y="6171"/>
                  </a:lnTo>
                  <a:lnTo>
                    <a:pt x="48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5" name="Freeform 171"/>
            <p:cNvSpPr/>
            <p:nvPr/>
          </p:nvSpPr>
          <p:spPr>
            <a:xfrm>
              <a:off x="875056" y="1366521"/>
              <a:ext cx="65202" cy="14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621" y="1600"/>
                  </a:lnTo>
                  <a:lnTo>
                    <a:pt x="13074" y="2400"/>
                  </a:lnTo>
                  <a:lnTo>
                    <a:pt x="6253" y="3200"/>
                  </a:lnTo>
                  <a:lnTo>
                    <a:pt x="2274" y="3200"/>
                  </a:lnTo>
                  <a:lnTo>
                    <a:pt x="0" y="3400"/>
                  </a:lnTo>
                  <a:lnTo>
                    <a:pt x="3411" y="4600"/>
                  </a:lnTo>
                  <a:lnTo>
                    <a:pt x="6253" y="7000"/>
                  </a:lnTo>
                  <a:lnTo>
                    <a:pt x="13074" y="13000"/>
                  </a:lnTo>
                  <a:lnTo>
                    <a:pt x="18189" y="18800"/>
                  </a:lnTo>
                  <a:lnTo>
                    <a:pt x="21600" y="21600"/>
                  </a:lnTo>
                  <a:lnTo>
                    <a:pt x="21600" y="18800"/>
                  </a:lnTo>
                  <a:lnTo>
                    <a:pt x="19326" y="15800"/>
                  </a:lnTo>
                  <a:lnTo>
                    <a:pt x="16484" y="13000"/>
                  </a:lnTo>
                  <a:lnTo>
                    <a:pt x="13074" y="10000"/>
                  </a:lnTo>
                  <a:lnTo>
                    <a:pt x="10800" y="7400"/>
                  </a:lnTo>
                  <a:lnTo>
                    <a:pt x="10800" y="4600"/>
                  </a:lnTo>
                  <a:lnTo>
                    <a:pt x="11937" y="3200"/>
                  </a:lnTo>
                  <a:lnTo>
                    <a:pt x="14211" y="2000"/>
                  </a:lnTo>
                  <a:lnTo>
                    <a:pt x="17621" y="1200"/>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6" name="Freeform 172"/>
            <p:cNvSpPr/>
            <p:nvPr/>
          </p:nvSpPr>
          <p:spPr>
            <a:xfrm>
              <a:off x="857898" y="1388674"/>
              <a:ext cx="56623" cy="139837"/>
            </a:xfrm>
            <a:custGeom>
              <a:avLst/>
              <a:gdLst/>
              <a:ahLst/>
              <a:cxnLst>
                <a:cxn ang="0">
                  <a:pos x="wd2" y="hd2"/>
                </a:cxn>
                <a:cxn ang="5400000">
                  <a:pos x="wd2" y="hd2"/>
                </a:cxn>
                <a:cxn ang="10800000">
                  <a:pos x="wd2" y="hd2"/>
                </a:cxn>
                <a:cxn ang="16200000">
                  <a:pos x="wd2" y="hd2"/>
                </a:cxn>
              </a:cxnLst>
              <a:rect l="0" t="0" r="r" b="b"/>
              <a:pathLst>
                <a:path w="21600" h="21600" extrusionOk="0">
                  <a:moveTo>
                    <a:pt x="0" y="9838"/>
                  </a:moveTo>
                  <a:lnTo>
                    <a:pt x="10473" y="15612"/>
                  </a:lnTo>
                  <a:lnTo>
                    <a:pt x="21600" y="21600"/>
                  </a:lnTo>
                  <a:lnTo>
                    <a:pt x="20291" y="20103"/>
                  </a:lnTo>
                  <a:lnTo>
                    <a:pt x="20291" y="18392"/>
                  </a:lnTo>
                  <a:lnTo>
                    <a:pt x="16364" y="14756"/>
                  </a:lnTo>
                  <a:lnTo>
                    <a:pt x="11782" y="8982"/>
                  </a:lnTo>
                  <a:lnTo>
                    <a:pt x="6545" y="3636"/>
                  </a:lnTo>
                  <a:lnTo>
                    <a:pt x="2618" y="0"/>
                  </a:lnTo>
                  <a:lnTo>
                    <a:pt x="0" y="4919"/>
                  </a:lnTo>
                  <a:lnTo>
                    <a:pt x="0" y="983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7" name="Freeform 173"/>
            <p:cNvSpPr/>
            <p:nvPr/>
          </p:nvSpPr>
          <p:spPr>
            <a:xfrm>
              <a:off x="818435" y="1423287"/>
              <a:ext cx="82360" cy="119069"/>
            </a:xfrm>
            <a:custGeom>
              <a:avLst/>
              <a:gdLst/>
              <a:ahLst/>
              <a:cxnLst>
                <a:cxn ang="0">
                  <a:pos x="wd2" y="hd2"/>
                </a:cxn>
                <a:cxn ang="5400000">
                  <a:pos x="wd2" y="hd2"/>
                </a:cxn>
                <a:cxn ang="10800000">
                  <a:pos x="wd2" y="hd2"/>
                </a:cxn>
                <a:cxn ang="16200000">
                  <a:pos x="wd2" y="hd2"/>
                </a:cxn>
              </a:cxnLst>
              <a:rect l="0" t="0" r="r" b="b"/>
              <a:pathLst>
                <a:path w="21600" h="21600" extrusionOk="0">
                  <a:moveTo>
                    <a:pt x="7200" y="8540"/>
                  </a:moveTo>
                  <a:lnTo>
                    <a:pt x="9450" y="13312"/>
                  </a:lnTo>
                  <a:lnTo>
                    <a:pt x="13050" y="17833"/>
                  </a:lnTo>
                  <a:lnTo>
                    <a:pt x="14850" y="19591"/>
                  </a:lnTo>
                  <a:lnTo>
                    <a:pt x="17550" y="21098"/>
                  </a:lnTo>
                  <a:lnTo>
                    <a:pt x="18450" y="21098"/>
                  </a:lnTo>
                  <a:lnTo>
                    <a:pt x="18900" y="21600"/>
                  </a:lnTo>
                  <a:lnTo>
                    <a:pt x="20700" y="21098"/>
                  </a:lnTo>
                  <a:lnTo>
                    <a:pt x="21600" y="20595"/>
                  </a:lnTo>
                  <a:lnTo>
                    <a:pt x="17550" y="15823"/>
                  </a:lnTo>
                  <a:lnTo>
                    <a:pt x="10350" y="9042"/>
                  </a:lnTo>
                  <a:lnTo>
                    <a:pt x="4500" y="2260"/>
                  </a:lnTo>
                  <a:lnTo>
                    <a:pt x="0" y="0"/>
                  </a:lnTo>
                  <a:lnTo>
                    <a:pt x="7200" y="854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8" name="Freeform 174"/>
            <p:cNvSpPr/>
            <p:nvPr/>
          </p:nvSpPr>
          <p:spPr>
            <a:xfrm>
              <a:off x="732645" y="1449593"/>
              <a:ext cx="96086" cy="103840"/>
            </a:xfrm>
            <a:custGeom>
              <a:avLst/>
              <a:gdLst/>
              <a:ahLst/>
              <a:cxnLst>
                <a:cxn ang="0">
                  <a:pos x="wd2" y="hd2"/>
                </a:cxn>
                <a:cxn ang="5400000">
                  <a:pos x="wd2" y="hd2"/>
                </a:cxn>
                <a:cxn ang="10800000">
                  <a:pos x="wd2" y="hd2"/>
                </a:cxn>
                <a:cxn ang="16200000">
                  <a:pos x="wd2" y="hd2"/>
                </a:cxn>
              </a:cxnLst>
              <a:rect l="0" t="0" r="r" b="b"/>
              <a:pathLst>
                <a:path w="21600" h="21600" extrusionOk="0">
                  <a:moveTo>
                    <a:pt x="9643" y="12672"/>
                  </a:moveTo>
                  <a:lnTo>
                    <a:pt x="11957" y="15264"/>
                  </a:lnTo>
                  <a:lnTo>
                    <a:pt x="15814" y="18720"/>
                  </a:lnTo>
                  <a:lnTo>
                    <a:pt x="19286" y="21024"/>
                  </a:lnTo>
                  <a:lnTo>
                    <a:pt x="21600" y="21600"/>
                  </a:lnTo>
                  <a:lnTo>
                    <a:pt x="17743" y="17568"/>
                  </a:lnTo>
                  <a:lnTo>
                    <a:pt x="11186" y="11520"/>
                  </a:lnTo>
                  <a:lnTo>
                    <a:pt x="3857" y="4320"/>
                  </a:lnTo>
                  <a:lnTo>
                    <a:pt x="0" y="0"/>
                  </a:lnTo>
                  <a:lnTo>
                    <a:pt x="0" y="1152"/>
                  </a:lnTo>
                  <a:lnTo>
                    <a:pt x="771" y="2592"/>
                  </a:lnTo>
                  <a:lnTo>
                    <a:pt x="3857" y="6048"/>
                  </a:lnTo>
                  <a:lnTo>
                    <a:pt x="7714" y="9216"/>
                  </a:lnTo>
                  <a:lnTo>
                    <a:pt x="9643" y="12672"/>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89" name="Freeform 175"/>
            <p:cNvSpPr/>
            <p:nvPr/>
          </p:nvSpPr>
          <p:spPr>
            <a:xfrm>
              <a:off x="684603" y="1475898"/>
              <a:ext cx="114959" cy="74766"/>
            </a:xfrm>
            <a:custGeom>
              <a:avLst/>
              <a:gdLst/>
              <a:ahLst/>
              <a:cxnLst>
                <a:cxn ang="0">
                  <a:pos x="wd2" y="hd2"/>
                </a:cxn>
                <a:cxn ang="5400000">
                  <a:pos x="wd2" y="hd2"/>
                </a:cxn>
                <a:cxn ang="10800000">
                  <a:pos x="wd2" y="hd2"/>
                </a:cxn>
                <a:cxn ang="16200000">
                  <a:pos x="wd2" y="hd2"/>
                </a:cxn>
              </a:cxnLst>
              <a:rect l="0" t="0" r="r" b="b"/>
              <a:pathLst>
                <a:path w="21600" h="21600" extrusionOk="0">
                  <a:moveTo>
                    <a:pt x="12896" y="15200"/>
                  </a:moveTo>
                  <a:lnTo>
                    <a:pt x="14830" y="17600"/>
                  </a:lnTo>
                  <a:lnTo>
                    <a:pt x="17087" y="20000"/>
                  </a:lnTo>
                  <a:lnTo>
                    <a:pt x="17731" y="21600"/>
                  </a:lnTo>
                  <a:lnTo>
                    <a:pt x="20310" y="21600"/>
                  </a:lnTo>
                  <a:lnTo>
                    <a:pt x="21600" y="20800"/>
                  </a:lnTo>
                  <a:lnTo>
                    <a:pt x="10961" y="7600"/>
                  </a:lnTo>
                  <a:lnTo>
                    <a:pt x="7415" y="4000"/>
                  </a:lnTo>
                  <a:lnTo>
                    <a:pt x="4191" y="1600"/>
                  </a:lnTo>
                  <a:lnTo>
                    <a:pt x="1612" y="0"/>
                  </a:lnTo>
                  <a:lnTo>
                    <a:pt x="0" y="0"/>
                  </a:lnTo>
                  <a:lnTo>
                    <a:pt x="6125" y="8400"/>
                  </a:lnTo>
                  <a:lnTo>
                    <a:pt x="12896" y="152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nvGrpSpPr>
            <p:cNvPr id="1092" name="Freeform 176"/>
            <p:cNvGrpSpPr/>
            <p:nvPr/>
          </p:nvGrpSpPr>
          <p:grpSpPr>
            <a:xfrm>
              <a:off x="1085354" y="1210071"/>
              <a:ext cx="16934" cy="1"/>
              <a:chOff x="0" y="0"/>
              <a:chExt cx="16933" cy="0"/>
            </a:xfrm>
          </p:grpSpPr>
          <p:sp>
            <p:nvSpPr>
              <p:cNvPr id="1090" name="Linie"/>
              <p:cNvSpPr/>
              <p:nvPr/>
            </p:nvSpPr>
            <p:spPr>
              <a:xfrm flipH="1" flipV="1">
                <a:off x="0" y="0"/>
                <a:ext cx="16934" cy="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91" name="Linie"/>
              <p:cNvSpPr/>
              <p:nvPr/>
            </p:nvSpPr>
            <p:spPr>
              <a:xfrm>
                <a:off x="0" y="0"/>
                <a:ext cx="16934" cy="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grpSp>
        <p:sp>
          <p:nvSpPr>
            <p:cNvPr id="1093" name="Freeform 177"/>
            <p:cNvSpPr/>
            <p:nvPr/>
          </p:nvSpPr>
          <p:spPr>
            <a:xfrm>
              <a:off x="1055215" y="1037005"/>
              <a:ext cx="633131" cy="476277"/>
            </a:xfrm>
            <a:custGeom>
              <a:avLst/>
              <a:gdLst/>
              <a:ahLst/>
              <a:cxnLst>
                <a:cxn ang="0">
                  <a:pos x="wd2" y="hd2"/>
                </a:cxn>
                <a:cxn ang="5400000">
                  <a:pos x="wd2" y="hd2"/>
                </a:cxn>
                <a:cxn ang="10800000">
                  <a:pos x="wd2" y="hd2"/>
                </a:cxn>
                <a:cxn ang="16200000">
                  <a:pos x="wd2" y="hd2"/>
                </a:cxn>
              </a:cxnLst>
              <a:rect l="0" t="0" r="r" b="b"/>
              <a:pathLst>
                <a:path w="21600" h="21600" extrusionOk="0">
                  <a:moveTo>
                    <a:pt x="1932" y="6530"/>
                  </a:moveTo>
                  <a:lnTo>
                    <a:pt x="2517" y="5212"/>
                  </a:lnTo>
                  <a:lnTo>
                    <a:pt x="3746" y="6028"/>
                  </a:lnTo>
                  <a:lnTo>
                    <a:pt x="4976" y="6530"/>
                  </a:lnTo>
                  <a:lnTo>
                    <a:pt x="4741" y="6028"/>
                  </a:lnTo>
                  <a:lnTo>
                    <a:pt x="4390" y="5463"/>
                  </a:lnTo>
                  <a:lnTo>
                    <a:pt x="4039" y="4960"/>
                  </a:lnTo>
                  <a:lnTo>
                    <a:pt x="3746" y="4835"/>
                  </a:lnTo>
                  <a:lnTo>
                    <a:pt x="3746" y="4333"/>
                  </a:lnTo>
                  <a:lnTo>
                    <a:pt x="3629" y="4019"/>
                  </a:lnTo>
                  <a:lnTo>
                    <a:pt x="3512" y="3642"/>
                  </a:lnTo>
                  <a:lnTo>
                    <a:pt x="3278" y="3265"/>
                  </a:lnTo>
                  <a:lnTo>
                    <a:pt x="2810" y="2763"/>
                  </a:lnTo>
                  <a:lnTo>
                    <a:pt x="2517" y="2198"/>
                  </a:lnTo>
                  <a:lnTo>
                    <a:pt x="2810" y="2323"/>
                  </a:lnTo>
                  <a:lnTo>
                    <a:pt x="3161" y="2323"/>
                  </a:lnTo>
                  <a:lnTo>
                    <a:pt x="3629" y="2198"/>
                  </a:lnTo>
                  <a:lnTo>
                    <a:pt x="4039" y="2198"/>
                  </a:lnTo>
                  <a:lnTo>
                    <a:pt x="3746" y="2449"/>
                  </a:lnTo>
                  <a:lnTo>
                    <a:pt x="3278" y="2512"/>
                  </a:lnTo>
                  <a:lnTo>
                    <a:pt x="3746" y="3391"/>
                  </a:lnTo>
                  <a:lnTo>
                    <a:pt x="4273" y="3893"/>
                  </a:lnTo>
                  <a:lnTo>
                    <a:pt x="4507" y="4019"/>
                  </a:lnTo>
                  <a:lnTo>
                    <a:pt x="4741" y="4081"/>
                  </a:lnTo>
                  <a:lnTo>
                    <a:pt x="5093" y="4019"/>
                  </a:lnTo>
                  <a:lnTo>
                    <a:pt x="5327" y="3893"/>
                  </a:lnTo>
                  <a:lnTo>
                    <a:pt x="4976" y="3014"/>
                  </a:lnTo>
                  <a:lnTo>
                    <a:pt x="6088" y="4835"/>
                  </a:lnTo>
                  <a:lnTo>
                    <a:pt x="7200" y="6530"/>
                  </a:lnTo>
                  <a:lnTo>
                    <a:pt x="8312" y="8916"/>
                  </a:lnTo>
                  <a:lnTo>
                    <a:pt x="8546" y="9042"/>
                  </a:lnTo>
                  <a:lnTo>
                    <a:pt x="8312" y="8665"/>
                  </a:lnTo>
                  <a:lnTo>
                    <a:pt x="7902" y="8226"/>
                  </a:lnTo>
                  <a:lnTo>
                    <a:pt x="7434" y="8226"/>
                  </a:lnTo>
                  <a:lnTo>
                    <a:pt x="7200" y="8351"/>
                  </a:lnTo>
                  <a:lnTo>
                    <a:pt x="7785" y="9670"/>
                  </a:lnTo>
                  <a:lnTo>
                    <a:pt x="8312" y="11114"/>
                  </a:lnTo>
                  <a:lnTo>
                    <a:pt x="8780" y="12433"/>
                  </a:lnTo>
                  <a:lnTo>
                    <a:pt x="9483" y="13500"/>
                  </a:lnTo>
                  <a:lnTo>
                    <a:pt x="9132" y="12998"/>
                  </a:lnTo>
                  <a:lnTo>
                    <a:pt x="8780" y="12809"/>
                  </a:lnTo>
                  <a:lnTo>
                    <a:pt x="8429" y="12684"/>
                  </a:lnTo>
                  <a:lnTo>
                    <a:pt x="8195" y="12684"/>
                  </a:lnTo>
                  <a:lnTo>
                    <a:pt x="8546" y="13500"/>
                  </a:lnTo>
                  <a:lnTo>
                    <a:pt x="9015" y="14379"/>
                  </a:lnTo>
                  <a:lnTo>
                    <a:pt x="9015" y="15070"/>
                  </a:lnTo>
                  <a:lnTo>
                    <a:pt x="9132" y="15572"/>
                  </a:lnTo>
                  <a:lnTo>
                    <a:pt x="9366" y="15823"/>
                  </a:lnTo>
                  <a:lnTo>
                    <a:pt x="9541" y="15949"/>
                  </a:lnTo>
                  <a:lnTo>
                    <a:pt x="10127" y="15823"/>
                  </a:lnTo>
                  <a:lnTo>
                    <a:pt x="10595" y="15698"/>
                  </a:lnTo>
                  <a:lnTo>
                    <a:pt x="10478" y="14819"/>
                  </a:lnTo>
                  <a:lnTo>
                    <a:pt x="10244" y="14379"/>
                  </a:lnTo>
                  <a:lnTo>
                    <a:pt x="10595" y="15070"/>
                  </a:lnTo>
                  <a:lnTo>
                    <a:pt x="11005" y="15572"/>
                  </a:lnTo>
                  <a:lnTo>
                    <a:pt x="11473" y="16012"/>
                  </a:lnTo>
                  <a:lnTo>
                    <a:pt x="11824" y="16137"/>
                  </a:lnTo>
                  <a:lnTo>
                    <a:pt x="11590" y="16388"/>
                  </a:lnTo>
                  <a:lnTo>
                    <a:pt x="11239" y="16514"/>
                  </a:lnTo>
                  <a:lnTo>
                    <a:pt x="11941" y="17519"/>
                  </a:lnTo>
                  <a:lnTo>
                    <a:pt x="12820" y="18712"/>
                  </a:lnTo>
                  <a:lnTo>
                    <a:pt x="13288" y="19151"/>
                  </a:lnTo>
                  <a:lnTo>
                    <a:pt x="13698" y="19653"/>
                  </a:lnTo>
                  <a:lnTo>
                    <a:pt x="14049" y="20030"/>
                  </a:lnTo>
                  <a:lnTo>
                    <a:pt x="14517" y="20156"/>
                  </a:lnTo>
                  <a:lnTo>
                    <a:pt x="13815" y="20281"/>
                  </a:lnTo>
                  <a:lnTo>
                    <a:pt x="13288" y="20533"/>
                  </a:lnTo>
                  <a:lnTo>
                    <a:pt x="13698" y="20847"/>
                  </a:lnTo>
                  <a:lnTo>
                    <a:pt x="14400" y="21098"/>
                  </a:lnTo>
                  <a:lnTo>
                    <a:pt x="15278" y="21349"/>
                  </a:lnTo>
                  <a:lnTo>
                    <a:pt x="16215" y="21600"/>
                  </a:lnTo>
                  <a:lnTo>
                    <a:pt x="17854" y="21600"/>
                  </a:lnTo>
                  <a:lnTo>
                    <a:pt x="18673" y="21349"/>
                  </a:lnTo>
                  <a:lnTo>
                    <a:pt x="19259" y="20972"/>
                  </a:lnTo>
                  <a:lnTo>
                    <a:pt x="18439" y="19653"/>
                  </a:lnTo>
                  <a:lnTo>
                    <a:pt x="17444" y="18084"/>
                  </a:lnTo>
                  <a:lnTo>
                    <a:pt x="16859" y="17393"/>
                  </a:lnTo>
                  <a:lnTo>
                    <a:pt x="16332" y="16765"/>
                  </a:lnTo>
                  <a:lnTo>
                    <a:pt x="15863" y="16263"/>
                  </a:lnTo>
                  <a:lnTo>
                    <a:pt x="15512" y="16137"/>
                  </a:lnTo>
                  <a:lnTo>
                    <a:pt x="15512" y="15698"/>
                  </a:lnTo>
                  <a:lnTo>
                    <a:pt x="15278" y="15195"/>
                  </a:lnTo>
                  <a:lnTo>
                    <a:pt x="14985" y="14819"/>
                  </a:lnTo>
                  <a:lnTo>
                    <a:pt x="14517" y="14567"/>
                  </a:lnTo>
                  <a:lnTo>
                    <a:pt x="13639" y="14128"/>
                  </a:lnTo>
                  <a:lnTo>
                    <a:pt x="13054" y="14002"/>
                  </a:lnTo>
                  <a:lnTo>
                    <a:pt x="14985" y="17519"/>
                  </a:lnTo>
                  <a:lnTo>
                    <a:pt x="14634" y="17707"/>
                  </a:lnTo>
                  <a:lnTo>
                    <a:pt x="14283" y="17833"/>
                  </a:lnTo>
                  <a:lnTo>
                    <a:pt x="14400" y="18209"/>
                  </a:lnTo>
                  <a:lnTo>
                    <a:pt x="14634" y="18335"/>
                  </a:lnTo>
                  <a:lnTo>
                    <a:pt x="14985" y="18335"/>
                  </a:lnTo>
                  <a:lnTo>
                    <a:pt x="15278" y="19402"/>
                  </a:lnTo>
                  <a:lnTo>
                    <a:pt x="15512" y="20533"/>
                  </a:lnTo>
                  <a:lnTo>
                    <a:pt x="14868" y="19151"/>
                  </a:lnTo>
                  <a:lnTo>
                    <a:pt x="14166" y="17833"/>
                  </a:lnTo>
                  <a:lnTo>
                    <a:pt x="13698" y="17393"/>
                  </a:lnTo>
                  <a:lnTo>
                    <a:pt x="13405" y="17016"/>
                  </a:lnTo>
                  <a:lnTo>
                    <a:pt x="12937" y="16640"/>
                  </a:lnTo>
                  <a:lnTo>
                    <a:pt x="12468" y="16514"/>
                  </a:lnTo>
                  <a:lnTo>
                    <a:pt x="12176" y="15823"/>
                  </a:lnTo>
                  <a:lnTo>
                    <a:pt x="11824" y="15070"/>
                  </a:lnTo>
                  <a:lnTo>
                    <a:pt x="11473" y="14505"/>
                  </a:lnTo>
                  <a:lnTo>
                    <a:pt x="11122" y="13751"/>
                  </a:lnTo>
                  <a:lnTo>
                    <a:pt x="10361" y="12558"/>
                  </a:lnTo>
                  <a:lnTo>
                    <a:pt x="9541" y="11365"/>
                  </a:lnTo>
                  <a:lnTo>
                    <a:pt x="10244" y="11365"/>
                  </a:lnTo>
                  <a:lnTo>
                    <a:pt x="9776" y="10235"/>
                  </a:lnTo>
                  <a:lnTo>
                    <a:pt x="9132" y="8665"/>
                  </a:lnTo>
                  <a:lnTo>
                    <a:pt x="8663" y="7033"/>
                  </a:lnTo>
                  <a:lnTo>
                    <a:pt x="8312" y="5651"/>
                  </a:lnTo>
                  <a:lnTo>
                    <a:pt x="8780" y="5212"/>
                  </a:lnTo>
                  <a:lnTo>
                    <a:pt x="8195" y="3642"/>
                  </a:lnTo>
                  <a:lnTo>
                    <a:pt x="7551" y="2198"/>
                  </a:lnTo>
                  <a:lnTo>
                    <a:pt x="8312" y="3014"/>
                  </a:lnTo>
                  <a:lnTo>
                    <a:pt x="8429" y="3767"/>
                  </a:lnTo>
                  <a:lnTo>
                    <a:pt x="8663" y="4960"/>
                  </a:lnTo>
                  <a:lnTo>
                    <a:pt x="9015" y="6028"/>
                  </a:lnTo>
                  <a:lnTo>
                    <a:pt x="9249" y="6530"/>
                  </a:lnTo>
                  <a:lnTo>
                    <a:pt x="9483" y="6028"/>
                  </a:lnTo>
                  <a:lnTo>
                    <a:pt x="9776" y="6656"/>
                  </a:lnTo>
                  <a:lnTo>
                    <a:pt x="10244" y="7849"/>
                  </a:lnTo>
                  <a:lnTo>
                    <a:pt x="10595" y="9167"/>
                  </a:lnTo>
                  <a:lnTo>
                    <a:pt x="10829" y="9984"/>
                  </a:lnTo>
                  <a:lnTo>
                    <a:pt x="11473" y="9984"/>
                  </a:lnTo>
                  <a:lnTo>
                    <a:pt x="10829" y="9984"/>
                  </a:lnTo>
                  <a:lnTo>
                    <a:pt x="11473" y="11240"/>
                  </a:lnTo>
                  <a:lnTo>
                    <a:pt x="12176" y="12056"/>
                  </a:lnTo>
                  <a:lnTo>
                    <a:pt x="12937" y="12809"/>
                  </a:lnTo>
                  <a:lnTo>
                    <a:pt x="13639" y="13500"/>
                  </a:lnTo>
                  <a:lnTo>
                    <a:pt x="14400" y="14128"/>
                  </a:lnTo>
                  <a:lnTo>
                    <a:pt x="15102" y="14693"/>
                  </a:lnTo>
                  <a:lnTo>
                    <a:pt x="15746" y="15572"/>
                  </a:lnTo>
                  <a:lnTo>
                    <a:pt x="16332" y="16514"/>
                  </a:lnTo>
                  <a:lnTo>
                    <a:pt x="16507" y="16514"/>
                  </a:lnTo>
                  <a:lnTo>
                    <a:pt x="16859" y="16640"/>
                  </a:lnTo>
                  <a:lnTo>
                    <a:pt x="17678" y="17519"/>
                  </a:lnTo>
                  <a:lnTo>
                    <a:pt x="18322" y="18586"/>
                  </a:lnTo>
                  <a:lnTo>
                    <a:pt x="18790" y="19653"/>
                  </a:lnTo>
                  <a:lnTo>
                    <a:pt x="19141" y="19402"/>
                  </a:lnTo>
                  <a:lnTo>
                    <a:pt x="19317" y="19151"/>
                  </a:lnTo>
                  <a:lnTo>
                    <a:pt x="19259" y="19277"/>
                  </a:lnTo>
                  <a:lnTo>
                    <a:pt x="19141" y="19653"/>
                  </a:lnTo>
                  <a:lnTo>
                    <a:pt x="19024" y="20156"/>
                  </a:lnTo>
                  <a:lnTo>
                    <a:pt x="19024" y="20533"/>
                  </a:lnTo>
                  <a:lnTo>
                    <a:pt x="19259" y="20847"/>
                  </a:lnTo>
                  <a:lnTo>
                    <a:pt x="19551" y="21098"/>
                  </a:lnTo>
                  <a:lnTo>
                    <a:pt x="19902" y="21223"/>
                  </a:lnTo>
                  <a:lnTo>
                    <a:pt x="20254" y="21223"/>
                  </a:lnTo>
                  <a:lnTo>
                    <a:pt x="20898" y="20847"/>
                  </a:lnTo>
                  <a:lnTo>
                    <a:pt x="21600" y="20533"/>
                  </a:lnTo>
                  <a:lnTo>
                    <a:pt x="21366" y="20030"/>
                  </a:lnTo>
                  <a:lnTo>
                    <a:pt x="21132" y="19402"/>
                  </a:lnTo>
                  <a:lnTo>
                    <a:pt x="21015" y="18586"/>
                  </a:lnTo>
                  <a:lnTo>
                    <a:pt x="21015" y="17833"/>
                  </a:lnTo>
                  <a:lnTo>
                    <a:pt x="20020" y="15698"/>
                  </a:lnTo>
                  <a:lnTo>
                    <a:pt x="19785" y="16012"/>
                  </a:lnTo>
                  <a:lnTo>
                    <a:pt x="19551" y="16388"/>
                  </a:lnTo>
                  <a:lnTo>
                    <a:pt x="19434" y="16891"/>
                  </a:lnTo>
                  <a:lnTo>
                    <a:pt x="19317" y="17519"/>
                  </a:lnTo>
                  <a:lnTo>
                    <a:pt x="19785" y="18335"/>
                  </a:lnTo>
                  <a:lnTo>
                    <a:pt x="20020" y="18712"/>
                  </a:lnTo>
                  <a:lnTo>
                    <a:pt x="19317" y="18335"/>
                  </a:lnTo>
                  <a:lnTo>
                    <a:pt x="18439" y="17519"/>
                  </a:lnTo>
                  <a:lnTo>
                    <a:pt x="17971" y="17142"/>
                  </a:lnTo>
                  <a:lnTo>
                    <a:pt x="17795" y="16891"/>
                  </a:lnTo>
                  <a:lnTo>
                    <a:pt x="17854" y="16891"/>
                  </a:lnTo>
                  <a:lnTo>
                    <a:pt x="18556" y="17016"/>
                  </a:lnTo>
                  <a:lnTo>
                    <a:pt x="19317" y="17016"/>
                  </a:lnTo>
                  <a:lnTo>
                    <a:pt x="19024" y="16137"/>
                  </a:lnTo>
                  <a:lnTo>
                    <a:pt x="18673" y="15195"/>
                  </a:lnTo>
                  <a:lnTo>
                    <a:pt x="18322" y="14693"/>
                  </a:lnTo>
                  <a:lnTo>
                    <a:pt x="18088" y="14379"/>
                  </a:lnTo>
                  <a:lnTo>
                    <a:pt x="17854" y="14128"/>
                  </a:lnTo>
                  <a:lnTo>
                    <a:pt x="17561" y="14002"/>
                  </a:lnTo>
                  <a:lnTo>
                    <a:pt x="17678" y="13751"/>
                  </a:lnTo>
                  <a:lnTo>
                    <a:pt x="17561" y="13374"/>
                  </a:lnTo>
                  <a:lnTo>
                    <a:pt x="17561" y="13123"/>
                  </a:lnTo>
                  <a:lnTo>
                    <a:pt x="16859" y="12181"/>
                  </a:lnTo>
                  <a:lnTo>
                    <a:pt x="16215" y="11491"/>
                  </a:lnTo>
                  <a:lnTo>
                    <a:pt x="15512" y="10863"/>
                  </a:lnTo>
                  <a:lnTo>
                    <a:pt x="14868" y="10486"/>
                  </a:lnTo>
                  <a:lnTo>
                    <a:pt x="14283" y="10109"/>
                  </a:lnTo>
                  <a:lnTo>
                    <a:pt x="13815" y="9984"/>
                  </a:lnTo>
                  <a:lnTo>
                    <a:pt x="13639" y="9293"/>
                  </a:lnTo>
                  <a:lnTo>
                    <a:pt x="13288" y="8477"/>
                  </a:lnTo>
                  <a:lnTo>
                    <a:pt x="12702" y="7598"/>
                  </a:lnTo>
                  <a:lnTo>
                    <a:pt x="12176" y="6781"/>
                  </a:lnTo>
                  <a:lnTo>
                    <a:pt x="11473" y="6028"/>
                  </a:lnTo>
                  <a:lnTo>
                    <a:pt x="10946" y="5526"/>
                  </a:lnTo>
                  <a:lnTo>
                    <a:pt x="10712" y="5337"/>
                  </a:lnTo>
                  <a:lnTo>
                    <a:pt x="10361" y="5212"/>
                  </a:lnTo>
                  <a:lnTo>
                    <a:pt x="10010" y="5212"/>
                  </a:lnTo>
                  <a:lnTo>
                    <a:pt x="10478" y="6279"/>
                  </a:lnTo>
                  <a:lnTo>
                    <a:pt x="11005" y="7974"/>
                  </a:lnTo>
                  <a:lnTo>
                    <a:pt x="11356" y="8665"/>
                  </a:lnTo>
                  <a:lnTo>
                    <a:pt x="11707" y="9419"/>
                  </a:lnTo>
                  <a:lnTo>
                    <a:pt x="12059" y="9921"/>
                  </a:lnTo>
                  <a:lnTo>
                    <a:pt x="12293" y="9984"/>
                  </a:lnTo>
                  <a:lnTo>
                    <a:pt x="12468" y="9795"/>
                  </a:lnTo>
                  <a:lnTo>
                    <a:pt x="12468" y="9167"/>
                  </a:lnTo>
                  <a:lnTo>
                    <a:pt x="12820" y="9419"/>
                  </a:lnTo>
                  <a:lnTo>
                    <a:pt x="13288" y="9544"/>
                  </a:lnTo>
                  <a:lnTo>
                    <a:pt x="13288" y="10109"/>
                  </a:lnTo>
                  <a:lnTo>
                    <a:pt x="13405" y="10612"/>
                  </a:lnTo>
                  <a:lnTo>
                    <a:pt x="13639" y="11114"/>
                  </a:lnTo>
                  <a:lnTo>
                    <a:pt x="13932" y="11553"/>
                  </a:lnTo>
                  <a:lnTo>
                    <a:pt x="14634" y="12307"/>
                  </a:lnTo>
                  <a:lnTo>
                    <a:pt x="15102" y="12684"/>
                  </a:lnTo>
                  <a:lnTo>
                    <a:pt x="15512" y="12684"/>
                  </a:lnTo>
                  <a:lnTo>
                    <a:pt x="15395" y="12558"/>
                  </a:lnTo>
                  <a:lnTo>
                    <a:pt x="15161" y="12181"/>
                  </a:lnTo>
                  <a:lnTo>
                    <a:pt x="14634" y="11679"/>
                  </a:lnTo>
                  <a:lnTo>
                    <a:pt x="13932" y="11240"/>
                  </a:lnTo>
                  <a:lnTo>
                    <a:pt x="13288" y="10863"/>
                  </a:lnTo>
                  <a:lnTo>
                    <a:pt x="12702" y="10612"/>
                  </a:lnTo>
                  <a:lnTo>
                    <a:pt x="12293" y="10486"/>
                  </a:lnTo>
                  <a:lnTo>
                    <a:pt x="11356" y="8351"/>
                  </a:lnTo>
                  <a:lnTo>
                    <a:pt x="10244" y="6153"/>
                  </a:lnTo>
                  <a:lnTo>
                    <a:pt x="9776" y="4960"/>
                  </a:lnTo>
                  <a:lnTo>
                    <a:pt x="9366" y="3767"/>
                  </a:lnTo>
                  <a:lnTo>
                    <a:pt x="9132" y="2449"/>
                  </a:lnTo>
                  <a:lnTo>
                    <a:pt x="9015" y="879"/>
                  </a:lnTo>
                  <a:lnTo>
                    <a:pt x="8429" y="377"/>
                  </a:lnTo>
                  <a:lnTo>
                    <a:pt x="7785" y="0"/>
                  </a:lnTo>
                  <a:lnTo>
                    <a:pt x="6966" y="1193"/>
                  </a:lnTo>
                  <a:lnTo>
                    <a:pt x="6205" y="2198"/>
                  </a:lnTo>
                  <a:lnTo>
                    <a:pt x="6556" y="3140"/>
                  </a:lnTo>
                  <a:lnTo>
                    <a:pt x="6966" y="4081"/>
                  </a:lnTo>
                  <a:lnTo>
                    <a:pt x="7434" y="5086"/>
                  </a:lnTo>
                  <a:lnTo>
                    <a:pt x="7785" y="6028"/>
                  </a:lnTo>
                  <a:lnTo>
                    <a:pt x="7317" y="5463"/>
                  </a:lnTo>
                  <a:lnTo>
                    <a:pt x="6790" y="4207"/>
                  </a:lnTo>
                  <a:lnTo>
                    <a:pt x="6205" y="3014"/>
                  </a:lnTo>
                  <a:lnTo>
                    <a:pt x="5737" y="2198"/>
                  </a:lnTo>
                  <a:lnTo>
                    <a:pt x="6088" y="1695"/>
                  </a:lnTo>
                  <a:lnTo>
                    <a:pt x="6322" y="1319"/>
                  </a:lnTo>
                  <a:lnTo>
                    <a:pt x="6088" y="1193"/>
                  </a:lnTo>
                  <a:lnTo>
                    <a:pt x="5737" y="1193"/>
                  </a:lnTo>
                  <a:lnTo>
                    <a:pt x="5620" y="1319"/>
                  </a:lnTo>
                  <a:lnTo>
                    <a:pt x="5327" y="1570"/>
                  </a:lnTo>
                  <a:lnTo>
                    <a:pt x="4976" y="1695"/>
                  </a:lnTo>
                  <a:lnTo>
                    <a:pt x="4507" y="1695"/>
                  </a:lnTo>
                  <a:lnTo>
                    <a:pt x="3980" y="1319"/>
                  </a:lnTo>
                  <a:lnTo>
                    <a:pt x="3278" y="1067"/>
                  </a:lnTo>
                  <a:lnTo>
                    <a:pt x="2693" y="879"/>
                  </a:lnTo>
                  <a:lnTo>
                    <a:pt x="2049" y="879"/>
                  </a:lnTo>
                  <a:lnTo>
                    <a:pt x="1698" y="2198"/>
                  </a:lnTo>
                  <a:lnTo>
                    <a:pt x="2166" y="3265"/>
                  </a:lnTo>
                  <a:lnTo>
                    <a:pt x="2927" y="4333"/>
                  </a:lnTo>
                  <a:lnTo>
                    <a:pt x="2049" y="3265"/>
                  </a:lnTo>
                  <a:lnTo>
                    <a:pt x="1288" y="2198"/>
                  </a:lnTo>
                  <a:lnTo>
                    <a:pt x="1463" y="1695"/>
                  </a:lnTo>
                  <a:lnTo>
                    <a:pt x="1463" y="1067"/>
                  </a:lnTo>
                  <a:lnTo>
                    <a:pt x="1346" y="1005"/>
                  </a:lnTo>
                  <a:lnTo>
                    <a:pt x="937" y="628"/>
                  </a:lnTo>
                  <a:lnTo>
                    <a:pt x="468" y="377"/>
                  </a:lnTo>
                  <a:lnTo>
                    <a:pt x="0" y="1319"/>
                  </a:lnTo>
                  <a:lnTo>
                    <a:pt x="234" y="2072"/>
                  </a:lnTo>
                  <a:lnTo>
                    <a:pt x="351" y="3014"/>
                  </a:lnTo>
                  <a:lnTo>
                    <a:pt x="468" y="4019"/>
                  </a:lnTo>
                  <a:lnTo>
                    <a:pt x="468" y="4835"/>
                  </a:lnTo>
                  <a:lnTo>
                    <a:pt x="1288" y="4835"/>
                  </a:lnTo>
                  <a:lnTo>
                    <a:pt x="1171" y="5463"/>
                  </a:lnTo>
                  <a:lnTo>
                    <a:pt x="1288" y="6028"/>
                  </a:lnTo>
                  <a:lnTo>
                    <a:pt x="1346" y="6781"/>
                  </a:lnTo>
                  <a:lnTo>
                    <a:pt x="1463" y="7347"/>
                  </a:lnTo>
                  <a:lnTo>
                    <a:pt x="1932" y="653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94" name="Freeform 178"/>
            <p:cNvSpPr/>
            <p:nvPr/>
          </p:nvSpPr>
          <p:spPr>
            <a:xfrm>
              <a:off x="513023" y="1132537"/>
              <a:ext cx="161286" cy="37383"/>
            </a:xfrm>
            <a:custGeom>
              <a:avLst/>
              <a:gdLst/>
              <a:ahLst/>
              <a:cxnLst>
                <a:cxn ang="0">
                  <a:pos x="wd2" y="hd2"/>
                </a:cxn>
                <a:cxn ang="5400000">
                  <a:pos x="wd2" y="hd2"/>
                </a:cxn>
                <a:cxn ang="10800000">
                  <a:pos x="wd2" y="hd2"/>
                </a:cxn>
                <a:cxn ang="16200000">
                  <a:pos x="wd2" y="hd2"/>
                </a:cxn>
              </a:cxnLst>
              <a:rect l="0" t="0" r="r" b="b"/>
              <a:pathLst>
                <a:path w="21600" h="21600" extrusionOk="0">
                  <a:moveTo>
                    <a:pt x="7813" y="11200"/>
                  </a:moveTo>
                  <a:lnTo>
                    <a:pt x="4366" y="14400"/>
                  </a:lnTo>
                  <a:lnTo>
                    <a:pt x="1838" y="16800"/>
                  </a:lnTo>
                  <a:lnTo>
                    <a:pt x="2987" y="20000"/>
                  </a:lnTo>
                  <a:lnTo>
                    <a:pt x="3906" y="21600"/>
                  </a:lnTo>
                  <a:lnTo>
                    <a:pt x="1838" y="20000"/>
                  </a:lnTo>
                  <a:lnTo>
                    <a:pt x="0" y="16800"/>
                  </a:lnTo>
                  <a:lnTo>
                    <a:pt x="2987" y="8000"/>
                  </a:lnTo>
                  <a:lnTo>
                    <a:pt x="6664" y="0"/>
                  </a:lnTo>
                  <a:lnTo>
                    <a:pt x="7813" y="3200"/>
                  </a:lnTo>
                  <a:lnTo>
                    <a:pt x="9651" y="4800"/>
                  </a:lnTo>
                  <a:lnTo>
                    <a:pt x="11489" y="3200"/>
                  </a:lnTo>
                  <a:lnTo>
                    <a:pt x="12638" y="0"/>
                  </a:lnTo>
                  <a:lnTo>
                    <a:pt x="17234" y="6400"/>
                  </a:lnTo>
                  <a:lnTo>
                    <a:pt x="21600" y="11200"/>
                  </a:lnTo>
                  <a:lnTo>
                    <a:pt x="17234" y="6400"/>
                  </a:lnTo>
                  <a:lnTo>
                    <a:pt x="12638" y="0"/>
                  </a:lnTo>
                  <a:lnTo>
                    <a:pt x="10570" y="6400"/>
                  </a:lnTo>
                  <a:lnTo>
                    <a:pt x="7813" y="112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095" name="Freeform 179"/>
            <p:cNvSpPr/>
            <p:nvPr/>
          </p:nvSpPr>
          <p:spPr>
            <a:xfrm>
              <a:off x="212758" y="1157459"/>
              <a:ext cx="566215" cy="98302"/>
            </a:xfrm>
            <a:custGeom>
              <a:avLst/>
              <a:gdLst/>
              <a:ahLst/>
              <a:cxnLst>
                <a:cxn ang="0">
                  <a:pos x="wd2" y="hd2"/>
                </a:cxn>
                <a:cxn ang="5400000">
                  <a:pos x="wd2" y="hd2"/>
                </a:cxn>
                <a:cxn ang="10800000">
                  <a:pos x="wd2" y="hd2"/>
                </a:cxn>
                <a:cxn ang="16200000">
                  <a:pos x="wd2" y="hd2"/>
                </a:cxn>
              </a:cxnLst>
              <a:rect l="0" t="0" r="r" b="b"/>
              <a:pathLst>
                <a:path w="21600" h="21600" extrusionOk="0">
                  <a:moveTo>
                    <a:pt x="7331" y="5172"/>
                  </a:moveTo>
                  <a:lnTo>
                    <a:pt x="6545" y="5780"/>
                  </a:lnTo>
                  <a:lnTo>
                    <a:pt x="5695" y="7910"/>
                  </a:lnTo>
                  <a:lnTo>
                    <a:pt x="4909" y="10344"/>
                  </a:lnTo>
                  <a:lnTo>
                    <a:pt x="4189" y="13994"/>
                  </a:lnTo>
                  <a:lnTo>
                    <a:pt x="4385" y="15515"/>
                  </a:lnTo>
                  <a:lnTo>
                    <a:pt x="4647" y="16124"/>
                  </a:lnTo>
                  <a:lnTo>
                    <a:pt x="4778" y="16124"/>
                  </a:lnTo>
                  <a:lnTo>
                    <a:pt x="5040" y="15515"/>
                  </a:lnTo>
                  <a:lnTo>
                    <a:pt x="5171" y="17341"/>
                  </a:lnTo>
                  <a:lnTo>
                    <a:pt x="5171" y="18558"/>
                  </a:lnTo>
                  <a:lnTo>
                    <a:pt x="5302" y="19775"/>
                  </a:lnTo>
                  <a:lnTo>
                    <a:pt x="5564" y="19775"/>
                  </a:lnTo>
                  <a:lnTo>
                    <a:pt x="4385" y="20383"/>
                  </a:lnTo>
                  <a:lnTo>
                    <a:pt x="2749" y="20992"/>
                  </a:lnTo>
                  <a:lnTo>
                    <a:pt x="1244" y="21600"/>
                  </a:lnTo>
                  <a:lnTo>
                    <a:pt x="262" y="21600"/>
                  </a:lnTo>
                  <a:lnTo>
                    <a:pt x="1113" y="20383"/>
                  </a:lnTo>
                  <a:lnTo>
                    <a:pt x="2422" y="19775"/>
                  </a:lnTo>
                  <a:lnTo>
                    <a:pt x="3011" y="19166"/>
                  </a:lnTo>
                  <a:lnTo>
                    <a:pt x="3665" y="17949"/>
                  </a:lnTo>
                  <a:lnTo>
                    <a:pt x="4189" y="17341"/>
                  </a:lnTo>
                  <a:lnTo>
                    <a:pt x="4385" y="15515"/>
                  </a:lnTo>
                  <a:lnTo>
                    <a:pt x="3665" y="16124"/>
                  </a:lnTo>
                  <a:lnTo>
                    <a:pt x="2291" y="17341"/>
                  </a:lnTo>
                  <a:lnTo>
                    <a:pt x="785" y="18558"/>
                  </a:lnTo>
                  <a:lnTo>
                    <a:pt x="0" y="18558"/>
                  </a:lnTo>
                  <a:lnTo>
                    <a:pt x="1047" y="16124"/>
                  </a:lnTo>
                  <a:lnTo>
                    <a:pt x="2684" y="13386"/>
                  </a:lnTo>
                  <a:lnTo>
                    <a:pt x="4385" y="10344"/>
                  </a:lnTo>
                  <a:lnTo>
                    <a:pt x="5302" y="9127"/>
                  </a:lnTo>
                  <a:lnTo>
                    <a:pt x="5433" y="6389"/>
                  </a:lnTo>
                  <a:lnTo>
                    <a:pt x="5564" y="2738"/>
                  </a:lnTo>
                  <a:lnTo>
                    <a:pt x="6415" y="3955"/>
                  </a:lnTo>
                  <a:lnTo>
                    <a:pt x="7920" y="4563"/>
                  </a:lnTo>
                  <a:lnTo>
                    <a:pt x="9818" y="5780"/>
                  </a:lnTo>
                  <a:lnTo>
                    <a:pt x="14465" y="5780"/>
                  </a:lnTo>
                  <a:lnTo>
                    <a:pt x="16953" y="5172"/>
                  </a:lnTo>
                  <a:lnTo>
                    <a:pt x="18131" y="3955"/>
                  </a:lnTo>
                  <a:lnTo>
                    <a:pt x="19375" y="2738"/>
                  </a:lnTo>
                  <a:lnTo>
                    <a:pt x="20487" y="1521"/>
                  </a:lnTo>
                  <a:lnTo>
                    <a:pt x="21600" y="0"/>
                  </a:lnTo>
                  <a:lnTo>
                    <a:pt x="19375" y="913"/>
                  </a:lnTo>
                  <a:lnTo>
                    <a:pt x="10080" y="4563"/>
                  </a:lnTo>
                  <a:lnTo>
                    <a:pt x="7789" y="5172"/>
                  </a:lnTo>
                  <a:lnTo>
                    <a:pt x="7789" y="7910"/>
                  </a:lnTo>
                  <a:lnTo>
                    <a:pt x="7658" y="9127"/>
                  </a:lnTo>
                  <a:lnTo>
                    <a:pt x="7331" y="9127"/>
                  </a:lnTo>
                  <a:lnTo>
                    <a:pt x="7396" y="7910"/>
                  </a:lnTo>
                  <a:lnTo>
                    <a:pt x="7331" y="5172"/>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nvGrpSpPr>
            <p:cNvPr id="1098" name="Freeform 180"/>
            <p:cNvGrpSpPr/>
            <p:nvPr/>
          </p:nvGrpSpPr>
          <p:grpSpPr>
            <a:xfrm>
              <a:off x="1019184" y="1536818"/>
              <a:ext cx="1" cy="20768"/>
              <a:chOff x="0" y="0"/>
              <a:chExt cx="0" cy="20767"/>
            </a:xfrm>
          </p:grpSpPr>
          <p:sp>
            <p:nvSpPr>
              <p:cNvPr id="1096" name="Linie"/>
              <p:cNvSpPr/>
              <p:nvPr/>
            </p:nvSpPr>
            <p:spPr>
              <a:xfrm flipH="1">
                <a:off x="-1" y="0"/>
                <a:ext cx="2" cy="20768"/>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097" name="Linie"/>
              <p:cNvSpPr/>
              <p:nvPr/>
            </p:nvSpPr>
            <p:spPr>
              <a:xfrm flipV="1">
                <a:off x="-1" y="-1"/>
                <a:ext cx="2" cy="20769"/>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grpSp>
        <p:sp>
          <p:nvSpPr>
            <p:cNvPr id="1099" name="Freeform 181"/>
            <p:cNvSpPr/>
            <p:nvPr/>
          </p:nvSpPr>
          <p:spPr>
            <a:xfrm>
              <a:off x="943688" y="1547894"/>
              <a:ext cx="96086" cy="173066"/>
            </a:xfrm>
            <a:custGeom>
              <a:avLst/>
              <a:gdLst/>
              <a:ahLst/>
              <a:cxnLst>
                <a:cxn ang="0">
                  <a:pos x="wd2" y="hd2"/>
                </a:cxn>
                <a:cxn ang="5400000">
                  <a:pos x="wd2" y="hd2"/>
                </a:cxn>
                <a:cxn ang="10800000">
                  <a:pos x="wd2" y="hd2"/>
                </a:cxn>
                <a:cxn ang="16200000">
                  <a:pos x="wd2" y="hd2"/>
                </a:cxn>
              </a:cxnLst>
              <a:rect l="0" t="0" r="r" b="b"/>
              <a:pathLst>
                <a:path w="21600" h="21600" extrusionOk="0">
                  <a:moveTo>
                    <a:pt x="21600" y="7258"/>
                  </a:moveTo>
                  <a:lnTo>
                    <a:pt x="20057" y="20563"/>
                  </a:lnTo>
                  <a:lnTo>
                    <a:pt x="19286" y="18490"/>
                  </a:lnTo>
                  <a:lnTo>
                    <a:pt x="18514" y="16934"/>
                  </a:lnTo>
                  <a:lnTo>
                    <a:pt x="15043" y="16934"/>
                  </a:lnTo>
                  <a:lnTo>
                    <a:pt x="14271" y="13824"/>
                  </a:lnTo>
                  <a:lnTo>
                    <a:pt x="11957" y="8986"/>
                  </a:lnTo>
                  <a:lnTo>
                    <a:pt x="10414" y="3629"/>
                  </a:lnTo>
                  <a:lnTo>
                    <a:pt x="8100" y="0"/>
                  </a:lnTo>
                  <a:lnTo>
                    <a:pt x="7329" y="3629"/>
                  </a:lnTo>
                  <a:lnTo>
                    <a:pt x="7329" y="12614"/>
                  </a:lnTo>
                  <a:lnTo>
                    <a:pt x="8100" y="16934"/>
                  </a:lnTo>
                  <a:lnTo>
                    <a:pt x="6557" y="14170"/>
                  </a:lnTo>
                  <a:lnTo>
                    <a:pt x="4629" y="10195"/>
                  </a:lnTo>
                  <a:lnTo>
                    <a:pt x="2314" y="6221"/>
                  </a:lnTo>
                  <a:lnTo>
                    <a:pt x="771" y="3629"/>
                  </a:lnTo>
                  <a:lnTo>
                    <a:pt x="0" y="5530"/>
                  </a:lnTo>
                  <a:lnTo>
                    <a:pt x="0" y="7949"/>
                  </a:lnTo>
                  <a:lnTo>
                    <a:pt x="771" y="10541"/>
                  </a:lnTo>
                  <a:lnTo>
                    <a:pt x="1543" y="13306"/>
                  </a:lnTo>
                  <a:lnTo>
                    <a:pt x="4629" y="17798"/>
                  </a:lnTo>
                  <a:lnTo>
                    <a:pt x="81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0" name="Freeform 182"/>
            <p:cNvSpPr/>
            <p:nvPr/>
          </p:nvSpPr>
          <p:spPr>
            <a:xfrm>
              <a:off x="917951" y="1473130"/>
              <a:ext cx="161286" cy="2478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34" y="3499"/>
                  </a:lnTo>
                  <a:lnTo>
                    <a:pt x="15396" y="5551"/>
                  </a:lnTo>
                  <a:lnTo>
                    <a:pt x="15396" y="9050"/>
                  </a:lnTo>
                  <a:lnTo>
                    <a:pt x="15855" y="11584"/>
                  </a:lnTo>
                  <a:lnTo>
                    <a:pt x="15855" y="18583"/>
                  </a:lnTo>
                  <a:lnTo>
                    <a:pt x="15396" y="20876"/>
                  </a:lnTo>
                  <a:lnTo>
                    <a:pt x="14936" y="19428"/>
                  </a:lnTo>
                  <a:lnTo>
                    <a:pt x="14477" y="18342"/>
                  </a:lnTo>
                  <a:lnTo>
                    <a:pt x="12409" y="18342"/>
                  </a:lnTo>
                  <a:lnTo>
                    <a:pt x="11949" y="16170"/>
                  </a:lnTo>
                  <a:lnTo>
                    <a:pt x="10570" y="12791"/>
                  </a:lnTo>
                  <a:lnTo>
                    <a:pt x="9191" y="8809"/>
                  </a:lnTo>
                  <a:lnTo>
                    <a:pt x="7813" y="6516"/>
                  </a:lnTo>
                  <a:lnTo>
                    <a:pt x="7813" y="18342"/>
                  </a:lnTo>
                  <a:lnTo>
                    <a:pt x="4366" y="15566"/>
                  </a:lnTo>
                  <a:lnTo>
                    <a:pt x="0" y="12912"/>
                  </a:lnTo>
                  <a:lnTo>
                    <a:pt x="0" y="14118"/>
                  </a:lnTo>
                  <a:lnTo>
                    <a:pt x="460" y="15325"/>
                  </a:lnTo>
                  <a:lnTo>
                    <a:pt x="1379" y="16411"/>
                  </a:lnTo>
                  <a:lnTo>
                    <a:pt x="2528" y="17618"/>
                  </a:lnTo>
                  <a:lnTo>
                    <a:pt x="5745" y="19669"/>
                  </a:lnTo>
                  <a:lnTo>
                    <a:pt x="781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1" name="Freeform 183"/>
            <p:cNvSpPr/>
            <p:nvPr/>
          </p:nvSpPr>
          <p:spPr>
            <a:xfrm>
              <a:off x="996878" y="1259913"/>
              <a:ext cx="97802" cy="692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674" y="1728"/>
                  </a:lnTo>
                  <a:lnTo>
                    <a:pt x="10232" y="4320"/>
                  </a:lnTo>
                  <a:lnTo>
                    <a:pt x="6442" y="6048"/>
                  </a:lnTo>
                  <a:lnTo>
                    <a:pt x="3411" y="7776"/>
                  </a:lnTo>
                  <a:lnTo>
                    <a:pt x="1516" y="9504"/>
                  </a:lnTo>
                  <a:lnTo>
                    <a:pt x="0" y="11664"/>
                  </a:lnTo>
                  <a:lnTo>
                    <a:pt x="0" y="20736"/>
                  </a:lnTo>
                  <a:lnTo>
                    <a:pt x="2274" y="21600"/>
                  </a:lnTo>
                  <a:lnTo>
                    <a:pt x="4168" y="21600"/>
                  </a:lnTo>
                  <a:lnTo>
                    <a:pt x="6442" y="20736"/>
                  </a:lnTo>
                  <a:lnTo>
                    <a:pt x="9474" y="20736"/>
                  </a:lnTo>
                  <a:lnTo>
                    <a:pt x="7958" y="19872"/>
                  </a:lnTo>
                  <a:lnTo>
                    <a:pt x="7200" y="19872"/>
                  </a:lnTo>
                  <a:lnTo>
                    <a:pt x="6442" y="19440"/>
                  </a:lnTo>
                  <a:lnTo>
                    <a:pt x="6442" y="17712"/>
                  </a:lnTo>
                  <a:lnTo>
                    <a:pt x="8716" y="15120"/>
                  </a:lnTo>
                  <a:lnTo>
                    <a:pt x="10989" y="11664"/>
                  </a:lnTo>
                  <a:lnTo>
                    <a:pt x="17432" y="5184"/>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2" name="Freeform 184"/>
            <p:cNvSpPr/>
            <p:nvPr/>
          </p:nvSpPr>
          <p:spPr>
            <a:xfrm>
              <a:off x="1043205" y="1268220"/>
              <a:ext cx="46327" cy="63689"/>
            </a:xfrm>
            <a:custGeom>
              <a:avLst/>
              <a:gdLst/>
              <a:ahLst/>
              <a:cxnLst>
                <a:cxn ang="0">
                  <a:pos x="wd2" y="hd2"/>
                </a:cxn>
                <a:cxn ang="5400000">
                  <a:pos x="wd2" y="hd2"/>
                </a:cxn>
                <a:cxn ang="10800000">
                  <a:pos x="wd2" y="hd2"/>
                </a:cxn>
                <a:cxn ang="16200000">
                  <a:pos x="wd2" y="hd2"/>
                </a:cxn>
              </a:cxnLst>
              <a:rect l="0" t="0" r="r" b="b"/>
              <a:pathLst>
                <a:path w="21600" h="21600" extrusionOk="0">
                  <a:moveTo>
                    <a:pt x="16800" y="0"/>
                  </a:moveTo>
                  <a:lnTo>
                    <a:pt x="5600" y="12678"/>
                  </a:lnTo>
                  <a:lnTo>
                    <a:pt x="1600" y="18783"/>
                  </a:lnTo>
                  <a:lnTo>
                    <a:pt x="0" y="20661"/>
                  </a:lnTo>
                  <a:lnTo>
                    <a:pt x="0" y="21600"/>
                  </a:lnTo>
                  <a:lnTo>
                    <a:pt x="3200" y="19722"/>
                  </a:lnTo>
                  <a:lnTo>
                    <a:pt x="12000" y="12678"/>
                  </a:lnTo>
                  <a:lnTo>
                    <a:pt x="21600" y="6574"/>
                  </a:lnTo>
                  <a:lnTo>
                    <a:pt x="168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3" name="Freeform 185"/>
            <p:cNvSpPr/>
            <p:nvPr/>
          </p:nvSpPr>
          <p:spPr>
            <a:xfrm>
              <a:off x="1072373" y="1246601"/>
              <a:ext cx="20591" cy="1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429"/>
                  </a:lnTo>
                  <a:lnTo>
                    <a:pt x="3600" y="21600"/>
                  </a:lnTo>
                  <a:lnTo>
                    <a:pt x="14400" y="21600"/>
                  </a:lnTo>
                  <a:lnTo>
                    <a:pt x="21600" y="15429"/>
                  </a:lnTo>
                  <a:lnTo>
                    <a:pt x="14400" y="6171"/>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4" name="Freeform 186"/>
            <p:cNvSpPr/>
            <p:nvPr/>
          </p:nvSpPr>
          <p:spPr>
            <a:xfrm>
              <a:off x="1068942" y="1210071"/>
              <a:ext cx="17159" cy="31844"/>
            </a:xfrm>
            <a:custGeom>
              <a:avLst/>
              <a:gdLst/>
              <a:ahLst/>
              <a:cxnLst>
                <a:cxn ang="0">
                  <a:pos x="wd2" y="hd2"/>
                </a:cxn>
                <a:cxn ang="5400000">
                  <a:pos x="wd2" y="hd2"/>
                </a:cxn>
                <a:cxn ang="10800000">
                  <a:pos x="wd2" y="hd2"/>
                </a:cxn>
                <a:cxn ang="16200000">
                  <a:pos x="wd2" y="hd2"/>
                </a:cxn>
              </a:cxnLst>
              <a:rect l="0" t="0" r="r" b="b"/>
              <a:pathLst>
                <a:path w="21600" h="21600" extrusionOk="0">
                  <a:moveTo>
                    <a:pt x="0" y="19722"/>
                  </a:moveTo>
                  <a:lnTo>
                    <a:pt x="4320" y="19722"/>
                  </a:lnTo>
                  <a:lnTo>
                    <a:pt x="12960" y="21600"/>
                  </a:lnTo>
                  <a:lnTo>
                    <a:pt x="17280" y="21600"/>
                  </a:lnTo>
                  <a:lnTo>
                    <a:pt x="21600" y="19722"/>
                  </a:lnTo>
                  <a:lnTo>
                    <a:pt x="17280" y="12209"/>
                  </a:lnTo>
                  <a:lnTo>
                    <a:pt x="12960" y="0"/>
                  </a:lnTo>
                  <a:lnTo>
                    <a:pt x="8640" y="1878"/>
                  </a:lnTo>
                  <a:lnTo>
                    <a:pt x="4320" y="7513"/>
                  </a:lnTo>
                  <a:lnTo>
                    <a:pt x="0" y="14087"/>
                  </a:lnTo>
                  <a:lnTo>
                    <a:pt x="0" y="197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5" name="Freeform 187"/>
            <p:cNvSpPr/>
            <p:nvPr/>
          </p:nvSpPr>
          <p:spPr>
            <a:xfrm>
              <a:off x="996878" y="1151921"/>
              <a:ext cx="53191" cy="44305"/>
            </a:xfrm>
            <a:custGeom>
              <a:avLst/>
              <a:gdLst/>
              <a:ahLst/>
              <a:cxnLst>
                <a:cxn ang="0">
                  <a:pos x="wd2" y="hd2"/>
                </a:cxn>
                <a:cxn ang="5400000">
                  <a:pos x="wd2" y="hd2"/>
                </a:cxn>
                <a:cxn ang="10800000">
                  <a:pos x="wd2" y="hd2"/>
                </a:cxn>
                <a:cxn ang="16200000">
                  <a:pos x="wd2" y="hd2"/>
                </a:cxn>
              </a:cxnLst>
              <a:rect l="0" t="0" r="r" b="b"/>
              <a:pathLst>
                <a:path w="21600" h="21600" extrusionOk="0">
                  <a:moveTo>
                    <a:pt x="21600" y="8775"/>
                  </a:moveTo>
                  <a:lnTo>
                    <a:pt x="21600" y="0"/>
                  </a:lnTo>
                  <a:lnTo>
                    <a:pt x="9058" y="0"/>
                  </a:lnTo>
                  <a:lnTo>
                    <a:pt x="7665" y="2700"/>
                  </a:lnTo>
                  <a:lnTo>
                    <a:pt x="6271" y="4725"/>
                  </a:lnTo>
                  <a:lnTo>
                    <a:pt x="6271" y="8775"/>
                  </a:lnTo>
                  <a:lnTo>
                    <a:pt x="2787" y="14175"/>
                  </a:lnTo>
                  <a:lnTo>
                    <a:pt x="0" y="19575"/>
                  </a:lnTo>
                  <a:lnTo>
                    <a:pt x="2787" y="20250"/>
                  </a:lnTo>
                  <a:lnTo>
                    <a:pt x="6271" y="21600"/>
                  </a:lnTo>
                  <a:lnTo>
                    <a:pt x="9058" y="21600"/>
                  </a:lnTo>
                  <a:lnTo>
                    <a:pt x="11845" y="20250"/>
                  </a:lnTo>
                  <a:lnTo>
                    <a:pt x="16026" y="19575"/>
                  </a:lnTo>
                  <a:lnTo>
                    <a:pt x="18813" y="18225"/>
                  </a:lnTo>
                  <a:lnTo>
                    <a:pt x="20206" y="14175"/>
                  </a:lnTo>
                  <a:lnTo>
                    <a:pt x="21600" y="8775"/>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6" name="Freeform 188"/>
            <p:cNvSpPr/>
            <p:nvPr/>
          </p:nvSpPr>
          <p:spPr>
            <a:xfrm>
              <a:off x="929962" y="1331908"/>
              <a:ext cx="60054" cy="40153"/>
            </a:xfrm>
            <a:custGeom>
              <a:avLst/>
              <a:gdLst/>
              <a:ahLst/>
              <a:cxnLst>
                <a:cxn ang="0">
                  <a:pos x="wd2" y="hd2"/>
                </a:cxn>
                <a:cxn ang="5400000">
                  <a:pos x="wd2" y="hd2"/>
                </a:cxn>
                <a:cxn ang="10800000">
                  <a:pos x="wd2" y="hd2"/>
                </a:cxn>
                <a:cxn ang="16200000">
                  <a:pos x="wd2" y="hd2"/>
                </a:cxn>
              </a:cxnLst>
              <a:rect l="0" t="0" r="r" b="b"/>
              <a:pathLst>
                <a:path w="21600" h="21600" extrusionOk="0">
                  <a:moveTo>
                    <a:pt x="21600" y="4469"/>
                  </a:moveTo>
                  <a:lnTo>
                    <a:pt x="17897" y="2979"/>
                  </a:lnTo>
                  <a:lnTo>
                    <a:pt x="12343" y="0"/>
                  </a:lnTo>
                  <a:lnTo>
                    <a:pt x="9874" y="0"/>
                  </a:lnTo>
                  <a:lnTo>
                    <a:pt x="7406" y="1490"/>
                  </a:lnTo>
                  <a:lnTo>
                    <a:pt x="6171" y="4469"/>
                  </a:lnTo>
                  <a:lnTo>
                    <a:pt x="6171" y="8938"/>
                  </a:lnTo>
                  <a:lnTo>
                    <a:pt x="2469" y="14152"/>
                  </a:lnTo>
                  <a:lnTo>
                    <a:pt x="0" y="20110"/>
                  </a:lnTo>
                  <a:lnTo>
                    <a:pt x="4937" y="21600"/>
                  </a:lnTo>
                  <a:lnTo>
                    <a:pt x="9874" y="21600"/>
                  </a:lnTo>
                  <a:lnTo>
                    <a:pt x="14811" y="20110"/>
                  </a:lnTo>
                  <a:lnTo>
                    <a:pt x="19131" y="20110"/>
                  </a:lnTo>
                  <a:lnTo>
                    <a:pt x="20366" y="11917"/>
                  </a:lnTo>
                  <a:lnTo>
                    <a:pt x="21600" y="446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7" name="Freeform 189"/>
            <p:cNvSpPr/>
            <p:nvPr/>
          </p:nvSpPr>
          <p:spPr>
            <a:xfrm>
              <a:off x="940257" y="1221147"/>
              <a:ext cx="56622" cy="49843"/>
            </a:xfrm>
            <a:custGeom>
              <a:avLst/>
              <a:gdLst/>
              <a:ahLst/>
              <a:cxnLst>
                <a:cxn ang="0">
                  <a:pos x="wd2" y="hd2"/>
                </a:cxn>
                <a:cxn ang="5400000">
                  <a:pos x="wd2" y="hd2"/>
                </a:cxn>
                <a:cxn ang="10800000">
                  <a:pos x="wd2" y="hd2"/>
                </a:cxn>
                <a:cxn ang="16200000">
                  <a:pos x="wd2" y="hd2"/>
                </a:cxn>
              </a:cxnLst>
              <a:rect l="0" t="0" r="r" b="b"/>
              <a:pathLst>
                <a:path w="21600" h="21600" extrusionOk="0">
                  <a:moveTo>
                    <a:pt x="18982" y="0"/>
                  </a:moveTo>
                  <a:lnTo>
                    <a:pt x="16364" y="1200"/>
                  </a:lnTo>
                  <a:lnTo>
                    <a:pt x="13745" y="3000"/>
                  </a:lnTo>
                  <a:lnTo>
                    <a:pt x="10473" y="6600"/>
                  </a:lnTo>
                  <a:lnTo>
                    <a:pt x="7855" y="11400"/>
                  </a:lnTo>
                  <a:lnTo>
                    <a:pt x="2618" y="18000"/>
                  </a:lnTo>
                  <a:lnTo>
                    <a:pt x="0" y="21600"/>
                  </a:lnTo>
                  <a:lnTo>
                    <a:pt x="7855" y="21600"/>
                  </a:lnTo>
                  <a:lnTo>
                    <a:pt x="16364" y="19200"/>
                  </a:lnTo>
                  <a:lnTo>
                    <a:pt x="20291" y="16800"/>
                  </a:lnTo>
                  <a:lnTo>
                    <a:pt x="21600" y="12600"/>
                  </a:lnTo>
                  <a:lnTo>
                    <a:pt x="21600" y="6600"/>
                  </a:lnTo>
                  <a:lnTo>
                    <a:pt x="18982"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08" name="Freeform 190"/>
            <p:cNvSpPr/>
            <p:nvPr/>
          </p:nvSpPr>
          <p:spPr>
            <a:xfrm>
              <a:off x="967710" y="1262523"/>
              <a:ext cx="51475" cy="1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lnTo>
                    <a:pt x="2160" y="21600"/>
                  </a:lnTo>
                  <a:lnTo>
                    <a:pt x="5040" y="21600"/>
                  </a:lnTo>
                  <a:lnTo>
                    <a:pt x="9360" y="16200"/>
                  </a:lnTo>
                  <a:lnTo>
                    <a:pt x="18000" y="10800"/>
                  </a:lnTo>
                  <a:lnTo>
                    <a:pt x="21600" y="5400"/>
                  </a:lnTo>
                  <a:lnTo>
                    <a:pt x="13680" y="54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nvGrpSpPr>
            <p:cNvPr id="1111" name="Freeform 191"/>
            <p:cNvGrpSpPr/>
            <p:nvPr/>
          </p:nvGrpSpPr>
          <p:grpSpPr>
            <a:xfrm>
              <a:off x="1269690" y="1441285"/>
              <a:ext cx="20591" cy="1"/>
              <a:chOff x="0" y="0"/>
              <a:chExt cx="20589" cy="0"/>
            </a:xfrm>
          </p:grpSpPr>
          <p:sp>
            <p:nvSpPr>
              <p:cNvPr id="1109" name="Linie"/>
              <p:cNvSpPr/>
              <p:nvPr/>
            </p:nvSpPr>
            <p:spPr>
              <a:xfrm flipH="1" flipV="1">
                <a:off x="0" y="0"/>
                <a:ext cx="20590" cy="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110" name="Linie"/>
              <p:cNvSpPr/>
              <p:nvPr/>
            </p:nvSpPr>
            <p:spPr>
              <a:xfrm>
                <a:off x="0" y="0"/>
                <a:ext cx="20590" cy="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grpSp>
        <p:sp>
          <p:nvSpPr>
            <p:cNvPr id="1112" name="Freeform 192"/>
            <p:cNvSpPr/>
            <p:nvPr/>
          </p:nvSpPr>
          <p:spPr>
            <a:xfrm>
              <a:off x="1134142" y="1403904"/>
              <a:ext cx="106380" cy="109378"/>
            </a:xfrm>
            <a:custGeom>
              <a:avLst/>
              <a:gdLst/>
              <a:ahLst/>
              <a:cxnLst>
                <a:cxn ang="0">
                  <a:pos x="wd2" y="hd2"/>
                </a:cxn>
                <a:cxn ang="5400000">
                  <a:pos x="wd2" y="hd2"/>
                </a:cxn>
                <a:cxn ang="10800000">
                  <a:pos x="wd2" y="hd2"/>
                </a:cxn>
                <a:cxn ang="16200000">
                  <a:pos x="wd2" y="hd2"/>
                </a:cxn>
              </a:cxnLst>
              <a:rect l="0" t="0" r="r" b="b"/>
              <a:pathLst>
                <a:path w="21600" h="21600" extrusionOk="0">
                  <a:moveTo>
                    <a:pt x="15677" y="1641"/>
                  </a:moveTo>
                  <a:lnTo>
                    <a:pt x="12194" y="6835"/>
                  </a:lnTo>
                  <a:lnTo>
                    <a:pt x="9406" y="12030"/>
                  </a:lnTo>
                  <a:lnTo>
                    <a:pt x="9406" y="13671"/>
                  </a:lnTo>
                  <a:lnTo>
                    <a:pt x="12194" y="5742"/>
                  </a:lnTo>
                  <a:lnTo>
                    <a:pt x="10800" y="2187"/>
                  </a:lnTo>
                  <a:lnTo>
                    <a:pt x="9406" y="0"/>
                  </a:lnTo>
                  <a:lnTo>
                    <a:pt x="6968" y="6835"/>
                  </a:lnTo>
                  <a:lnTo>
                    <a:pt x="3484" y="15311"/>
                  </a:lnTo>
                  <a:lnTo>
                    <a:pt x="0" y="15311"/>
                  </a:lnTo>
                  <a:lnTo>
                    <a:pt x="2787" y="18319"/>
                  </a:lnTo>
                  <a:lnTo>
                    <a:pt x="5574" y="20506"/>
                  </a:lnTo>
                  <a:lnTo>
                    <a:pt x="7665" y="21053"/>
                  </a:lnTo>
                  <a:lnTo>
                    <a:pt x="8710" y="21600"/>
                  </a:lnTo>
                  <a:lnTo>
                    <a:pt x="10103" y="21053"/>
                  </a:lnTo>
                  <a:lnTo>
                    <a:pt x="11497" y="21053"/>
                  </a:lnTo>
                  <a:lnTo>
                    <a:pt x="14981" y="19413"/>
                  </a:lnTo>
                  <a:lnTo>
                    <a:pt x="17419" y="16952"/>
                  </a:lnTo>
                  <a:lnTo>
                    <a:pt x="19510" y="13124"/>
                  </a:lnTo>
                  <a:lnTo>
                    <a:pt x="21600" y="9570"/>
                  </a:lnTo>
                  <a:lnTo>
                    <a:pt x="19510" y="3828"/>
                  </a:lnTo>
                  <a:lnTo>
                    <a:pt x="15677" y="10390"/>
                  </a:lnTo>
                  <a:lnTo>
                    <a:pt x="12194" y="18866"/>
                  </a:lnTo>
                  <a:lnTo>
                    <a:pt x="13587" y="15311"/>
                  </a:lnTo>
                  <a:lnTo>
                    <a:pt x="14981" y="10937"/>
                  </a:lnTo>
                  <a:lnTo>
                    <a:pt x="16374" y="6289"/>
                  </a:lnTo>
                  <a:lnTo>
                    <a:pt x="15677" y="1641"/>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3" name="Freeform 193"/>
            <p:cNvSpPr/>
            <p:nvPr/>
          </p:nvSpPr>
          <p:spPr>
            <a:xfrm>
              <a:off x="1247385" y="1464822"/>
              <a:ext cx="128685" cy="66458"/>
            </a:xfrm>
            <a:custGeom>
              <a:avLst/>
              <a:gdLst/>
              <a:ahLst/>
              <a:cxnLst>
                <a:cxn ang="0">
                  <a:pos x="wd2" y="hd2"/>
                </a:cxn>
                <a:cxn ang="5400000">
                  <a:pos x="wd2" y="hd2"/>
                </a:cxn>
                <a:cxn ang="10800000">
                  <a:pos x="wd2" y="hd2"/>
                </a:cxn>
                <a:cxn ang="16200000">
                  <a:pos x="wd2" y="hd2"/>
                </a:cxn>
              </a:cxnLst>
              <a:rect l="0" t="0" r="r" b="b"/>
              <a:pathLst>
                <a:path w="21600" h="21600" extrusionOk="0">
                  <a:moveTo>
                    <a:pt x="6048" y="11250"/>
                  </a:moveTo>
                  <a:lnTo>
                    <a:pt x="4896" y="13950"/>
                  </a:lnTo>
                  <a:lnTo>
                    <a:pt x="3168" y="17550"/>
                  </a:lnTo>
                  <a:lnTo>
                    <a:pt x="1440" y="19800"/>
                  </a:lnTo>
                  <a:lnTo>
                    <a:pt x="0" y="20700"/>
                  </a:lnTo>
                  <a:lnTo>
                    <a:pt x="1152" y="21600"/>
                  </a:lnTo>
                  <a:lnTo>
                    <a:pt x="4896" y="21600"/>
                  </a:lnTo>
                  <a:lnTo>
                    <a:pt x="8064" y="19800"/>
                  </a:lnTo>
                  <a:lnTo>
                    <a:pt x="11520" y="16650"/>
                  </a:lnTo>
                  <a:lnTo>
                    <a:pt x="14688" y="13050"/>
                  </a:lnTo>
                  <a:lnTo>
                    <a:pt x="17568" y="8550"/>
                  </a:lnTo>
                  <a:lnTo>
                    <a:pt x="19872" y="4500"/>
                  </a:lnTo>
                  <a:lnTo>
                    <a:pt x="21600" y="900"/>
                  </a:lnTo>
                  <a:lnTo>
                    <a:pt x="20448" y="0"/>
                  </a:lnTo>
                  <a:lnTo>
                    <a:pt x="18144" y="0"/>
                  </a:lnTo>
                  <a:lnTo>
                    <a:pt x="15840" y="900"/>
                  </a:lnTo>
                  <a:lnTo>
                    <a:pt x="13248" y="2700"/>
                  </a:lnTo>
                  <a:lnTo>
                    <a:pt x="8640" y="6300"/>
                  </a:lnTo>
                  <a:lnTo>
                    <a:pt x="7200" y="8550"/>
                  </a:lnTo>
                  <a:lnTo>
                    <a:pt x="6048" y="1125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4" name="Freeform 194"/>
            <p:cNvSpPr/>
            <p:nvPr/>
          </p:nvSpPr>
          <p:spPr>
            <a:xfrm>
              <a:off x="1032910" y="1380367"/>
              <a:ext cx="29169" cy="23537"/>
            </a:xfrm>
            <a:custGeom>
              <a:avLst/>
              <a:gdLst/>
              <a:ahLst/>
              <a:cxnLst>
                <a:cxn ang="0">
                  <a:pos x="wd2" y="hd2"/>
                </a:cxn>
                <a:cxn ang="5400000">
                  <a:pos x="wd2" y="hd2"/>
                </a:cxn>
                <a:cxn ang="10800000">
                  <a:pos x="wd2" y="hd2"/>
                </a:cxn>
                <a:cxn ang="16200000">
                  <a:pos x="wd2" y="hd2"/>
                </a:cxn>
              </a:cxnLst>
              <a:rect l="0" t="0" r="r" b="b"/>
              <a:pathLst>
                <a:path w="21600" h="21600" extrusionOk="0">
                  <a:moveTo>
                    <a:pt x="10165" y="21600"/>
                  </a:moveTo>
                  <a:lnTo>
                    <a:pt x="16518" y="16518"/>
                  </a:lnTo>
                  <a:lnTo>
                    <a:pt x="21600" y="11435"/>
                  </a:lnTo>
                  <a:lnTo>
                    <a:pt x="16518" y="0"/>
                  </a:lnTo>
                  <a:lnTo>
                    <a:pt x="13976" y="0"/>
                  </a:lnTo>
                  <a:lnTo>
                    <a:pt x="10165" y="2541"/>
                  </a:lnTo>
                  <a:lnTo>
                    <a:pt x="0" y="5082"/>
                  </a:lnTo>
                  <a:lnTo>
                    <a:pt x="10165"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5" name="Freeform 195"/>
            <p:cNvSpPr/>
            <p:nvPr/>
          </p:nvSpPr>
          <p:spPr>
            <a:xfrm>
              <a:off x="1098110" y="1151921"/>
              <a:ext cx="243645" cy="300442"/>
            </a:xfrm>
            <a:custGeom>
              <a:avLst/>
              <a:gdLst/>
              <a:ahLst/>
              <a:cxnLst>
                <a:cxn ang="0">
                  <a:pos x="wd2" y="hd2"/>
                </a:cxn>
                <a:cxn ang="5400000">
                  <a:pos x="wd2" y="hd2"/>
                </a:cxn>
                <a:cxn ang="10800000">
                  <a:pos x="wd2" y="hd2"/>
                </a:cxn>
                <a:cxn ang="16200000">
                  <a:pos x="wd2" y="hd2"/>
                </a:cxn>
              </a:cxnLst>
              <a:rect l="0" t="0" r="r" b="b"/>
              <a:pathLst>
                <a:path w="21600" h="21600" extrusionOk="0">
                  <a:moveTo>
                    <a:pt x="5932" y="14533"/>
                  </a:moveTo>
                  <a:lnTo>
                    <a:pt x="5324" y="12542"/>
                  </a:lnTo>
                  <a:lnTo>
                    <a:pt x="6237" y="12542"/>
                  </a:lnTo>
                  <a:lnTo>
                    <a:pt x="7301" y="12940"/>
                  </a:lnTo>
                  <a:lnTo>
                    <a:pt x="8214" y="13537"/>
                  </a:lnTo>
                  <a:lnTo>
                    <a:pt x="9431" y="14135"/>
                  </a:lnTo>
                  <a:lnTo>
                    <a:pt x="11408" y="15628"/>
                  </a:lnTo>
                  <a:lnTo>
                    <a:pt x="13842" y="17519"/>
                  </a:lnTo>
                  <a:lnTo>
                    <a:pt x="15820" y="19311"/>
                  </a:lnTo>
                  <a:lnTo>
                    <a:pt x="18710" y="21202"/>
                  </a:lnTo>
                  <a:lnTo>
                    <a:pt x="19927" y="21600"/>
                  </a:lnTo>
                  <a:lnTo>
                    <a:pt x="21600" y="21600"/>
                  </a:lnTo>
                  <a:lnTo>
                    <a:pt x="19623" y="19112"/>
                  </a:lnTo>
                  <a:lnTo>
                    <a:pt x="17493" y="17320"/>
                  </a:lnTo>
                  <a:lnTo>
                    <a:pt x="15211" y="15827"/>
                  </a:lnTo>
                  <a:lnTo>
                    <a:pt x="12930" y="14533"/>
                  </a:lnTo>
                  <a:lnTo>
                    <a:pt x="7910" y="12343"/>
                  </a:lnTo>
                  <a:lnTo>
                    <a:pt x="3194" y="9755"/>
                  </a:lnTo>
                  <a:lnTo>
                    <a:pt x="4107" y="9954"/>
                  </a:lnTo>
                  <a:lnTo>
                    <a:pt x="5020" y="10053"/>
                  </a:lnTo>
                  <a:lnTo>
                    <a:pt x="6237" y="10452"/>
                  </a:lnTo>
                  <a:lnTo>
                    <a:pt x="7301" y="11049"/>
                  </a:lnTo>
                  <a:lnTo>
                    <a:pt x="9735" y="12542"/>
                  </a:lnTo>
                  <a:lnTo>
                    <a:pt x="12017" y="14135"/>
                  </a:lnTo>
                  <a:lnTo>
                    <a:pt x="14299" y="15429"/>
                  </a:lnTo>
                  <a:lnTo>
                    <a:pt x="16732" y="16822"/>
                  </a:lnTo>
                  <a:lnTo>
                    <a:pt x="17493" y="17121"/>
                  </a:lnTo>
                  <a:lnTo>
                    <a:pt x="19318" y="17519"/>
                  </a:lnTo>
                  <a:lnTo>
                    <a:pt x="20231" y="17320"/>
                  </a:lnTo>
                  <a:lnTo>
                    <a:pt x="17797" y="14732"/>
                  </a:lnTo>
                  <a:lnTo>
                    <a:pt x="13842" y="8959"/>
                  </a:lnTo>
                  <a:lnTo>
                    <a:pt x="12017" y="6271"/>
                  </a:lnTo>
                  <a:lnTo>
                    <a:pt x="10039" y="6271"/>
                  </a:lnTo>
                  <a:lnTo>
                    <a:pt x="8823" y="6470"/>
                  </a:lnTo>
                  <a:lnTo>
                    <a:pt x="7910" y="7067"/>
                  </a:lnTo>
                  <a:lnTo>
                    <a:pt x="10039" y="9357"/>
                  </a:lnTo>
                  <a:lnTo>
                    <a:pt x="11408" y="10651"/>
                  </a:lnTo>
                  <a:lnTo>
                    <a:pt x="11713" y="11049"/>
                  </a:lnTo>
                  <a:lnTo>
                    <a:pt x="12017" y="11049"/>
                  </a:lnTo>
                  <a:lnTo>
                    <a:pt x="12017" y="10651"/>
                  </a:lnTo>
                  <a:lnTo>
                    <a:pt x="11408" y="10053"/>
                  </a:lnTo>
                  <a:lnTo>
                    <a:pt x="9735" y="8959"/>
                  </a:lnTo>
                  <a:lnTo>
                    <a:pt x="8518" y="8560"/>
                  </a:lnTo>
                  <a:lnTo>
                    <a:pt x="7606" y="8361"/>
                  </a:lnTo>
                  <a:lnTo>
                    <a:pt x="6541" y="8361"/>
                  </a:lnTo>
                  <a:lnTo>
                    <a:pt x="6997" y="7963"/>
                  </a:lnTo>
                  <a:lnTo>
                    <a:pt x="7910" y="7565"/>
                  </a:lnTo>
                  <a:lnTo>
                    <a:pt x="6693" y="6271"/>
                  </a:lnTo>
                  <a:lnTo>
                    <a:pt x="5628" y="5176"/>
                  </a:lnTo>
                  <a:lnTo>
                    <a:pt x="4107" y="4181"/>
                  </a:lnTo>
                  <a:lnTo>
                    <a:pt x="2738" y="3384"/>
                  </a:lnTo>
                  <a:lnTo>
                    <a:pt x="4715" y="3384"/>
                  </a:lnTo>
                  <a:lnTo>
                    <a:pt x="5324" y="4181"/>
                  </a:lnTo>
                  <a:lnTo>
                    <a:pt x="6237" y="4977"/>
                  </a:lnTo>
                  <a:lnTo>
                    <a:pt x="6997" y="5475"/>
                  </a:lnTo>
                  <a:lnTo>
                    <a:pt x="7910" y="5873"/>
                  </a:lnTo>
                  <a:lnTo>
                    <a:pt x="9127" y="6271"/>
                  </a:lnTo>
                  <a:lnTo>
                    <a:pt x="10039" y="6470"/>
                  </a:lnTo>
                  <a:lnTo>
                    <a:pt x="10800" y="6470"/>
                  </a:lnTo>
                  <a:lnTo>
                    <a:pt x="11713" y="6271"/>
                  </a:lnTo>
                  <a:lnTo>
                    <a:pt x="10800" y="5674"/>
                  </a:lnTo>
                  <a:lnTo>
                    <a:pt x="10039" y="4977"/>
                  </a:lnTo>
                  <a:lnTo>
                    <a:pt x="8823" y="4380"/>
                  </a:lnTo>
                  <a:lnTo>
                    <a:pt x="7910" y="4181"/>
                  </a:lnTo>
                  <a:lnTo>
                    <a:pt x="7910" y="3384"/>
                  </a:lnTo>
                  <a:lnTo>
                    <a:pt x="7606" y="2688"/>
                  </a:lnTo>
                  <a:lnTo>
                    <a:pt x="6541" y="1294"/>
                  </a:lnTo>
                  <a:lnTo>
                    <a:pt x="5628" y="697"/>
                  </a:lnTo>
                  <a:lnTo>
                    <a:pt x="4715" y="398"/>
                  </a:lnTo>
                  <a:lnTo>
                    <a:pt x="3803" y="199"/>
                  </a:lnTo>
                  <a:lnTo>
                    <a:pt x="3194" y="0"/>
                  </a:lnTo>
                  <a:lnTo>
                    <a:pt x="2434" y="1294"/>
                  </a:lnTo>
                  <a:lnTo>
                    <a:pt x="1521" y="3185"/>
                  </a:lnTo>
                  <a:lnTo>
                    <a:pt x="913" y="4977"/>
                  </a:lnTo>
                  <a:lnTo>
                    <a:pt x="0" y="6271"/>
                  </a:lnTo>
                  <a:lnTo>
                    <a:pt x="304" y="7565"/>
                  </a:lnTo>
                  <a:lnTo>
                    <a:pt x="0" y="8959"/>
                  </a:lnTo>
                  <a:lnTo>
                    <a:pt x="304" y="9755"/>
                  </a:lnTo>
                  <a:lnTo>
                    <a:pt x="913" y="10651"/>
                  </a:lnTo>
                  <a:lnTo>
                    <a:pt x="1217" y="10850"/>
                  </a:lnTo>
                  <a:lnTo>
                    <a:pt x="1521" y="11248"/>
                  </a:lnTo>
                  <a:lnTo>
                    <a:pt x="1825" y="11248"/>
                  </a:lnTo>
                  <a:lnTo>
                    <a:pt x="2130" y="11049"/>
                  </a:lnTo>
                  <a:lnTo>
                    <a:pt x="2738" y="12343"/>
                  </a:lnTo>
                  <a:lnTo>
                    <a:pt x="3042" y="13736"/>
                  </a:lnTo>
                  <a:lnTo>
                    <a:pt x="3194" y="14334"/>
                  </a:lnTo>
                  <a:lnTo>
                    <a:pt x="3803" y="14831"/>
                  </a:lnTo>
                  <a:lnTo>
                    <a:pt x="4107" y="15030"/>
                  </a:lnTo>
                  <a:lnTo>
                    <a:pt x="4715" y="15229"/>
                  </a:lnTo>
                  <a:lnTo>
                    <a:pt x="5020" y="16225"/>
                  </a:lnTo>
                  <a:lnTo>
                    <a:pt x="5324" y="17320"/>
                  </a:lnTo>
                  <a:lnTo>
                    <a:pt x="6541" y="16026"/>
                  </a:lnTo>
                  <a:lnTo>
                    <a:pt x="6693" y="16822"/>
                  </a:lnTo>
                  <a:lnTo>
                    <a:pt x="7301" y="18116"/>
                  </a:lnTo>
                  <a:lnTo>
                    <a:pt x="8214" y="17718"/>
                  </a:lnTo>
                  <a:lnTo>
                    <a:pt x="8518" y="17519"/>
                  </a:lnTo>
                  <a:lnTo>
                    <a:pt x="9127" y="17917"/>
                  </a:lnTo>
                  <a:lnTo>
                    <a:pt x="9431" y="18713"/>
                  </a:lnTo>
                  <a:lnTo>
                    <a:pt x="10039" y="18514"/>
                  </a:lnTo>
                  <a:lnTo>
                    <a:pt x="11104" y="18514"/>
                  </a:lnTo>
                  <a:lnTo>
                    <a:pt x="11408" y="18713"/>
                  </a:lnTo>
                  <a:lnTo>
                    <a:pt x="12625" y="19311"/>
                  </a:lnTo>
                  <a:lnTo>
                    <a:pt x="13234" y="20007"/>
                  </a:lnTo>
                  <a:lnTo>
                    <a:pt x="14907" y="19808"/>
                  </a:lnTo>
                  <a:lnTo>
                    <a:pt x="17037" y="19510"/>
                  </a:lnTo>
                  <a:lnTo>
                    <a:pt x="14907" y="17519"/>
                  </a:lnTo>
                  <a:lnTo>
                    <a:pt x="12017" y="15429"/>
                  </a:lnTo>
                  <a:lnTo>
                    <a:pt x="10496" y="14732"/>
                  </a:lnTo>
                  <a:lnTo>
                    <a:pt x="9127" y="13935"/>
                  </a:lnTo>
                  <a:lnTo>
                    <a:pt x="7910" y="13338"/>
                  </a:lnTo>
                  <a:lnTo>
                    <a:pt x="6693" y="13139"/>
                  </a:lnTo>
                  <a:lnTo>
                    <a:pt x="5932" y="1453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6" name="Freeform 196"/>
            <p:cNvSpPr/>
            <p:nvPr/>
          </p:nvSpPr>
          <p:spPr>
            <a:xfrm>
              <a:off x="1026047" y="1088233"/>
              <a:ext cx="29169" cy="55382"/>
            </a:xfrm>
            <a:custGeom>
              <a:avLst/>
              <a:gdLst/>
              <a:ahLst/>
              <a:cxnLst>
                <a:cxn ang="0">
                  <a:pos x="wd2" y="hd2"/>
                </a:cxn>
                <a:cxn ang="5400000">
                  <a:pos x="wd2" y="hd2"/>
                </a:cxn>
                <a:cxn ang="10800000">
                  <a:pos x="wd2" y="hd2"/>
                </a:cxn>
                <a:cxn ang="16200000">
                  <a:pos x="wd2" y="hd2"/>
                </a:cxn>
              </a:cxnLst>
              <a:rect l="0" t="0" r="r" b="b"/>
              <a:pathLst>
                <a:path w="21600" h="21600" extrusionOk="0">
                  <a:moveTo>
                    <a:pt x="12706" y="21600"/>
                  </a:moveTo>
                  <a:lnTo>
                    <a:pt x="21600" y="13500"/>
                  </a:lnTo>
                  <a:lnTo>
                    <a:pt x="21600" y="2700"/>
                  </a:lnTo>
                  <a:lnTo>
                    <a:pt x="17788" y="0"/>
                  </a:lnTo>
                  <a:lnTo>
                    <a:pt x="10165" y="0"/>
                  </a:lnTo>
                  <a:lnTo>
                    <a:pt x="5082" y="2700"/>
                  </a:lnTo>
                  <a:lnTo>
                    <a:pt x="2541" y="7020"/>
                  </a:lnTo>
                  <a:lnTo>
                    <a:pt x="0" y="10260"/>
                  </a:lnTo>
                  <a:lnTo>
                    <a:pt x="2541" y="13500"/>
                  </a:lnTo>
                  <a:lnTo>
                    <a:pt x="5082" y="17280"/>
                  </a:lnTo>
                  <a:lnTo>
                    <a:pt x="10165" y="19440"/>
                  </a:lnTo>
                  <a:lnTo>
                    <a:pt x="1270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7" name="Freeform 197"/>
            <p:cNvSpPr/>
            <p:nvPr/>
          </p:nvSpPr>
          <p:spPr>
            <a:xfrm>
              <a:off x="1326311" y="1016238"/>
              <a:ext cx="487288" cy="483198"/>
            </a:xfrm>
            <a:custGeom>
              <a:avLst/>
              <a:gdLst/>
              <a:ahLst/>
              <a:cxnLst>
                <a:cxn ang="0">
                  <a:pos x="wd2" y="hd2"/>
                </a:cxn>
                <a:cxn ang="5400000">
                  <a:pos x="wd2" y="hd2"/>
                </a:cxn>
                <a:cxn ang="10800000">
                  <a:pos x="wd2" y="hd2"/>
                </a:cxn>
                <a:cxn ang="16200000">
                  <a:pos x="wd2" y="hd2"/>
                </a:cxn>
              </a:cxnLst>
              <a:rect l="0" t="0" r="r" b="b"/>
              <a:pathLst>
                <a:path w="21600" h="21600" extrusionOk="0">
                  <a:moveTo>
                    <a:pt x="14299" y="6499"/>
                  </a:moveTo>
                  <a:lnTo>
                    <a:pt x="13690" y="6065"/>
                  </a:lnTo>
                  <a:lnTo>
                    <a:pt x="13082" y="5570"/>
                  </a:lnTo>
                  <a:lnTo>
                    <a:pt x="12549" y="5199"/>
                  </a:lnTo>
                  <a:lnTo>
                    <a:pt x="11789" y="4951"/>
                  </a:lnTo>
                  <a:lnTo>
                    <a:pt x="11104" y="4766"/>
                  </a:lnTo>
                  <a:lnTo>
                    <a:pt x="10496" y="4518"/>
                  </a:lnTo>
                  <a:lnTo>
                    <a:pt x="9735" y="4394"/>
                  </a:lnTo>
                  <a:lnTo>
                    <a:pt x="9203" y="4394"/>
                  </a:lnTo>
                  <a:lnTo>
                    <a:pt x="10344" y="2847"/>
                  </a:lnTo>
                  <a:lnTo>
                    <a:pt x="11332" y="1300"/>
                  </a:lnTo>
                  <a:lnTo>
                    <a:pt x="11104" y="681"/>
                  </a:lnTo>
                  <a:lnTo>
                    <a:pt x="10800" y="371"/>
                  </a:lnTo>
                  <a:lnTo>
                    <a:pt x="10648" y="248"/>
                  </a:lnTo>
                  <a:lnTo>
                    <a:pt x="10496" y="805"/>
                  </a:lnTo>
                  <a:lnTo>
                    <a:pt x="10496" y="2476"/>
                  </a:lnTo>
                  <a:lnTo>
                    <a:pt x="10344" y="1919"/>
                  </a:lnTo>
                  <a:lnTo>
                    <a:pt x="10039" y="0"/>
                  </a:lnTo>
                  <a:lnTo>
                    <a:pt x="9355" y="805"/>
                  </a:lnTo>
                  <a:lnTo>
                    <a:pt x="8746" y="1795"/>
                  </a:lnTo>
                  <a:lnTo>
                    <a:pt x="8290" y="2228"/>
                  </a:lnTo>
                  <a:lnTo>
                    <a:pt x="7682" y="2723"/>
                  </a:lnTo>
                  <a:lnTo>
                    <a:pt x="7301" y="2599"/>
                  </a:lnTo>
                  <a:lnTo>
                    <a:pt x="7301" y="3899"/>
                  </a:lnTo>
                  <a:lnTo>
                    <a:pt x="7149" y="3652"/>
                  </a:lnTo>
                  <a:lnTo>
                    <a:pt x="6845" y="3218"/>
                  </a:lnTo>
                  <a:lnTo>
                    <a:pt x="6845" y="2599"/>
                  </a:lnTo>
                  <a:lnTo>
                    <a:pt x="6693" y="2104"/>
                  </a:lnTo>
                  <a:lnTo>
                    <a:pt x="6541" y="1547"/>
                  </a:lnTo>
                  <a:lnTo>
                    <a:pt x="6389" y="1176"/>
                  </a:lnTo>
                  <a:lnTo>
                    <a:pt x="6237" y="928"/>
                  </a:lnTo>
                  <a:lnTo>
                    <a:pt x="6085" y="928"/>
                  </a:lnTo>
                  <a:lnTo>
                    <a:pt x="5932" y="805"/>
                  </a:lnTo>
                  <a:lnTo>
                    <a:pt x="5780" y="928"/>
                  </a:lnTo>
                  <a:lnTo>
                    <a:pt x="6085" y="2352"/>
                  </a:lnTo>
                  <a:lnTo>
                    <a:pt x="6237" y="3899"/>
                  </a:lnTo>
                  <a:lnTo>
                    <a:pt x="5780" y="3218"/>
                  </a:lnTo>
                  <a:lnTo>
                    <a:pt x="5704" y="2352"/>
                  </a:lnTo>
                  <a:lnTo>
                    <a:pt x="5704" y="1423"/>
                  </a:lnTo>
                  <a:lnTo>
                    <a:pt x="5552" y="433"/>
                  </a:lnTo>
                  <a:lnTo>
                    <a:pt x="5400" y="1300"/>
                  </a:lnTo>
                  <a:lnTo>
                    <a:pt x="5248" y="1795"/>
                  </a:lnTo>
                  <a:lnTo>
                    <a:pt x="5248" y="928"/>
                  </a:lnTo>
                  <a:lnTo>
                    <a:pt x="4944" y="681"/>
                  </a:lnTo>
                  <a:lnTo>
                    <a:pt x="4487" y="681"/>
                  </a:lnTo>
                  <a:lnTo>
                    <a:pt x="4183" y="805"/>
                  </a:lnTo>
                  <a:lnTo>
                    <a:pt x="3955" y="928"/>
                  </a:lnTo>
                  <a:lnTo>
                    <a:pt x="4183" y="2228"/>
                  </a:lnTo>
                  <a:lnTo>
                    <a:pt x="4487" y="3404"/>
                  </a:lnTo>
                  <a:lnTo>
                    <a:pt x="3803" y="2599"/>
                  </a:lnTo>
                  <a:lnTo>
                    <a:pt x="2890" y="1176"/>
                  </a:lnTo>
                  <a:lnTo>
                    <a:pt x="2434" y="681"/>
                  </a:lnTo>
                  <a:lnTo>
                    <a:pt x="1901" y="371"/>
                  </a:lnTo>
                  <a:lnTo>
                    <a:pt x="1141" y="371"/>
                  </a:lnTo>
                  <a:lnTo>
                    <a:pt x="685" y="557"/>
                  </a:lnTo>
                  <a:lnTo>
                    <a:pt x="304" y="928"/>
                  </a:lnTo>
                  <a:lnTo>
                    <a:pt x="837" y="1300"/>
                  </a:lnTo>
                  <a:lnTo>
                    <a:pt x="1749" y="1671"/>
                  </a:lnTo>
                  <a:lnTo>
                    <a:pt x="2434" y="2228"/>
                  </a:lnTo>
                  <a:lnTo>
                    <a:pt x="3042" y="3095"/>
                  </a:lnTo>
                  <a:lnTo>
                    <a:pt x="2890" y="2971"/>
                  </a:lnTo>
                  <a:lnTo>
                    <a:pt x="2586" y="2847"/>
                  </a:lnTo>
                  <a:lnTo>
                    <a:pt x="2434" y="2476"/>
                  </a:lnTo>
                  <a:lnTo>
                    <a:pt x="2282" y="2228"/>
                  </a:lnTo>
                  <a:lnTo>
                    <a:pt x="2206" y="2228"/>
                  </a:lnTo>
                  <a:lnTo>
                    <a:pt x="1901" y="2352"/>
                  </a:lnTo>
                  <a:lnTo>
                    <a:pt x="1293" y="2104"/>
                  </a:lnTo>
                  <a:lnTo>
                    <a:pt x="532" y="1919"/>
                  </a:lnTo>
                  <a:lnTo>
                    <a:pt x="0" y="1795"/>
                  </a:lnTo>
                  <a:lnTo>
                    <a:pt x="989" y="4766"/>
                  </a:lnTo>
                  <a:lnTo>
                    <a:pt x="2586" y="4889"/>
                  </a:lnTo>
                  <a:lnTo>
                    <a:pt x="3651" y="5075"/>
                  </a:lnTo>
                  <a:lnTo>
                    <a:pt x="3803" y="5199"/>
                  </a:lnTo>
                  <a:lnTo>
                    <a:pt x="3803" y="5323"/>
                  </a:lnTo>
                  <a:lnTo>
                    <a:pt x="3194" y="5818"/>
                  </a:lnTo>
                  <a:lnTo>
                    <a:pt x="2282" y="6065"/>
                  </a:lnTo>
                  <a:lnTo>
                    <a:pt x="2586" y="6375"/>
                  </a:lnTo>
                  <a:lnTo>
                    <a:pt x="3194" y="6870"/>
                  </a:lnTo>
                  <a:lnTo>
                    <a:pt x="3651" y="6870"/>
                  </a:lnTo>
                  <a:lnTo>
                    <a:pt x="3651" y="7736"/>
                  </a:lnTo>
                  <a:lnTo>
                    <a:pt x="3955" y="8170"/>
                  </a:lnTo>
                  <a:lnTo>
                    <a:pt x="4335" y="8541"/>
                  </a:lnTo>
                  <a:lnTo>
                    <a:pt x="5248" y="9284"/>
                  </a:lnTo>
                  <a:lnTo>
                    <a:pt x="5704" y="9469"/>
                  </a:lnTo>
                  <a:lnTo>
                    <a:pt x="5932" y="9469"/>
                  </a:lnTo>
                  <a:lnTo>
                    <a:pt x="6085" y="9964"/>
                  </a:lnTo>
                  <a:lnTo>
                    <a:pt x="6693" y="10583"/>
                  </a:lnTo>
                  <a:lnTo>
                    <a:pt x="7454" y="11264"/>
                  </a:lnTo>
                  <a:lnTo>
                    <a:pt x="8442" y="12007"/>
                  </a:lnTo>
                  <a:lnTo>
                    <a:pt x="9431" y="12688"/>
                  </a:lnTo>
                  <a:lnTo>
                    <a:pt x="10496" y="13307"/>
                  </a:lnTo>
                  <a:lnTo>
                    <a:pt x="11180" y="13678"/>
                  </a:lnTo>
                  <a:lnTo>
                    <a:pt x="11789" y="13864"/>
                  </a:lnTo>
                  <a:lnTo>
                    <a:pt x="11637" y="14359"/>
                  </a:lnTo>
                  <a:lnTo>
                    <a:pt x="11485" y="14730"/>
                  </a:lnTo>
                  <a:lnTo>
                    <a:pt x="11789" y="15101"/>
                  </a:lnTo>
                  <a:lnTo>
                    <a:pt x="12093" y="15535"/>
                  </a:lnTo>
                  <a:lnTo>
                    <a:pt x="12245" y="15287"/>
                  </a:lnTo>
                  <a:lnTo>
                    <a:pt x="12397" y="14730"/>
                  </a:lnTo>
                  <a:lnTo>
                    <a:pt x="12854" y="15101"/>
                  </a:lnTo>
                  <a:lnTo>
                    <a:pt x="13386" y="15782"/>
                  </a:lnTo>
                  <a:lnTo>
                    <a:pt x="13690" y="16030"/>
                  </a:lnTo>
                  <a:lnTo>
                    <a:pt x="13994" y="16154"/>
                  </a:lnTo>
                  <a:lnTo>
                    <a:pt x="13994" y="15535"/>
                  </a:lnTo>
                  <a:lnTo>
                    <a:pt x="14755" y="17082"/>
                  </a:lnTo>
                  <a:lnTo>
                    <a:pt x="15287" y="18753"/>
                  </a:lnTo>
                  <a:lnTo>
                    <a:pt x="15744" y="20300"/>
                  </a:lnTo>
                  <a:lnTo>
                    <a:pt x="16352" y="21600"/>
                  </a:lnTo>
                  <a:lnTo>
                    <a:pt x="16732" y="21476"/>
                  </a:lnTo>
                  <a:lnTo>
                    <a:pt x="17189" y="21352"/>
                  </a:lnTo>
                  <a:lnTo>
                    <a:pt x="17645" y="21167"/>
                  </a:lnTo>
                  <a:lnTo>
                    <a:pt x="18101" y="20795"/>
                  </a:lnTo>
                  <a:lnTo>
                    <a:pt x="19090" y="19929"/>
                  </a:lnTo>
                  <a:lnTo>
                    <a:pt x="19851" y="19001"/>
                  </a:lnTo>
                  <a:lnTo>
                    <a:pt x="19699" y="18629"/>
                  </a:lnTo>
                  <a:lnTo>
                    <a:pt x="19546" y="18382"/>
                  </a:lnTo>
                  <a:lnTo>
                    <a:pt x="19242" y="18196"/>
                  </a:lnTo>
                  <a:lnTo>
                    <a:pt x="18938" y="18196"/>
                  </a:lnTo>
                  <a:lnTo>
                    <a:pt x="18938" y="17330"/>
                  </a:lnTo>
                  <a:lnTo>
                    <a:pt x="18634" y="16401"/>
                  </a:lnTo>
                  <a:lnTo>
                    <a:pt x="19090" y="15535"/>
                  </a:lnTo>
                  <a:lnTo>
                    <a:pt x="19242" y="14235"/>
                  </a:lnTo>
                  <a:lnTo>
                    <a:pt x="18634" y="13554"/>
                  </a:lnTo>
                  <a:lnTo>
                    <a:pt x="18101" y="12811"/>
                  </a:lnTo>
                  <a:lnTo>
                    <a:pt x="17341" y="12316"/>
                  </a:lnTo>
                  <a:lnTo>
                    <a:pt x="16885" y="12131"/>
                  </a:lnTo>
                  <a:lnTo>
                    <a:pt x="16732" y="11759"/>
                  </a:lnTo>
                  <a:lnTo>
                    <a:pt x="16580" y="11264"/>
                  </a:lnTo>
                  <a:lnTo>
                    <a:pt x="16200" y="10769"/>
                  </a:lnTo>
                  <a:lnTo>
                    <a:pt x="15896" y="10336"/>
                  </a:lnTo>
                  <a:lnTo>
                    <a:pt x="15592" y="10088"/>
                  </a:lnTo>
                  <a:lnTo>
                    <a:pt x="15592" y="9964"/>
                  </a:lnTo>
                  <a:lnTo>
                    <a:pt x="16048" y="10212"/>
                  </a:lnTo>
                  <a:lnTo>
                    <a:pt x="16885" y="10769"/>
                  </a:lnTo>
                  <a:lnTo>
                    <a:pt x="18254" y="12316"/>
                  </a:lnTo>
                  <a:lnTo>
                    <a:pt x="19546" y="14235"/>
                  </a:lnTo>
                  <a:lnTo>
                    <a:pt x="19546" y="17701"/>
                  </a:lnTo>
                  <a:lnTo>
                    <a:pt x="19851" y="18196"/>
                  </a:lnTo>
                  <a:lnTo>
                    <a:pt x="20003" y="19001"/>
                  </a:lnTo>
                  <a:lnTo>
                    <a:pt x="20839" y="17453"/>
                  </a:lnTo>
                  <a:lnTo>
                    <a:pt x="21600" y="16030"/>
                  </a:lnTo>
                  <a:lnTo>
                    <a:pt x="20535" y="13987"/>
                  </a:lnTo>
                  <a:lnTo>
                    <a:pt x="19546" y="12254"/>
                  </a:lnTo>
                  <a:lnTo>
                    <a:pt x="18254" y="10769"/>
                  </a:lnTo>
                  <a:lnTo>
                    <a:pt x="16732" y="9593"/>
                  </a:lnTo>
                  <a:lnTo>
                    <a:pt x="16048" y="9036"/>
                  </a:lnTo>
                  <a:lnTo>
                    <a:pt x="15287" y="8665"/>
                  </a:lnTo>
                  <a:lnTo>
                    <a:pt x="14603" y="8170"/>
                  </a:lnTo>
                  <a:lnTo>
                    <a:pt x="13842" y="7922"/>
                  </a:lnTo>
                  <a:lnTo>
                    <a:pt x="13082" y="7736"/>
                  </a:lnTo>
                  <a:lnTo>
                    <a:pt x="12245" y="7489"/>
                  </a:lnTo>
                  <a:lnTo>
                    <a:pt x="11485" y="7365"/>
                  </a:lnTo>
                  <a:lnTo>
                    <a:pt x="10800" y="7365"/>
                  </a:lnTo>
                  <a:lnTo>
                    <a:pt x="11332" y="7117"/>
                  </a:lnTo>
                  <a:lnTo>
                    <a:pt x="11789" y="6870"/>
                  </a:lnTo>
                  <a:lnTo>
                    <a:pt x="11332" y="6622"/>
                  </a:lnTo>
                  <a:lnTo>
                    <a:pt x="10952" y="6375"/>
                  </a:lnTo>
                  <a:lnTo>
                    <a:pt x="10496" y="6189"/>
                  </a:lnTo>
                  <a:lnTo>
                    <a:pt x="10039" y="5694"/>
                  </a:lnTo>
                  <a:lnTo>
                    <a:pt x="10496" y="5694"/>
                  </a:lnTo>
                  <a:lnTo>
                    <a:pt x="11180" y="6065"/>
                  </a:lnTo>
                  <a:lnTo>
                    <a:pt x="11789" y="6375"/>
                  </a:lnTo>
                  <a:lnTo>
                    <a:pt x="12549" y="6870"/>
                  </a:lnTo>
                  <a:lnTo>
                    <a:pt x="13234" y="7241"/>
                  </a:lnTo>
                  <a:lnTo>
                    <a:pt x="13842" y="7489"/>
                  </a:lnTo>
                  <a:lnTo>
                    <a:pt x="14146" y="7489"/>
                  </a:lnTo>
                  <a:lnTo>
                    <a:pt x="14451" y="7613"/>
                  </a:lnTo>
                  <a:lnTo>
                    <a:pt x="14755" y="7489"/>
                  </a:lnTo>
                  <a:lnTo>
                    <a:pt x="14983" y="7365"/>
                  </a:lnTo>
                  <a:lnTo>
                    <a:pt x="14755" y="6870"/>
                  </a:lnTo>
                  <a:lnTo>
                    <a:pt x="14299" y="649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8" name="Freeform 198"/>
            <p:cNvSpPr/>
            <p:nvPr/>
          </p:nvSpPr>
          <p:spPr>
            <a:xfrm>
              <a:off x="1616281" y="1228069"/>
              <a:ext cx="29170" cy="221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1435" y="10800"/>
                  </a:lnTo>
                  <a:lnTo>
                    <a:pt x="21600" y="21600"/>
                  </a:lnTo>
                  <a:lnTo>
                    <a:pt x="16518" y="18900"/>
                  </a:lnTo>
                  <a:lnTo>
                    <a:pt x="8894" y="13500"/>
                  </a:lnTo>
                  <a:lnTo>
                    <a:pt x="3812" y="8100"/>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19" name="Freeform 199"/>
            <p:cNvSpPr/>
            <p:nvPr/>
          </p:nvSpPr>
          <p:spPr>
            <a:xfrm>
              <a:off x="1616281" y="1228069"/>
              <a:ext cx="126970" cy="1204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3" y="497"/>
                  </a:lnTo>
                  <a:lnTo>
                    <a:pt x="5546" y="2483"/>
                  </a:lnTo>
                  <a:lnTo>
                    <a:pt x="7297" y="3972"/>
                  </a:lnTo>
                  <a:lnTo>
                    <a:pt x="10508" y="7200"/>
                  </a:lnTo>
                  <a:lnTo>
                    <a:pt x="14011" y="11172"/>
                  </a:lnTo>
                  <a:lnTo>
                    <a:pt x="18973" y="18124"/>
                  </a:lnTo>
                  <a:lnTo>
                    <a:pt x="21600" y="21600"/>
                  </a:lnTo>
                  <a:lnTo>
                    <a:pt x="17222" y="18124"/>
                  </a:lnTo>
                  <a:lnTo>
                    <a:pt x="10508" y="11421"/>
                  </a:lnTo>
                  <a:lnTo>
                    <a:pt x="3211" y="4469"/>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0" name="Freeform 200"/>
            <p:cNvSpPr/>
            <p:nvPr/>
          </p:nvSpPr>
          <p:spPr>
            <a:xfrm>
              <a:off x="1609418" y="1268220"/>
              <a:ext cx="130402" cy="2021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58" y="2071"/>
                  </a:lnTo>
                  <a:lnTo>
                    <a:pt x="4832" y="3995"/>
                  </a:lnTo>
                  <a:lnTo>
                    <a:pt x="6537" y="3995"/>
                  </a:lnTo>
                  <a:lnTo>
                    <a:pt x="8526" y="4882"/>
                  </a:lnTo>
                  <a:lnTo>
                    <a:pt x="10800" y="6214"/>
                  </a:lnTo>
                  <a:lnTo>
                    <a:pt x="13642" y="8285"/>
                  </a:lnTo>
                  <a:lnTo>
                    <a:pt x="18474" y="12279"/>
                  </a:lnTo>
                  <a:lnTo>
                    <a:pt x="21600" y="15386"/>
                  </a:lnTo>
                  <a:lnTo>
                    <a:pt x="21600" y="16274"/>
                  </a:lnTo>
                  <a:lnTo>
                    <a:pt x="20747" y="17310"/>
                  </a:lnTo>
                  <a:lnTo>
                    <a:pt x="19611" y="18197"/>
                  </a:lnTo>
                  <a:lnTo>
                    <a:pt x="19042" y="18493"/>
                  </a:lnTo>
                  <a:lnTo>
                    <a:pt x="19042" y="19973"/>
                  </a:lnTo>
                  <a:lnTo>
                    <a:pt x="17905" y="20712"/>
                  </a:lnTo>
                  <a:lnTo>
                    <a:pt x="17337" y="21304"/>
                  </a:lnTo>
                  <a:lnTo>
                    <a:pt x="15632" y="21600"/>
                  </a:lnTo>
                  <a:lnTo>
                    <a:pt x="16768" y="20712"/>
                  </a:lnTo>
                  <a:lnTo>
                    <a:pt x="16768" y="18789"/>
                  </a:lnTo>
                  <a:lnTo>
                    <a:pt x="16200" y="17310"/>
                  </a:lnTo>
                  <a:lnTo>
                    <a:pt x="14779" y="14203"/>
                  </a:lnTo>
                  <a:lnTo>
                    <a:pt x="11937" y="11096"/>
                  </a:lnTo>
                  <a:lnTo>
                    <a:pt x="8526" y="7989"/>
                  </a:lnTo>
                  <a:lnTo>
                    <a:pt x="5400" y="5474"/>
                  </a:lnTo>
                  <a:lnTo>
                    <a:pt x="3695" y="4586"/>
                  </a:lnTo>
                  <a:lnTo>
                    <a:pt x="2558" y="3699"/>
                  </a:lnTo>
                  <a:lnTo>
                    <a:pt x="1137" y="3107"/>
                  </a:lnTo>
                  <a:lnTo>
                    <a:pt x="0" y="3107"/>
                  </a:lnTo>
                  <a:lnTo>
                    <a:pt x="1137" y="2071"/>
                  </a:lnTo>
                  <a:lnTo>
                    <a:pt x="1705" y="1479"/>
                  </a:lnTo>
                  <a:lnTo>
                    <a:pt x="1137" y="888"/>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1" name="Freeform 201"/>
            <p:cNvSpPr/>
            <p:nvPr/>
          </p:nvSpPr>
          <p:spPr>
            <a:xfrm>
              <a:off x="1760408" y="1178227"/>
              <a:ext cx="65202" cy="78918"/>
            </a:xfrm>
            <a:custGeom>
              <a:avLst/>
              <a:gdLst/>
              <a:ahLst/>
              <a:cxnLst>
                <a:cxn ang="0">
                  <a:pos x="wd2" y="hd2"/>
                </a:cxn>
                <a:cxn ang="5400000">
                  <a:pos x="wd2" y="hd2"/>
                </a:cxn>
                <a:cxn ang="10800000">
                  <a:pos x="wd2" y="hd2"/>
                </a:cxn>
                <a:cxn ang="16200000">
                  <a:pos x="wd2" y="hd2"/>
                </a:cxn>
              </a:cxnLst>
              <a:rect l="0" t="0" r="r" b="b"/>
              <a:pathLst>
                <a:path w="21600" h="21600" extrusionOk="0">
                  <a:moveTo>
                    <a:pt x="15347" y="19705"/>
                  </a:moveTo>
                  <a:lnTo>
                    <a:pt x="18758" y="20463"/>
                  </a:lnTo>
                  <a:lnTo>
                    <a:pt x="21600" y="21600"/>
                  </a:lnTo>
                  <a:lnTo>
                    <a:pt x="21600" y="10232"/>
                  </a:lnTo>
                  <a:lnTo>
                    <a:pt x="20463" y="7958"/>
                  </a:lnTo>
                  <a:lnTo>
                    <a:pt x="19895" y="6442"/>
                  </a:lnTo>
                  <a:lnTo>
                    <a:pt x="17621" y="5684"/>
                  </a:lnTo>
                  <a:lnTo>
                    <a:pt x="14211" y="0"/>
                  </a:lnTo>
                  <a:lnTo>
                    <a:pt x="0" y="14400"/>
                  </a:lnTo>
                  <a:lnTo>
                    <a:pt x="15347" y="1970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2" name="Freeform 202"/>
            <p:cNvSpPr/>
            <p:nvPr/>
          </p:nvSpPr>
          <p:spPr>
            <a:xfrm>
              <a:off x="1746682" y="1161612"/>
              <a:ext cx="49759" cy="51229"/>
            </a:xfrm>
            <a:custGeom>
              <a:avLst/>
              <a:gdLst/>
              <a:ahLst/>
              <a:cxnLst>
                <a:cxn ang="0">
                  <a:pos x="wd2" y="hd2"/>
                </a:cxn>
                <a:cxn ang="5400000">
                  <a:pos x="wd2" y="hd2"/>
                </a:cxn>
                <a:cxn ang="10800000">
                  <a:pos x="wd2" y="hd2"/>
                </a:cxn>
                <a:cxn ang="16200000">
                  <a:pos x="wd2" y="hd2"/>
                </a:cxn>
              </a:cxnLst>
              <a:rect l="0" t="0" r="r" b="b"/>
              <a:pathLst>
                <a:path w="21600" h="21600" extrusionOk="0">
                  <a:moveTo>
                    <a:pt x="21600" y="12843"/>
                  </a:moveTo>
                  <a:lnTo>
                    <a:pt x="21600" y="0"/>
                  </a:lnTo>
                  <a:lnTo>
                    <a:pt x="0" y="15762"/>
                  </a:lnTo>
                  <a:lnTo>
                    <a:pt x="2979" y="19265"/>
                  </a:lnTo>
                  <a:lnTo>
                    <a:pt x="4469" y="21600"/>
                  </a:lnTo>
                  <a:lnTo>
                    <a:pt x="7448" y="21600"/>
                  </a:lnTo>
                  <a:lnTo>
                    <a:pt x="10428" y="20432"/>
                  </a:lnTo>
                  <a:lnTo>
                    <a:pt x="15641" y="15762"/>
                  </a:lnTo>
                  <a:lnTo>
                    <a:pt x="21600" y="1284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3" name="Freeform 203"/>
            <p:cNvSpPr/>
            <p:nvPr/>
          </p:nvSpPr>
          <p:spPr>
            <a:xfrm>
              <a:off x="1710650" y="1138076"/>
              <a:ext cx="70349" cy="37383"/>
            </a:xfrm>
            <a:custGeom>
              <a:avLst/>
              <a:gdLst/>
              <a:ahLst/>
              <a:cxnLst>
                <a:cxn ang="0">
                  <a:pos x="wd2" y="hd2"/>
                </a:cxn>
                <a:cxn ang="5400000">
                  <a:pos x="wd2" y="hd2"/>
                </a:cxn>
                <a:cxn ang="10800000">
                  <a:pos x="wd2" y="hd2"/>
                </a:cxn>
                <a:cxn ang="16200000">
                  <a:pos x="wd2" y="hd2"/>
                </a:cxn>
              </a:cxnLst>
              <a:rect l="0" t="0" r="r" b="b"/>
              <a:pathLst>
                <a:path w="21600" h="21600" extrusionOk="0">
                  <a:moveTo>
                    <a:pt x="11063" y="18400"/>
                  </a:moveTo>
                  <a:lnTo>
                    <a:pt x="21600" y="1600"/>
                  </a:lnTo>
                  <a:lnTo>
                    <a:pt x="19493" y="0"/>
                  </a:lnTo>
                  <a:lnTo>
                    <a:pt x="17385" y="0"/>
                  </a:lnTo>
                  <a:lnTo>
                    <a:pt x="11063" y="6400"/>
                  </a:lnTo>
                  <a:lnTo>
                    <a:pt x="5268" y="13600"/>
                  </a:lnTo>
                  <a:lnTo>
                    <a:pt x="0" y="18400"/>
                  </a:lnTo>
                  <a:lnTo>
                    <a:pt x="3161" y="21600"/>
                  </a:lnTo>
                  <a:lnTo>
                    <a:pt x="5268" y="21600"/>
                  </a:lnTo>
                  <a:lnTo>
                    <a:pt x="8429" y="20000"/>
                  </a:lnTo>
                  <a:lnTo>
                    <a:pt x="11063" y="184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4" name="Freeform 204"/>
            <p:cNvSpPr/>
            <p:nvPr/>
          </p:nvSpPr>
          <p:spPr>
            <a:xfrm>
              <a:off x="1605986" y="1045313"/>
              <a:ext cx="183592" cy="214601"/>
            </a:xfrm>
            <a:custGeom>
              <a:avLst/>
              <a:gdLst/>
              <a:ahLst/>
              <a:cxnLst>
                <a:cxn ang="0">
                  <a:pos x="wd2" y="hd2"/>
                </a:cxn>
                <a:cxn ang="5400000">
                  <a:pos x="wd2" y="hd2"/>
                </a:cxn>
                <a:cxn ang="10800000">
                  <a:pos x="wd2" y="hd2"/>
                </a:cxn>
                <a:cxn ang="16200000">
                  <a:pos x="wd2" y="hd2"/>
                </a:cxn>
              </a:cxnLst>
              <a:rect l="0" t="0" r="r" b="b"/>
              <a:pathLst>
                <a:path w="21600" h="21600" extrusionOk="0">
                  <a:moveTo>
                    <a:pt x="18976" y="13657"/>
                  </a:moveTo>
                  <a:lnTo>
                    <a:pt x="21600" y="11706"/>
                  </a:lnTo>
                  <a:lnTo>
                    <a:pt x="20793" y="11427"/>
                  </a:lnTo>
                  <a:lnTo>
                    <a:pt x="18168" y="11427"/>
                  </a:lnTo>
                  <a:lnTo>
                    <a:pt x="16957" y="11706"/>
                  </a:lnTo>
                  <a:lnTo>
                    <a:pt x="13525" y="12263"/>
                  </a:lnTo>
                  <a:lnTo>
                    <a:pt x="11103" y="12542"/>
                  </a:lnTo>
                  <a:lnTo>
                    <a:pt x="12314" y="12263"/>
                  </a:lnTo>
                  <a:lnTo>
                    <a:pt x="14333" y="11427"/>
                  </a:lnTo>
                  <a:lnTo>
                    <a:pt x="15746" y="10173"/>
                  </a:lnTo>
                  <a:lnTo>
                    <a:pt x="17361" y="8779"/>
                  </a:lnTo>
                  <a:lnTo>
                    <a:pt x="16553" y="8083"/>
                  </a:lnTo>
                  <a:lnTo>
                    <a:pt x="15746" y="7804"/>
                  </a:lnTo>
                  <a:lnTo>
                    <a:pt x="15140" y="8083"/>
                  </a:lnTo>
                  <a:lnTo>
                    <a:pt x="13929" y="8501"/>
                  </a:lnTo>
                  <a:lnTo>
                    <a:pt x="11507" y="9894"/>
                  </a:lnTo>
                  <a:lnTo>
                    <a:pt x="9690" y="11706"/>
                  </a:lnTo>
                  <a:lnTo>
                    <a:pt x="11910" y="8779"/>
                  </a:lnTo>
                  <a:lnTo>
                    <a:pt x="14736" y="6968"/>
                  </a:lnTo>
                  <a:lnTo>
                    <a:pt x="13929" y="5574"/>
                  </a:lnTo>
                  <a:lnTo>
                    <a:pt x="13525" y="4599"/>
                  </a:lnTo>
                  <a:lnTo>
                    <a:pt x="11910" y="2926"/>
                  </a:lnTo>
                  <a:lnTo>
                    <a:pt x="8882" y="5853"/>
                  </a:lnTo>
                  <a:lnTo>
                    <a:pt x="6258" y="8779"/>
                  </a:lnTo>
                  <a:lnTo>
                    <a:pt x="10497" y="2926"/>
                  </a:lnTo>
                  <a:lnTo>
                    <a:pt x="6864" y="5017"/>
                  </a:lnTo>
                  <a:lnTo>
                    <a:pt x="2624" y="7804"/>
                  </a:lnTo>
                  <a:lnTo>
                    <a:pt x="4239" y="6689"/>
                  </a:lnTo>
                  <a:lnTo>
                    <a:pt x="5854" y="5295"/>
                  </a:lnTo>
                  <a:lnTo>
                    <a:pt x="6864" y="3484"/>
                  </a:lnTo>
                  <a:lnTo>
                    <a:pt x="8075" y="2090"/>
                  </a:lnTo>
                  <a:lnTo>
                    <a:pt x="7671" y="1394"/>
                  </a:lnTo>
                  <a:lnTo>
                    <a:pt x="6864" y="557"/>
                  </a:lnTo>
                  <a:lnTo>
                    <a:pt x="5854" y="279"/>
                  </a:lnTo>
                  <a:lnTo>
                    <a:pt x="4643" y="0"/>
                  </a:lnTo>
                  <a:lnTo>
                    <a:pt x="0" y="7804"/>
                  </a:lnTo>
                  <a:lnTo>
                    <a:pt x="1817" y="10173"/>
                  </a:lnTo>
                  <a:lnTo>
                    <a:pt x="5047" y="12263"/>
                  </a:lnTo>
                  <a:lnTo>
                    <a:pt x="6864" y="13099"/>
                  </a:lnTo>
                  <a:lnTo>
                    <a:pt x="8479" y="13935"/>
                  </a:lnTo>
                  <a:lnTo>
                    <a:pt x="10093" y="14493"/>
                  </a:lnTo>
                  <a:lnTo>
                    <a:pt x="11103" y="14772"/>
                  </a:lnTo>
                  <a:lnTo>
                    <a:pt x="9690" y="14911"/>
                  </a:lnTo>
                  <a:lnTo>
                    <a:pt x="8075" y="15468"/>
                  </a:lnTo>
                  <a:lnTo>
                    <a:pt x="9286" y="16583"/>
                  </a:lnTo>
                  <a:lnTo>
                    <a:pt x="10497" y="17977"/>
                  </a:lnTo>
                  <a:lnTo>
                    <a:pt x="13525" y="20067"/>
                  </a:lnTo>
                  <a:lnTo>
                    <a:pt x="15140" y="20903"/>
                  </a:lnTo>
                  <a:lnTo>
                    <a:pt x="18168" y="21600"/>
                  </a:lnTo>
                  <a:lnTo>
                    <a:pt x="19379" y="21321"/>
                  </a:lnTo>
                  <a:lnTo>
                    <a:pt x="18572" y="19788"/>
                  </a:lnTo>
                  <a:lnTo>
                    <a:pt x="17361" y="17698"/>
                  </a:lnTo>
                  <a:lnTo>
                    <a:pt x="16150" y="16862"/>
                  </a:lnTo>
                  <a:lnTo>
                    <a:pt x="15544" y="16305"/>
                  </a:lnTo>
                  <a:lnTo>
                    <a:pt x="14736" y="15747"/>
                  </a:lnTo>
                  <a:lnTo>
                    <a:pt x="13929" y="15468"/>
                  </a:lnTo>
                  <a:lnTo>
                    <a:pt x="15544" y="15468"/>
                  </a:lnTo>
                  <a:lnTo>
                    <a:pt x="16553" y="14911"/>
                  </a:lnTo>
                  <a:lnTo>
                    <a:pt x="17764" y="14493"/>
                  </a:lnTo>
                  <a:lnTo>
                    <a:pt x="18976" y="13657"/>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5" name="Freeform 205"/>
            <p:cNvSpPr/>
            <p:nvPr/>
          </p:nvSpPr>
          <p:spPr>
            <a:xfrm>
              <a:off x="1652313" y="1103462"/>
              <a:ext cx="54907" cy="60920"/>
            </a:xfrm>
            <a:custGeom>
              <a:avLst/>
              <a:gdLst/>
              <a:ahLst/>
              <a:cxnLst>
                <a:cxn ang="0">
                  <a:pos x="wd2" y="hd2"/>
                </a:cxn>
                <a:cxn ang="5400000">
                  <a:pos x="wd2" y="hd2"/>
                </a:cxn>
                <a:cxn ang="10800000">
                  <a:pos x="wd2" y="hd2"/>
                </a:cxn>
                <a:cxn ang="16200000">
                  <a:pos x="wd2" y="hd2"/>
                </a:cxn>
              </a:cxnLst>
              <a:rect l="0" t="0" r="r" b="b"/>
              <a:pathLst>
                <a:path w="21600" h="21600" extrusionOk="0">
                  <a:moveTo>
                    <a:pt x="14175" y="10309"/>
                  </a:moveTo>
                  <a:lnTo>
                    <a:pt x="0" y="21600"/>
                  </a:lnTo>
                  <a:lnTo>
                    <a:pt x="10125" y="11291"/>
                  </a:lnTo>
                  <a:lnTo>
                    <a:pt x="21600" y="0"/>
                  </a:lnTo>
                  <a:lnTo>
                    <a:pt x="14175" y="10309"/>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6" name="Freeform 206"/>
            <p:cNvSpPr/>
            <p:nvPr/>
          </p:nvSpPr>
          <p:spPr>
            <a:xfrm>
              <a:off x="1316016" y="1063311"/>
              <a:ext cx="171581" cy="803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8576" y="20110"/>
                  </a:lnTo>
                  <a:lnTo>
                    <a:pt x="14904" y="16759"/>
                  </a:lnTo>
                  <a:lnTo>
                    <a:pt x="10800" y="12290"/>
                  </a:lnTo>
                  <a:lnTo>
                    <a:pt x="6696" y="7448"/>
                  </a:lnTo>
                  <a:lnTo>
                    <a:pt x="3240" y="3724"/>
                  </a:lnTo>
                  <a:lnTo>
                    <a:pt x="864" y="745"/>
                  </a:lnTo>
                  <a:lnTo>
                    <a:pt x="432" y="0"/>
                  </a:lnTo>
                  <a:lnTo>
                    <a:pt x="0" y="745"/>
                  </a:lnTo>
                  <a:lnTo>
                    <a:pt x="1728" y="3724"/>
                  </a:lnTo>
                  <a:lnTo>
                    <a:pt x="2160" y="2979"/>
                  </a:lnTo>
                  <a:lnTo>
                    <a:pt x="2808" y="2234"/>
                  </a:lnTo>
                  <a:lnTo>
                    <a:pt x="3672" y="2234"/>
                  </a:lnTo>
                  <a:lnTo>
                    <a:pt x="4968" y="2979"/>
                  </a:lnTo>
                  <a:lnTo>
                    <a:pt x="7128" y="4469"/>
                  </a:lnTo>
                  <a:lnTo>
                    <a:pt x="9072" y="6703"/>
                  </a:lnTo>
                  <a:lnTo>
                    <a:pt x="14472" y="13034"/>
                  </a:lnTo>
                  <a:lnTo>
                    <a:pt x="19008" y="18621"/>
                  </a:lnTo>
                  <a:lnTo>
                    <a:pt x="2160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7" name="Freeform 207"/>
            <p:cNvSpPr/>
            <p:nvPr/>
          </p:nvSpPr>
          <p:spPr>
            <a:xfrm>
              <a:off x="1460144" y="1192072"/>
              <a:ext cx="30885" cy="290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000" y="13371"/>
                  </a:lnTo>
                  <a:lnTo>
                    <a:pt x="0" y="0"/>
                  </a:lnTo>
                  <a:lnTo>
                    <a:pt x="9600" y="72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8" name="Freeform 208"/>
            <p:cNvSpPr/>
            <p:nvPr/>
          </p:nvSpPr>
          <p:spPr>
            <a:xfrm>
              <a:off x="1491028" y="1233607"/>
              <a:ext cx="252223" cy="2533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04" y="1180"/>
                  </a:lnTo>
                  <a:lnTo>
                    <a:pt x="6465" y="2715"/>
                  </a:lnTo>
                  <a:lnTo>
                    <a:pt x="8669" y="3659"/>
                  </a:lnTo>
                  <a:lnTo>
                    <a:pt x="10727" y="4603"/>
                  </a:lnTo>
                  <a:lnTo>
                    <a:pt x="12049" y="5430"/>
                  </a:lnTo>
                  <a:lnTo>
                    <a:pt x="12931" y="6138"/>
                  </a:lnTo>
                  <a:lnTo>
                    <a:pt x="13224" y="6138"/>
                  </a:lnTo>
                  <a:lnTo>
                    <a:pt x="13812" y="6374"/>
                  </a:lnTo>
                  <a:lnTo>
                    <a:pt x="14106" y="7082"/>
                  </a:lnTo>
                  <a:lnTo>
                    <a:pt x="14547" y="7908"/>
                  </a:lnTo>
                  <a:lnTo>
                    <a:pt x="15429" y="9325"/>
                  </a:lnTo>
                  <a:lnTo>
                    <a:pt x="16898" y="11095"/>
                  </a:lnTo>
                  <a:lnTo>
                    <a:pt x="18808" y="12984"/>
                  </a:lnTo>
                  <a:lnTo>
                    <a:pt x="21600" y="15226"/>
                  </a:lnTo>
                  <a:lnTo>
                    <a:pt x="21306" y="15934"/>
                  </a:lnTo>
                  <a:lnTo>
                    <a:pt x="21159" y="16761"/>
                  </a:lnTo>
                  <a:lnTo>
                    <a:pt x="20571" y="17469"/>
                  </a:lnTo>
                  <a:lnTo>
                    <a:pt x="19984" y="17705"/>
                  </a:lnTo>
                  <a:lnTo>
                    <a:pt x="19984" y="19003"/>
                  </a:lnTo>
                  <a:lnTo>
                    <a:pt x="18808" y="21364"/>
                  </a:lnTo>
                  <a:lnTo>
                    <a:pt x="17927" y="21600"/>
                  </a:lnTo>
                  <a:lnTo>
                    <a:pt x="18514" y="21128"/>
                  </a:lnTo>
                  <a:lnTo>
                    <a:pt x="18514" y="20184"/>
                  </a:lnTo>
                  <a:lnTo>
                    <a:pt x="18220" y="19239"/>
                  </a:lnTo>
                  <a:lnTo>
                    <a:pt x="17927" y="18177"/>
                  </a:lnTo>
                  <a:lnTo>
                    <a:pt x="16898" y="15698"/>
                  </a:lnTo>
                  <a:lnTo>
                    <a:pt x="15135" y="12984"/>
                  </a:lnTo>
                  <a:lnTo>
                    <a:pt x="13224" y="10269"/>
                  </a:lnTo>
                  <a:lnTo>
                    <a:pt x="11167" y="7908"/>
                  </a:lnTo>
                  <a:lnTo>
                    <a:pt x="10433" y="7082"/>
                  </a:lnTo>
                  <a:lnTo>
                    <a:pt x="9551" y="6374"/>
                  </a:lnTo>
                  <a:lnTo>
                    <a:pt x="8376" y="5902"/>
                  </a:lnTo>
                  <a:lnTo>
                    <a:pt x="8376" y="5193"/>
                  </a:lnTo>
                  <a:lnTo>
                    <a:pt x="8082" y="4839"/>
                  </a:lnTo>
                  <a:lnTo>
                    <a:pt x="7494" y="4367"/>
                  </a:lnTo>
                  <a:lnTo>
                    <a:pt x="6465" y="3659"/>
                  </a:lnTo>
                  <a:lnTo>
                    <a:pt x="4996" y="2715"/>
                  </a:lnTo>
                  <a:lnTo>
                    <a:pt x="1910" y="1180"/>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29" name="Freeform 209"/>
            <p:cNvSpPr/>
            <p:nvPr/>
          </p:nvSpPr>
          <p:spPr>
            <a:xfrm>
              <a:off x="1527060" y="1254216"/>
              <a:ext cx="22306" cy="1693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1631" y="10800"/>
                  </a:lnTo>
                  <a:lnTo>
                    <a:pt x="0" y="0"/>
                  </a:lnTo>
                  <a:lnTo>
                    <a:pt x="9969" y="108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0" name="Freeform 210"/>
            <p:cNvSpPr/>
            <p:nvPr/>
          </p:nvSpPr>
          <p:spPr>
            <a:xfrm>
              <a:off x="1454996" y="1360983"/>
              <a:ext cx="126970" cy="15506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0141" y="18900"/>
                  </a:lnTo>
                  <a:lnTo>
                    <a:pt x="16638" y="13693"/>
                  </a:lnTo>
                  <a:lnTo>
                    <a:pt x="14303" y="10414"/>
                  </a:lnTo>
                  <a:lnTo>
                    <a:pt x="10508" y="7136"/>
                  </a:lnTo>
                  <a:lnTo>
                    <a:pt x="5546" y="3471"/>
                  </a:lnTo>
                  <a:lnTo>
                    <a:pt x="0" y="0"/>
                  </a:lnTo>
                  <a:lnTo>
                    <a:pt x="3211" y="3857"/>
                  </a:lnTo>
                  <a:lnTo>
                    <a:pt x="10508" y="10800"/>
                  </a:lnTo>
                  <a:lnTo>
                    <a:pt x="17805" y="17936"/>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1" name="Freeform 211"/>
            <p:cNvSpPr/>
            <p:nvPr/>
          </p:nvSpPr>
          <p:spPr>
            <a:xfrm>
              <a:off x="1187332" y="1132537"/>
              <a:ext cx="72064" cy="106609"/>
            </a:xfrm>
            <a:custGeom>
              <a:avLst/>
              <a:gdLst/>
              <a:ahLst/>
              <a:cxnLst>
                <a:cxn ang="0">
                  <a:pos x="wd2" y="hd2"/>
                </a:cxn>
                <a:cxn ang="5400000">
                  <a:pos x="wd2" y="hd2"/>
                </a:cxn>
                <a:cxn ang="10800000">
                  <a:pos x="wd2" y="hd2"/>
                </a:cxn>
                <a:cxn ang="16200000">
                  <a:pos x="wd2" y="hd2"/>
                </a:cxn>
              </a:cxnLst>
              <a:rect l="0" t="0" r="r" b="b"/>
              <a:pathLst>
                <a:path w="21600" h="21600" extrusionOk="0">
                  <a:moveTo>
                    <a:pt x="15943" y="9818"/>
                  </a:moveTo>
                  <a:lnTo>
                    <a:pt x="12857" y="5049"/>
                  </a:lnTo>
                  <a:lnTo>
                    <a:pt x="10800" y="0"/>
                  </a:lnTo>
                  <a:lnTo>
                    <a:pt x="5143" y="1122"/>
                  </a:lnTo>
                  <a:lnTo>
                    <a:pt x="0" y="2244"/>
                  </a:lnTo>
                  <a:lnTo>
                    <a:pt x="1029" y="2805"/>
                  </a:lnTo>
                  <a:lnTo>
                    <a:pt x="4114" y="3927"/>
                  </a:lnTo>
                  <a:lnTo>
                    <a:pt x="4114" y="7013"/>
                  </a:lnTo>
                  <a:lnTo>
                    <a:pt x="5143" y="9818"/>
                  </a:lnTo>
                  <a:lnTo>
                    <a:pt x="7200" y="9818"/>
                  </a:lnTo>
                  <a:lnTo>
                    <a:pt x="9771" y="10379"/>
                  </a:lnTo>
                  <a:lnTo>
                    <a:pt x="11829" y="11501"/>
                  </a:lnTo>
                  <a:lnTo>
                    <a:pt x="13886" y="13465"/>
                  </a:lnTo>
                  <a:lnTo>
                    <a:pt x="18000" y="17953"/>
                  </a:lnTo>
                  <a:lnTo>
                    <a:pt x="21600" y="21600"/>
                  </a:lnTo>
                  <a:lnTo>
                    <a:pt x="21600" y="18514"/>
                  </a:lnTo>
                  <a:lnTo>
                    <a:pt x="20571" y="15709"/>
                  </a:lnTo>
                  <a:lnTo>
                    <a:pt x="19029" y="12343"/>
                  </a:lnTo>
                  <a:lnTo>
                    <a:pt x="15943" y="9818"/>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2" name="Freeform 212"/>
            <p:cNvSpPr/>
            <p:nvPr/>
          </p:nvSpPr>
          <p:spPr>
            <a:xfrm>
              <a:off x="1204490" y="1178227"/>
              <a:ext cx="58338" cy="78918"/>
            </a:xfrm>
            <a:custGeom>
              <a:avLst/>
              <a:gdLst/>
              <a:ahLst/>
              <a:cxnLst>
                <a:cxn ang="0">
                  <a:pos x="wd2" y="hd2"/>
                </a:cxn>
                <a:cxn ang="5400000">
                  <a:pos x="wd2" y="hd2"/>
                </a:cxn>
                <a:cxn ang="10800000">
                  <a:pos x="wd2" y="hd2"/>
                </a:cxn>
                <a:cxn ang="16200000">
                  <a:pos x="wd2" y="hd2"/>
                </a:cxn>
              </a:cxnLst>
              <a:rect l="0" t="0" r="r" b="b"/>
              <a:pathLst>
                <a:path w="21600" h="21600" extrusionOk="0">
                  <a:moveTo>
                    <a:pt x="13341" y="8716"/>
                  </a:moveTo>
                  <a:lnTo>
                    <a:pt x="10800" y="4926"/>
                  </a:lnTo>
                  <a:lnTo>
                    <a:pt x="6988" y="2274"/>
                  </a:lnTo>
                  <a:lnTo>
                    <a:pt x="5718" y="758"/>
                  </a:lnTo>
                  <a:lnTo>
                    <a:pt x="4447" y="0"/>
                  </a:lnTo>
                  <a:lnTo>
                    <a:pt x="2541" y="0"/>
                  </a:lnTo>
                  <a:lnTo>
                    <a:pt x="0" y="758"/>
                  </a:lnTo>
                  <a:lnTo>
                    <a:pt x="4447" y="7958"/>
                  </a:lnTo>
                  <a:lnTo>
                    <a:pt x="10800" y="15158"/>
                  </a:lnTo>
                  <a:lnTo>
                    <a:pt x="13341" y="18947"/>
                  </a:lnTo>
                  <a:lnTo>
                    <a:pt x="17153" y="21221"/>
                  </a:lnTo>
                  <a:lnTo>
                    <a:pt x="19059" y="21600"/>
                  </a:lnTo>
                  <a:lnTo>
                    <a:pt x="21600" y="21600"/>
                  </a:lnTo>
                  <a:lnTo>
                    <a:pt x="13341" y="8716"/>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3" name="Freeform 213"/>
            <p:cNvSpPr/>
            <p:nvPr/>
          </p:nvSpPr>
          <p:spPr>
            <a:xfrm>
              <a:off x="1262827" y="1268220"/>
              <a:ext cx="32601" cy="48460"/>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0"/>
                  </a:lnTo>
                  <a:lnTo>
                    <a:pt x="20463" y="21600"/>
                  </a:lnTo>
                  <a:lnTo>
                    <a:pt x="21600" y="14194"/>
                  </a:lnTo>
                  <a:lnTo>
                    <a:pt x="20463" y="8640"/>
                  </a:lnTo>
                  <a:lnTo>
                    <a:pt x="15916" y="3703"/>
                  </a:lnTo>
                  <a:lnTo>
                    <a:pt x="13642"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4" name="Freeform 214"/>
            <p:cNvSpPr/>
            <p:nvPr/>
          </p:nvSpPr>
          <p:spPr>
            <a:xfrm>
              <a:off x="1128995" y="1228069"/>
              <a:ext cx="18874" cy="27692"/>
            </a:xfrm>
            <a:custGeom>
              <a:avLst/>
              <a:gdLst/>
              <a:ahLst/>
              <a:cxnLst>
                <a:cxn ang="0">
                  <a:pos x="wd2" y="hd2"/>
                </a:cxn>
                <a:cxn ang="5400000">
                  <a:pos x="wd2" y="hd2"/>
                </a:cxn>
                <a:cxn ang="10800000">
                  <a:pos x="wd2" y="hd2"/>
                </a:cxn>
                <a:cxn ang="16200000">
                  <a:pos x="wd2" y="hd2"/>
                </a:cxn>
              </a:cxnLst>
              <a:rect l="0" t="0" r="r" b="b"/>
              <a:pathLst>
                <a:path w="21600" h="21600" extrusionOk="0">
                  <a:moveTo>
                    <a:pt x="3927" y="17280"/>
                  </a:moveTo>
                  <a:lnTo>
                    <a:pt x="3927" y="10800"/>
                  </a:lnTo>
                  <a:lnTo>
                    <a:pt x="0" y="0"/>
                  </a:lnTo>
                  <a:lnTo>
                    <a:pt x="9818" y="10800"/>
                  </a:lnTo>
                  <a:lnTo>
                    <a:pt x="21600" y="19440"/>
                  </a:lnTo>
                  <a:lnTo>
                    <a:pt x="21600" y="21600"/>
                  </a:lnTo>
                  <a:lnTo>
                    <a:pt x="3927" y="1728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5" name="Freeform 215"/>
            <p:cNvSpPr/>
            <p:nvPr/>
          </p:nvSpPr>
          <p:spPr>
            <a:xfrm>
              <a:off x="1068942" y="1210071"/>
              <a:ext cx="17159" cy="31844"/>
            </a:xfrm>
            <a:custGeom>
              <a:avLst/>
              <a:gdLst/>
              <a:ahLst/>
              <a:cxnLst>
                <a:cxn ang="0">
                  <a:pos x="wd2" y="hd2"/>
                </a:cxn>
                <a:cxn ang="5400000">
                  <a:pos x="wd2" y="hd2"/>
                </a:cxn>
                <a:cxn ang="10800000">
                  <a:pos x="wd2" y="hd2"/>
                </a:cxn>
                <a:cxn ang="16200000">
                  <a:pos x="wd2" y="hd2"/>
                </a:cxn>
              </a:cxnLst>
              <a:rect l="0" t="0" r="r" b="b"/>
              <a:pathLst>
                <a:path w="21600" h="21600" extrusionOk="0">
                  <a:moveTo>
                    <a:pt x="0" y="19722"/>
                  </a:moveTo>
                  <a:lnTo>
                    <a:pt x="4320" y="19722"/>
                  </a:lnTo>
                  <a:lnTo>
                    <a:pt x="12960" y="21600"/>
                  </a:lnTo>
                  <a:lnTo>
                    <a:pt x="17280" y="21600"/>
                  </a:lnTo>
                  <a:lnTo>
                    <a:pt x="21600" y="19722"/>
                  </a:lnTo>
                  <a:lnTo>
                    <a:pt x="17280" y="12209"/>
                  </a:lnTo>
                  <a:lnTo>
                    <a:pt x="12960" y="0"/>
                  </a:lnTo>
                  <a:lnTo>
                    <a:pt x="8640" y="1878"/>
                  </a:lnTo>
                  <a:lnTo>
                    <a:pt x="4320" y="7513"/>
                  </a:lnTo>
                  <a:lnTo>
                    <a:pt x="0" y="14087"/>
                  </a:lnTo>
                  <a:lnTo>
                    <a:pt x="0" y="197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6" name="Freeform 216"/>
            <p:cNvSpPr/>
            <p:nvPr/>
          </p:nvSpPr>
          <p:spPr>
            <a:xfrm>
              <a:off x="1019184" y="1414980"/>
              <a:ext cx="53190" cy="60920"/>
            </a:xfrm>
            <a:custGeom>
              <a:avLst/>
              <a:gdLst/>
              <a:ahLst/>
              <a:cxnLst>
                <a:cxn ang="0">
                  <a:pos x="wd2" y="hd2"/>
                </a:cxn>
                <a:cxn ang="5400000">
                  <a:pos x="wd2" y="hd2"/>
                </a:cxn>
                <a:cxn ang="10800000">
                  <a:pos x="wd2" y="hd2"/>
                </a:cxn>
                <a:cxn ang="16200000">
                  <a:pos x="wd2" y="hd2"/>
                </a:cxn>
              </a:cxnLst>
              <a:rect l="0" t="0" r="r" b="b"/>
              <a:pathLst>
                <a:path w="21600" h="21600" extrusionOk="0">
                  <a:moveTo>
                    <a:pt x="16026" y="12273"/>
                  </a:moveTo>
                  <a:lnTo>
                    <a:pt x="18813" y="10309"/>
                  </a:lnTo>
                  <a:lnTo>
                    <a:pt x="20206" y="7364"/>
                  </a:lnTo>
                  <a:lnTo>
                    <a:pt x="20206" y="4418"/>
                  </a:lnTo>
                  <a:lnTo>
                    <a:pt x="21600" y="1964"/>
                  </a:lnTo>
                  <a:lnTo>
                    <a:pt x="16026" y="0"/>
                  </a:lnTo>
                  <a:lnTo>
                    <a:pt x="11148" y="0"/>
                  </a:lnTo>
                  <a:lnTo>
                    <a:pt x="0" y="1964"/>
                  </a:lnTo>
                  <a:lnTo>
                    <a:pt x="6968" y="21600"/>
                  </a:lnTo>
                  <a:lnTo>
                    <a:pt x="9755" y="21600"/>
                  </a:lnTo>
                  <a:lnTo>
                    <a:pt x="12542" y="19636"/>
                  </a:lnTo>
                  <a:lnTo>
                    <a:pt x="14632" y="17673"/>
                  </a:lnTo>
                  <a:lnTo>
                    <a:pt x="16026" y="14727"/>
                  </a:lnTo>
                  <a:lnTo>
                    <a:pt x="13239" y="13255"/>
                  </a:lnTo>
                  <a:lnTo>
                    <a:pt x="11148" y="11291"/>
                  </a:lnTo>
                  <a:lnTo>
                    <a:pt x="9755" y="9327"/>
                  </a:lnTo>
                  <a:lnTo>
                    <a:pt x="9755" y="4418"/>
                  </a:lnTo>
                  <a:lnTo>
                    <a:pt x="11148" y="5400"/>
                  </a:lnTo>
                  <a:lnTo>
                    <a:pt x="13239" y="7364"/>
                  </a:lnTo>
                  <a:lnTo>
                    <a:pt x="16026" y="9327"/>
                  </a:lnTo>
                  <a:lnTo>
                    <a:pt x="16026" y="12273"/>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7" name="Freeform 217"/>
            <p:cNvSpPr/>
            <p:nvPr/>
          </p:nvSpPr>
          <p:spPr>
            <a:xfrm>
              <a:off x="1072373" y="1345754"/>
              <a:ext cx="53191" cy="110762"/>
            </a:xfrm>
            <a:custGeom>
              <a:avLst/>
              <a:gdLst/>
              <a:ahLst/>
              <a:cxnLst>
                <a:cxn ang="0">
                  <a:pos x="wd2" y="hd2"/>
                </a:cxn>
                <a:cxn ang="5400000">
                  <a:pos x="wd2" y="hd2"/>
                </a:cxn>
                <a:cxn ang="10800000">
                  <a:pos x="wd2" y="hd2"/>
                </a:cxn>
                <a:cxn ang="16200000">
                  <a:pos x="wd2" y="hd2"/>
                </a:cxn>
              </a:cxnLst>
              <a:rect l="0" t="0" r="r" b="b"/>
              <a:pathLst>
                <a:path w="21600" h="21600" extrusionOk="0">
                  <a:moveTo>
                    <a:pt x="0" y="5670"/>
                  </a:moveTo>
                  <a:lnTo>
                    <a:pt x="2787" y="7830"/>
                  </a:lnTo>
                  <a:lnTo>
                    <a:pt x="8361" y="12960"/>
                  </a:lnTo>
                  <a:lnTo>
                    <a:pt x="11845" y="18090"/>
                  </a:lnTo>
                  <a:lnTo>
                    <a:pt x="14632" y="21600"/>
                  </a:lnTo>
                  <a:lnTo>
                    <a:pt x="16026" y="15120"/>
                  </a:lnTo>
                  <a:lnTo>
                    <a:pt x="14632" y="7290"/>
                  </a:lnTo>
                  <a:lnTo>
                    <a:pt x="9058" y="5130"/>
                  </a:lnTo>
                  <a:lnTo>
                    <a:pt x="8361" y="4050"/>
                  </a:lnTo>
                  <a:lnTo>
                    <a:pt x="8361" y="1620"/>
                  </a:lnTo>
                  <a:lnTo>
                    <a:pt x="10452" y="2430"/>
                  </a:lnTo>
                  <a:lnTo>
                    <a:pt x="13239" y="5130"/>
                  </a:lnTo>
                  <a:lnTo>
                    <a:pt x="17419" y="7830"/>
                  </a:lnTo>
                  <a:lnTo>
                    <a:pt x="18813" y="9720"/>
                  </a:lnTo>
                  <a:lnTo>
                    <a:pt x="20206" y="8370"/>
                  </a:lnTo>
                  <a:lnTo>
                    <a:pt x="21600" y="6750"/>
                  </a:lnTo>
                  <a:lnTo>
                    <a:pt x="21600" y="4050"/>
                  </a:lnTo>
                  <a:lnTo>
                    <a:pt x="18813" y="2160"/>
                  </a:lnTo>
                  <a:lnTo>
                    <a:pt x="13239" y="540"/>
                  </a:lnTo>
                  <a:lnTo>
                    <a:pt x="11845" y="0"/>
                  </a:lnTo>
                  <a:lnTo>
                    <a:pt x="6968" y="0"/>
                  </a:lnTo>
                  <a:lnTo>
                    <a:pt x="4181" y="540"/>
                  </a:lnTo>
                  <a:lnTo>
                    <a:pt x="2787" y="1080"/>
                  </a:lnTo>
                  <a:lnTo>
                    <a:pt x="1394" y="2160"/>
                  </a:lnTo>
                  <a:lnTo>
                    <a:pt x="0" y="3510"/>
                  </a:lnTo>
                  <a:lnTo>
                    <a:pt x="0" y="567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8" name="Freeform 218"/>
            <p:cNvSpPr/>
            <p:nvPr/>
          </p:nvSpPr>
          <p:spPr>
            <a:xfrm>
              <a:off x="990015" y="1340216"/>
              <a:ext cx="60054" cy="52612"/>
            </a:xfrm>
            <a:custGeom>
              <a:avLst/>
              <a:gdLst/>
              <a:ahLst/>
              <a:cxnLst>
                <a:cxn ang="0">
                  <a:pos x="wd2" y="hd2"/>
                </a:cxn>
                <a:cxn ang="5400000">
                  <a:pos x="wd2" y="hd2"/>
                </a:cxn>
                <a:cxn ang="10800000">
                  <a:pos x="wd2" y="hd2"/>
                </a:cxn>
                <a:cxn ang="16200000">
                  <a:pos x="wd2" y="hd2"/>
                </a:cxn>
              </a:cxnLst>
              <a:rect l="0" t="0" r="r" b="b"/>
              <a:pathLst>
                <a:path w="21600" h="21600" extrusionOk="0">
                  <a:moveTo>
                    <a:pt x="8023" y="9663"/>
                  </a:moveTo>
                  <a:lnTo>
                    <a:pt x="15429" y="5684"/>
                  </a:lnTo>
                  <a:lnTo>
                    <a:pt x="21600" y="2274"/>
                  </a:lnTo>
                  <a:lnTo>
                    <a:pt x="16663" y="0"/>
                  </a:lnTo>
                  <a:lnTo>
                    <a:pt x="8023" y="0"/>
                  </a:lnTo>
                  <a:lnTo>
                    <a:pt x="2469" y="3411"/>
                  </a:lnTo>
                  <a:lnTo>
                    <a:pt x="0" y="5684"/>
                  </a:lnTo>
                  <a:lnTo>
                    <a:pt x="1234" y="14211"/>
                  </a:lnTo>
                  <a:lnTo>
                    <a:pt x="2469" y="21600"/>
                  </a:lnTo>
                  <a:lnTo>
                    <a:pt x="6171" y="17621"/>
                  </a:lnTo>
                  <a:lnTo>
                    <a:pt x="8023" y="9663"/>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39" name="Freeform 219"/>
            <p:cNvSpPr/>
            <p:nvPr/>
          </p:nvSpPr>
          <p:spPr>
            <a:xfrm>
              <a:off x="1058647" y="1313910"/>
              <a:ext cx="53191" cy="20768"/>
            </a:xfrm>
            <a:custGeom>
              <a:avLst/>
              <a:gdLst/>
              <a:ahLst/>
              <a:cxnLst>
                <a:cxn ang="0">
                  <a:pos x="wd2" y="hd2"/>
                </a:cxn>
                <a:cxn ang="5400000">
                  <a:pos x="wd2" y="hd2"/>
                </a:cxn>
                <a:cxn ang="10800000">
                  <a:pos x="wd2" y="hd2"/>
                </a:cxn>
                <a:cxn ang="16200000">
                  <a:pos x="wd2" y="hd2"/>
                </a:cxn>
              </a:cxnLst>
              <a:rect l="0" t="0" r="r" b="b"/>
              <a:pathLst>
                <a:path w="21600" h="21600" extrusionOk="0">
                  <a:moveTo>
                    <a:pt x="21600" y="12960"/>
                  </a:moveTo>
                  <a:lnTo>
                    <a:pt x="18813" y="5760"/>
                  </a:lnTo>
                  <a:lnTo>
                    <a:pt x="17419" y="2880"/>
                  </a:lnTo>
                  <a:lnTo>
                    <a:pt x="14632" y="0"/>
                  </a:lnTo>
                  <a:lnTo>
                    <a:pt x="11148" y="0"/>
                  </a:lnTo>
                  <a:lnTo>
                    <a:pt x="5574" y="5760"/>
                  </a:lnTo>
                  <a:lnTo>
                    <a:pt x="0" y="12960"/>
                  </a:lnTo>
                  <a:lnTo>
                    <a:pt x="1394" y="18720"/>
                  </a:lnTo>
                  <a:lnTo>
                    <a:pt x="4181" y="21600"/>
                  </a:lnTo>
                  <a:lnTo>
                    <a:pt x="6968" y="21600"/>
                  </a:lnTo>
                  <a:lnTo>
                    <a:pt x="11148" y="18720"/>
                  </a:lnTo>
                  <a:lnTo>
                    <a:pt x="16026" y="15840"/>
                  </a:lnTo>
                  <a:lnTo>
                    <a:pt x="21600" y="1296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0" name="Freeform 220"/>
            <p:cNvSpPr/>
            <p:nvPr/>
          </p:nvSpPr>
          <p:spPr>
            <a:xfrm>
              <a:off x="996878" y="1221147"/>
              <a:ext cx="53191" cy="38767"/>
            </a:xfrm>
            <a:custGeom>
              <a:avLst/>
              <a:gdLst/>
              <a:ahLst/>
              <a:cxnLst>
                <a:cxn ang="0">
                  <a:pos x="wd2" y="hd2"/>
                </a:cxn>
                <a:cxn ang="5400000">
                  <a:pos x="wd2" y="hd2"/>
                </a:cxn>
                <a:cxn ang="10800000">
                  <a:pos x="wd2" y="hd2"/>
                </a:cxn>
                <a:cxn ang="16200000">
                  <a:pos x="wd2" y="hd2"/>
                </a:cxn>
              </a:cxnLst>
              <a:rect l="0" t="0" r="r" b="b"/>
              <a:pathLst>
                <a:path w="21600" h="21600" extrusionOk="0">
                  <a:moveTo>
                    <a:pt x="17419" y="21600"/>
                  </a:moveTo>
                  <a:lnTo>
                    <a:pt x="20206" y="14657"/>
                  </a:lnTo>
                  <a:lnTo>
                    <a:pt x="21600" y="10029"/>
                  </a:lnTo>
                  <a:lnTo>
                    <a:pt x="20206" y="6943"/>
                  </a:lnTo>
                  <a:lnTo>
                    <a:pt x="17419" y="0"/>
                  </a:lnTo>
                  <a:lnTo>
                    <a:pt x="7665" y="6943"/>
                  </a:lnTo>
                  <a:lnTo>
                    <a:pt x="0" y="14657"/>
                  </a:lnTo>
                  <a:lnTo>
                    <a:pt x="2787" y="19286"/>
                  </a:lnTo>
                  <a:lnTo>
                    <a:pt x="6271" y="20057"/>
                  </a:lnTo>
                  <a:lnTo>
                    <a:pt x="11845" y="21600"/>
                  </a:lnTo>
                  <a:lnTo>
                    <a:pt x="1741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1" name="Freeform 221"/>
            <p:cNvSpPr/>
            <p:nvPr/>
          </p:nvSpPr>
          <p:spPr>
            <a:xfrm>
              <a:off x="940257" y="1287604"/>
              <a:ext cx="63485" cy="34614"/>
            </a:xfrm>
            <a:custGeom>
              <a:avLst/>
              <a:gdLst/>
              <a:ahLst/>
              <a:cxnLst>
                <a:cxn ang="0">
                  <a:pos x="wd2" y="hd2"/>
                </a:cxn>
                <a:cxn ang="5400000">
                  <a:pos x="wd2" y="hd2"/>
                </a:cxn>
                <a:cxn ang="10800000">
                  <a:pos x="wd2" y="hd2"/>
                </a:cxn>
                <a:cxn ang="16200000">
                  <a:pos x="wd2" y="hd2"/>
                </a:cxn>
              </a:cxnLst>
              <a:rect l="0" t="0" r="r" b="b"/>
              <a:pathLst>
                <a:path w="21600" h="21600" extrusionOk="0">
                  <a:moveTo>
                    <a:pt x="21600" y="12960"/>
                  </a:moveTo>
                  <a:lnTo>
                    <a:pt x="21600" y="0"/>
                  </a:lnTo>
                  <a:lnTo>
                    <a:pt x="10508" y="7776"/>
                  </a:lnTo>
                  <a:lnTo>
                    <a:pt x="0" y="16416"/>
                  </a:lnTo>
                  <a:lnTo>
                    <a:pt x="2335" y="19872"/>
                  </a:lnTo>
                  <a:lnTo>
                    <a:pt x="4670" y="21600"/>
                  </a:lnTo>
                  <a:lnTo>
                    <a:pt x="8173" y="21600"/>
                  </a:lnTo>
                  <a:lnTo>
                    <a:pt x="10508" y="19872"/>
                  </a:lnTo>
                  <a:lnTo>
                    <a:pt x="16930" y="14688"/>
                  </a:lnTo>
                  <a:lnTo>
                    <a:pt x="21600" y="1296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2" name="Freeform 222"/>
            <p:cNvSpPr/>
            <p:nvPr/>
          </p:nvSpPr>
          <p:spPr>
            <a:xfrm>
              <a:off x="782403" y="1302833"/>
              <a:ext cx="145844" cy="85842"/>
            </a:xfrm>
            <a:custGeom>
              <a:avLst/>
              <a:gdLst/>
              <a:ahLst/>
              <a:cxnLst>
                <a:cxn ang="0">
                  <a:pos x="wd2" y="hd2"/>
                </a:cxn>
                <a:cxn ang="5400000">
                  <a:pos x="wd2" y="hd2"/>
                </a:cxn>
                <a:cxn ang="10800000">
                  <a:pos x="wd2" y="hd2"/>
                </a:cxn>
                <a:cxn ang="16200000">
                  <a:pos x="wd2" y="hd2"/>
                </a:cxn>
              </a:cxnLst>
              <a:rect l="0" t="0" r="r" b="b"/>
              <a:pathLst>
                <a:path w="21600" h="21600" extrusionOk="0">
                  <a:moveTo>
                    <a:pt x="21600" y="5923"/>
                  </a:moveTo>
                  <a:lnTo>
                    <a:pt x="20075" y="0"/>
                  </a:lnTo>
                  <a:lnTo>
                    <a:pt x="16518" y="4181"/>
                  </a:lnTo>
                  <a:lnTo>
                    <a:pt x="11181" y="9406"/>
                  </a:lnTo>
                  <a:lnTo>
                    <a:pt x="4828" y="16026"/>
                  </a:lnTo>
                  <a:lnTo>
                    <a:pt x="0" y="21600"/>
                  </a:lnTo>
                  <a:lnTo>
                    <a:pt x="3558" y="19510"/>
                  </a:lnTo>
                  <a:lnTo>
                    <a:pt x="10673" y="14632"/>
                  </a:lnTo>
                  <a:lnTo>
                    <a:pt x="14739" y="12194"/>
                  </a:lnTo>
                  <a:lnTo>
                    <a:pt x="18042" y="10103"/>
                  </a:lnTo>
                  <a:lnTo>
                    <a:pt x="20584" y="7316"/>
                  </a:lnTo>
                  <a:lnTo>
                    <a:pt x="21600" y="592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3" name="Freeform 223"/>
            <p:cNvSpPr/>
            <p:nvPr/>
          </p:nvSpPr>
          <p:spPr>
            <a:xfrm>
              <a:off x="1262827" y="1455131"/>
              <a:ext cx="27454" cy="55382"/>
            </a:xfrm>
            <a:custGeom>
              <a:avLst/>
              <a:gdLst/>
              <a:ahLst/>
              <a:cxnLst>
                <a:cxn ang="0">
                  <a:pos x="wd2" y="hd2"/>
                </a:cxn>
                <a:cxn ang="5400000">
                  <a:pos x="wd2" y="hd2"/>
                </a:cxn>
                <a:cxn ang="10800000">
                  <a:pos x="wd2" y="hd2"/>
                </a:cxn>
                <a:cxn ang="16200000">
                  <a:pos x="wd2" y="hd2"/>
                </a:cxn>
              </a:cxnLst>
              <a:rect l="0" t="0" r="r" b="b"/>
              <a:pathLst>
                <a:path w="21600" h="21600" extrusionOk="0">
                  <a:moveTo>
                    <a:pt x="21600" y="2700"/>
                  </a:moveTo>
                  <a:lnTo>
                    <a:pt x="13500" y="540"/>
                  </a:lnTo>
                  <a:lnTo>
                    <a:pt x="10800" y="0"/>
                  </a:lnTo>
                  <a:lnTo>
                    <a:pt x="8100" y="540"/>
                  </a:lnTo>
                  <a:lnTo>
                    <a:pt x="0" y="2700"/>
                  </a:lnTo>
                  <a:lnTo>
                    <a:pt x="2700" y="10260"/>
                  </a:lnTo>
                  <a:lnTo>
                    <a:pt x="5400" y="21600"/>
                  </a:lnTo>
                  <a:lnTo>
                    <a:pt x="13500" y="17280"/>
                  </a:lnTo>
                  <a:lnTo>
                    <a:pt x="18900" y="13500"/>
                  </a:lnTo>
                  <a:lnTo>
                    <a:pt x="21600" y="8100"/>
                  </a:lnTo>
                  <a:lnTo>
                    <a:pt x="21600" y="27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4" name="Freeform 224"/>
            <p:cNvSpPr/>
            <p:nvPr/>
          </p:nvSpPr>
          <p:spPr>
            <a:xfrm>
              <a:off x="1197626" y="1475898"/>
              <a:ext cx="65202" cy="553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
                  </a:moveTo>
                  <a:lnTo>
                    <a:pt x="21600" y="1080"/>
                  </a:lnTo>
                  <a:lnTo>
                    <a:pt x="20463" y="0"/>
                  </a:lnTo>
                  <a:lnTo>
                    <a:pt x="19326" y="0"/>
                  </a:lnTo>
                  <a:lnTo>
                    <a:pt x="17621" y="1080"/>
                  </a:lnTo>
                  <a:lnTo>
                    <a:pt x="15347" y="3240"/>
                  </a:lnTo>
                  <a:lnTo>
                    <a:pt x="11937" y="5940"/>
                  </a:lnTo>
                  <a:lnTo>
                    <a:pt x="5684" y="13500"/>
                  </a:lnTo>
                  <a:lnTo>
                    <a:pt x="0" y="20520"/>
                  </a:lnTo>
                  <a:lnTo>
                    <a:pt x="15347" y="21600"/>
                  </a:lnTo>
                  <a:lnTo>
                    <a:pt x="17621" y="18360"/>
                  </a:lnTo>
                  <a:lnTo>
                    <a:pt x="19326" y="14580"/>
                  </a:lnTo>
                  <a:lnTo>
                    <a:pt x="20463" y="9180"/>
                  </a:lnTo>
                  <a:lnTo>
                    <a:pt x="21600" y="216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5" name="Freeform 225"/>
            <p:cNvSpPr/>
            <p:nvPr/>
          </p:nvSpPr>
          <p:spPr>
            <a:xfrm>
              <a:off x="1115268" y="1392827"/>
              <a:ext cx="49759" cy="775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469" y="20829"/>
                  </a:lnTo>
                  <a:lnTo>
                    <a:pt x="11172" y="20057"/>
                  </a:lnTo>
                  <a:lnTo>
                    <a:pt x="17131" y="18514"/>
                  </a:lnTo>
                  <a:lnTo>
                    <a:pt x="21600" y="16586"/>
                  </a:lnTo>
                  <a:lnTo>
                    <a:pt x="20110" y="8486"/>
                  </a:lnTo>
                  <a:lnTo>
                    <a:pt x="18621" y="0"/>
                  </a:lnTo>
                  <a:lnTo>
                    <a:pt x="15641" y="3857"/>
                  </a:lnTo>
                  <a:lnTo>
                    <a:pt x="12662" y="9643"/>
                  </a:lnTo>
                  <a:lnTo>
                    <a:pt x="9683" y="13500"/>
                  </a:lnTo>
                  <a:lnTo>
                    <a:pt x="8193" y="16586"/>
                  </a:lnTo>
                  <a:lnTo>
                    <a:pt x="4469" y="19286"/>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6" name="Freeform 226"/>
            <p:cNvSpPr/>
            <p:nvPr/>
          </p:nvSpPr>
          <p:spPr>
            <a:xfrm>
              <a:off x="1072373" y="1528510"/>
              <a:ext cx="25738" cy="173066"/>
            </a:xfrm>
            <a:custGeom>
              <a:avLst/>
              <a:gdLst/>
              <a:ahLst/>
              <a:cxnLst>
                <a:cxn ang="0">
                  <a:pos x="wd2" y="hd2"/>
                </a:cxn>
                <a:cxn ang="5400000">
                  <a:pos x="wd2" y="hd2"/>
                </a:cxn>
                <a:cxn ang="10800000">
                  <a:pos x="wd2" y="hd2"/>
                </a:cxn>
                <a:cxn ang="16200000">
                  <a:pos x="wd2" y="hd2"/>
                </a:cxn>
              </a:cxnLst>
              <a:rect l="0" t="0" r="r" b="b"/>
              <a:pathLst>
                <a:path w="21600" h="21600" extrusionOk="0">
                  <a:moveTo>
                    <a:pt x="5760" y="0"/>
                  </a:moveTo>
                  <a:lnTo>
                    <a:pt x="11520" y="1037"/>
                  </a:lnTo>
                  <a:lnTo>
                    <a:pt x="21600" y="2419"/>
                  </a:lnTo>
                  <a:lnTo>
                    <a:pt x="11520" y="4320"/>
                  </a:lnTo>
                  <a:lnTo>
                    <a:pt x="0" y="7430"/>
                  </a:lnTo>
                  <a:lnTo>
                    <a:pt x="0" y="9677"/>
                  </a:lnTo>
                  <a:lnTo>
                    <a:pt x="2880" y="12614"/>
                  </a:lnTo>
                  <a:lnTo>
                    <a:pt x="8640" y="15725"/>
                  </a:lnTo>
                  <a:lnTo>
                    <a:pt x="14400" y="18662"/>
                  </a:lnTo>
                  <a:lnTo>
                    <a:pt x="1728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7" name="Freeform 227"/>
            <p:cNvSpPr/>
            <p:nvPr/>
          </p:nvSpPr>
          <p:spPr>
            <a:xfrm>
              <a:off x="979720" y="1412211"/>
              <a:ext cx="39464" cy="106609"/>
            </a:xfrm>
            <a:custGeom>
              <a:avLst/>
              <a:gdLst/>
              <a:ahLst/>
              <a:cxnLst>
                <a:cxn ang="0">
                  <a:pos x="wd2" y="hd2"/>
                </a:cxn>
                <a:cxn ang="5400000">
                  <a:pos x="wd2" y="hd2"/>
                </a:cxn>
                <a:cxn ang="10800000">
                  <a:pos x="wd2" y="hd2"/>
                </a:cxn>
                <a:cxn ang="16200000">
                  <a:pos x="wd2" y="hd2"/>
                </a:cxn>
              </a:cxnLst>
              <a:rect l="0" t="0" r="r" b="b"/>
              <a:pathLst>
                <a:path w="21600" h="21600" extrusionOk="0">
                  <a:moveTo>
                    <a:pt x="17843" y="15709"/>
                  </a:moveTo>
                  <a:lnTo>
                    <a:pt x="19722" y="18795"/>
                  </a:lnTo>
                  <a:lnTo>
                    <a:pt x="21600" y="21600"/>
                  </a:lnTo>
                  <a:lnTo>
                    <a:pt x="17843" y="20478"/>
                  </a:lnTo>
                  <a:lnTo>
                    <a:pt x="15026" y="18234"/>
                  </a:lnTo>
                  <a:lnTo>
                    <a:pt x="11270" y="15148"/>
                  </a:lnTo>
                  <a:lnTo>
                    <a:pt x="9391" y="11782"/>
                  </a:lnTo>
                  <a:lnTo>
                    <a:pt x="11270" y="8977"/>
                  </a:lnTo>
                  <a:lnTo>
                    <a:pt x="11270" y="5330"/>
                  </a:lnTo>
                  <a:lnTo>
                    <a:pt x="9391" y="3086"/>
                  </a:lnTo>
                  <a:lnTo>
                    <a:pt x="7513" y="1683"/>
                  </a:lnTo>
                  <a:lnTo>
                    <a:pt x="3757" y="561"/>
                  </a:lnTo>
                  <a:lnTo>
                    <a:pt x="0" y="0"/>
                  </a:lnTo>
                  <a:lnTo>
                    <a:pt x="13148" y="0"/>
                  </a:lnTo>
                  <a:lnTo>
                    <a:pt x="15026" y="7574"/>
                  </a:lnTo>
                  <a:lnTo>
                    <a:pt x="17843" y="15709"/>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8" name="Freeform 228"/>
            <p:cNvSpPr/>
            <p:nvPr/>
          </p:nvSpPr>
          <p:spPr>
            <a:xfrm>
              <a:off x="933394" y="1406672"/>
              <a:ext cx="42896" cy="66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008" y="0"/>
                  </a:lnTo>
                  <a:lnTo>
                    <a:pt x="15552" y="900"/>
                  </a:lnTo>
                  <a:lnTo>
                    <a:pt x="10368" y="3600"/>
                  </a:lnTo>
                  <a:lnTo>
                    <a:pt x="6912" y="7650"/>
                  </a:lnTo>
                  <a:lnTo>
                    <a:pt x="6912" y="10350"/>
                  </a:lnTo>
                  <a:lnTo>
                    <a:pt x="0" y="21600"/>
                  </a:lnTo>
                  <a:lnTo>
                    <a:pt x="5184" y="21600"/>
                  </a:lnTo>
                  <a:lnTo>
                    <a:pt x="8640" y="19800"/>
                  </a:lnTo>
                  <a:lnTo>
                    <a:pt x="10368" y="17100"/>
                  </a:lnTo>
                  <a:lnTo>
                    <a:pt x="10368" y="13950"/>
                  </a:lnTo>
                  <a:lnTo>
                    <a:pt x="12096" y="10350"/>
                  </a:lnTo>
                  <a:lnTo>
                    <a:pt x="13824" y="5850"/>
                  </a:lnTo>
                  <a:lnTo>
                    <a:pt x="17280" y="2700"/>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49" name="Freeform 229"/>
            <p:cNvSpPr/>
            <p:nvPr/>
          </p:nvSpPr>
          <p:spPr>
            <a:xfrm>
              <a:off x="1777566" y="1239145"/>
              <a:ext cx="29170" cy="48460"/>
            </a:xfrm>
            <a:custGeom>
              <a:avLst/>
              <a:gdLst/>
              <a:ahLst/>
              <a:cxnLst>
                <a:cxn ang="0">
                  <a:pos x="wd2" y="hd2"/>
                </a:cxn>
                <a:cxn ang="5400000">
                  <a:pos x="wd2" y="hd2"/>
                </a:cxn>
                <a:cxn ang="10800000">
                  <a:pos x="wd2" y="hd2"/>
                </a:cxn>
                <a:cxn ang="16200000">
                  <a:pos x="wd2" y="hd2"/>
                </a:cxn>
              </a:cxnLst>
              <a:rect l="0" t="0" r="r" b="b"/>
              <a:pathLst>
                <a:path w="21600" h="21600" extrusionOk="0">
                  <a:moveTo>
                    <a:pt x="21600" y="8023"/>
                  </a:moveTo>
                  <a:lnTo>
                    <a:pt x="13976" y="0"/>
                  </a:lnTo>
                  <a:lnTo>
                    <a:pt x="3812" y="3703"/>
                  </a:lnTo>
                  <a:lnTo>
                    <a:pt x="0" y="8023"/>
                  </a:lnTo>
                  <a:lnTo>
                    <a:pt x="8894" y="15429"/>
                  </a:lnTo>
                  <a:lnTo>
                    <a:pt x="19059" y="21600"/>
                  </a:lnTo>
                  <a:lnTo>
                    <a:pt x="21600" y="15429"/>
                  </a:lnTo>
                  <a:lnTo>
                    <a:pt x="21600" y="802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0" name="Freeform 230"/>
            <p:cNvSpPr/>
            <p:nvPr/>
          </p:nvSpPr>
          <p:spPr>
            <a:xfrm>
              <a:off x="1811137" y="1247453"/>
              <a:ext cx="16934" cy="49843"/>
            </a:xfrm>
            <a:custGeom>
              <a:avLst/>
              <a:gdLst/>
              <a:ahLst/>
              <a:cxnLst>
                <a:cxn ang="0">
                  <a:pos x="wd2" y="hd2"/>
                </a:cxn>
                <a:cxn ang="5400000">
                  <a:pos x="wd2" y="hd2"/>
                </a:cxn>
                <a:cxn ang="10800000">
                  <a:pos x="wd2" y="hd2"/>
                </a:cxn>
                <a:cxn ang="16200000">
                  <a:pos x="wd2" y="hd2"/>
                </a:cxn>
              </a:cxnLst>
              <a:rect l="0" t="0" r="r" b="b"/>
              <a:pathLst>
                <a:path w="21600" h="21600" extrusionOk="0">
                  <a:moveTo>
                    <a:pt x="21600" y="9000"/>
                  </a:moveTo>
                  <a:lnTo>
                    <a:pt x="0" y="0"/>
                  </a:lnTo>
                  <a:lnTo>
                    <a:pt x="0" y="11400"/>
                  </a:lnTo>
                  <a:lnTo>
                    <a:pt x="6171" y="16200"/>
                  </a:lnTo>
                  <a:lnTo>
                    <a:pt x="12343" y="21600"/>
                  </a:lnTo>
                  <a:lnTo>
                    <a:pt x="15429" y="15000"/>
                  </a:lnTo>
                  <a:lnTo>
                    <a:pt x="21600" y="90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1" name="Freeform 231"/>
            <p:cNvSpPr/>
            <p:nvPr/>
          </p:nvSpPr>
          <p:spPr>
            <a:xfrm>
              <a:off x="1806735" y="1268220"/>
              <a:ext cx="25738" cy="88611"/>
            </a:xfrm>
            <a:custGeom>
              <a:avLst/>
              <a:gdLst/>
              <a:ahLst/>
              <a:cxnLst>
                <a:cxn ang="0">
                  <a:pos x="wd2" y="hd2"/>
                </a:cxn>
                <a:cxn ang="5400000">
                  <a:pos x="wd2" y="hd2"/>
                </a:cxn>
                <a:cxn ang="10800000">
                  <a:pos x="wd2" y="hd2"/>
                </a:cxn>
                <a:cxn ang="16200000">
                  <a:pos x="wd2" y="hd2"/>
                </a:cxn>
              </a:cxnLst>
              <a:rect l="0" t="0" r="r" b="b"/>
              <a:pathLst>
                <a:path w="21600" h="21600" extrusionOk="0">
                  <a:moveTo>
                    <a:pt x="18720" y="11812"/>
                  </a:moveTo>
                  <a:lnTo>
                    <a:pt x="21600" y="5737"/>
                  </a:lnTo>
                  <a:lnTo>
                    <a:pt x="18720" y="0"/>
                  </a:lnTo>
                  <a:lnTo>
                    <a:pt x="12960" y="4725"/>
                  </a:lnTo>
                  <a:lnTo>
                    <a:pt x="5760" y="9787"/>
                  </a:lnTo>
                  <a:lnTo>
                    <a:pt x="0" y="15525"/>
                  </a:lnTo>
                  <a:lnTo>
                    <a:pt x="0" y="21600"/>
                  </a:lnTo>
                  <a:lnTo>
                    <a:pt x="11520" y="17550"/>
                  </a:lnTo>
                  <a:lnTo>
                    <a:pt x="18720" y="1181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2" name="Freeform 232"/>
            <p:cNvSpPr/>
            <p:nvPr/>
          </p:nvSpPr>
          <p:spPr>
            <a:xfrm>
              <a:off x="1760408" y="1270990"/>
              <a:ext cx="36033" cy="55381"/>
            </a:xfrm>
            <a:custGeom>
              <a:avLst/>
              <a:gdLst/>
              <a:ahLst/>
              <a:cxnLst>
                <a:cxn ang="0">
                  <a:pos x="wd2" y="hd2"/>
                </a:cxn>
                <a:cxn ang="5400000">
                  <a:pos x="wd2" y="hd2"/>
                </a:cxn>
                <a:cxn ang="10800000">
                  <a:pos x="wd2" y="hd2"/>
                </a:cxn>
                <a:cxn ang="16200000">
                  <a:pos x="wd2" y="hd2"/>
                </a:cxn>
              </a:cxnLst>
              <a:rect l="0" t="0" r="r" b="b"/>
              <a:pathLst>
                <a:path w="21600" h="21600" extrusionOk="0">
                  <a:moveTo>
                    <a:pt x="17486" y="6480"/>
                  </a:moveTo>
                  <a:lnTo>
                    <a:pt x="13371" y="1080"/>
                  </a:lnTo>
                  <a:lnTo>
                    <a:pt x="10286" y="0"/>
                  </a:lnTo>
                  <a:lnTo>
                    <a:pt x="6171" y="2160"/>
                  </a:lnTo>
                  <a:lnTo>
                    <a:pt x="0" y="3240"/>
                  </a:lnTo>
                  <a:lnTo>
                    <a:pt x="21600" y="21600"/>
                  </a:lnTo>
                  <a:lnTo>
                    <a:pt x="19543" y="13500"/>
                  </a:lnTo>
                  <a:lnTo>
                    <a:pt x="17486" y="648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3" name="Freeform 233"/>
            <p:cNvSpPr/>
            <p:nvPr/>
          </p:nvSpPr>
          <p:spPr>
            <a:xfrm>
              <a:off x="1365775" y="1276528"/>
              <a:ext cx="101233" cy="116300"/>
            </a:xfrm>
            <a:custGeom>
              <a:avLst/>
              <a:gdLst/>
              <a:ahLst/>
              <a:cxnLst>
                <a:cxn ang="0">
                  <a:pos x="wd2" y="hd2"/>
                </a:cxn>
                <a:cxn ang="5400000">
                  <a:pos x="wd2" y="hd2"/>
                </a:cxn>
                <a:cxn ang="10800000">
                  <a:pos x="wd2" y="hd2"/>
                </a:cxn>
                <a:cxn ang="16200000">
                  <a:pos x="wd2" y="hd2"/>
                </a:cxn>
              </a:cxnLst>
              <a:rect l="0" t="0" r="r" b="b"/>
              <a:pathLst>
                <a:path w="21600" h="21600" extrusionOk="0">
                  <a:moveTo>
                    <a:pt x="12447" y="10800"/>
                  </a:moveTo>
                  <a:lnTo>
                    <a:pt x="8420" y="5400"/>
                  </a:lnTo>
                  <a:lnTo>
                    <a:pt x="4027" y="0"/>
                  </a:lnTo>
                  <a:lnTo>
                    <a:pt x="1464" y="2057"/>
                  </a:lnTo>
                  <a:lnTo>
                    <a:pt x="0" y="3857"/>
                  </a:lnTo>
                  <a:lnTo>
                    <a:pt x="4027" y="8743"/>
                  </a:lnTo>
                  <a:lnTo>
                    <a:pt x="10617" y="15171"/>
                  </a:lnTo>
                  <a:lnTo>
                    <a:pt x="13180" y="18257"/>
                  </a:lnTo>
                  <a:lnTo>
                    <a:pt x="16841" y="20314"/>
                  </a:lnTo>
                  <a:lnTo>
                    <a:pt x="18305" y="21086"/>
                  </a:lnTo>
                  <a:lnTo>
                    <a:pt x="19403" y="21600"/>
                  </a:lnTo>
                  <a:lnTo>
                    <a:pt x="21600" y="21600"/>
                  </a:lnTo>
                  <a:lnTo>
                    <a:pt x="17573" y="16200"/>
                  </a:lnTo>
                  <a:lnTo>
                    <a:pt x="12447" y="108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4" name="Freeform 234"/>
            <p:cNvSpPr/>
            <p:nvPr/>
          </p:nvSpPr>
          <p:spPr>
            <a:xfrm>
              <a:off x="1312585" y="1186534"/>
              <a:ext cx="53191" cy="110762"/>
            </a:xfrm>
            <a:custGeom>
              <a:avLst/>
              <a:gdLst/>
              <a:ahLst/>
              <a:cxnLst>
                <a:cxn ang="0">
                  <a:pos x="wd2" y="hd2"/>
                </a:cxn>
                <a:cxn ang="5400000">
                  <a:pos x="wd2" y="hd2"/>
                </a:cxn>
                <a:cxn ang="10800000">
                  <a:pos x="wd2" y="hd2"/>
                </a:cxn>
                <a:cxn ang="16200000">
                  <a:pos x="wd2" y="hd2"/>
                </a:cxn>
              </a:cxnLst>
              <a:rect l="0" t="0" r="r" b="b"/>
              <a:pathLst>
                <a:path w="21600" h="21600" extrusionOk="0">
                  <a:moveTo>
                    <a:pt x="11845" y="4590"/>
                  </a:moveTo>
                  <a:lnTo>
                    <a:pt x="9058" y="1890"/>
                  </a:lnTo>
                  <a:lnTo>
                    <a:pt x="6968" y="540"/>
                  </a:lnTo>
                  <a:lnTo>
                    <a:pt x="5574" y="540"/>
                  </a:lnTo>
                  <a:lnTo>
                    <a:pt x="4181" y="0"/>
                  </a:lnTo>
                  <a:lnTo>
                    <a:pt x="2787" y="540"/>
                  </a:lnTo>
                  <a:lnTo>
                    <a:pt x="0" y="1080"/>
                  </a:lnTo>
                  <a:lnTo>
                    <a:pt x="5574" y="5670"/>
                  </a:lnTo>
                  <a:lnTo>
                    <a:pt x="10452" y="11340"/>
                  </a:lnTo>
                  <a:lnTo>
                    <a:pt x="21600" y="21600"/>
                  </a:lnTo>
                  <a:lnTo>
                    <a:pt x="21600" y="17010"/>
                  </a:lnTo>
                  <a:lnTo>
                    <a:pt x="20206" y="12420"/>
                  </a:lnTo>
                  <a:lnTo>
                    <a:pt x="16026" y="8100"/>
                  </a:lnTo>
                  <a:lnTo>
                    <a:pt x="11845" y="459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5" name="Freeform 235"/>
            <p:cNvSpPr/>
            <p:nvPr/>
          </p:nvSpPr>
          <p:spPr>
            <a:xfrm>
              <a:off x="727498" y="1223916"/>
              <a:ext cx="226486" cy="1218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091" y="8836"/>
                  </a:lnTo>
                  <a:lnTo>
                    <a:pt x="7527" y="15464"/>
                  </a:lnTo>
                  <a:lnTo>
                    <a:pt x="5236" y="18164"/>
                  </a:lnTo>
                  <a:lnTo>
                    <a:pt x="3436" y="20127"/>
                  </a:lnTo>
                  <a:lnTo>
                    <a:pt x="1473" y="21109"/>
                  </a:lnTo>
                  <a:lnTo>
                    <a:pt x="0" y="21600"/>
                  </a:lnTo>
                  <a:lnTo>
                    <a:pt x="3927" y="18655"/>
                  </a:lnTo>
                  <a:lnTo>
                    <a:pt x="11618" y="11782"/>
                  </a:lnTo>
                  <a:lnTo>
                    <a:pt x="15382" y="7855"/>
                  </a:lnTo>
                  <a:lnTo>
                    <a:pt x="18491" y="4664"/>
                  </a:lnTo>
                  <a:lnTo>
                    <a:pt x="19636" y="3191"/>
                  </a:lnTo>
                  <a:lnTo>
                    <a:pt x="20618" y="1718"/>
                  </a:lnTo>
                  <a:lnTo>
                    <a:pt x="21273" y="245"/>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6" name="Freeform 236"/>
            <p:cNvSpPr/>
            <p:nvPr/>
          </p:nvSpPr>
          <p:spPr>
            <a:xfrm>
              <a:off x="404928" y="1452362"/>
              <a:ext cx="32601" cy="373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053" y="18400"/>
                  </a:lnTo>
                  <a:lnTo>
                    <a:pt x="12505" y="13600"/>
                  </a:lnTo>
                  <a:lnTo>
                    <a:pt x="5684" y="12000"/>
                  </a:lnTo>
                  <a:lnTo>
                    <a:pt x="0" y="10400"/>
                  </a:lnTo>
                  <a:lnTo>
                    <a:pt x="17053" y="0"/>
                  </a:lnTo>
                  <a:lnTo>
                    <a:pt x="17053" y="8800"/>
                  </a:lnTo>
                  <a:lnTo>
                    <a:pt x="2160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7" name="Freeform 237"/>
            <p:cNvSpPr/>
            <p:nvPr/>
          </p:nvSpPr>
          <p:spPr>
            <a:xfrm>
              <a:off x="322570" y="1452362"/>
              <a:ext cx="108096" cy="41536"/>
            </a:xfrm>
            <a:custGeom>
              <a:avLst/>
              <a:gdLst/>
              <a:ahLst/>
              <a:cxnLst>
                <a:cxn ang="0">
                  <a:pos x="wd2" y="hd2"/>
                </a:cxn>
                <a:cxn ang="5400000">
                  <a:pos x="wd2" y="hd2"/>
                </a:cxn>
                <a:cxn ang="10800000">
                  <a:pos x="wd2" y="hd2"/>
                </a:cxn>
                <a:cxn ang="16200000">
                  <a:pos x="wd2" y="hd2"/>
                </a:cxn>
              </a:cxnLst>
              <a:rect l="0" t="0" r="r" b="b"/>
              <a:pathLst>
                <a:path w="21600" h="21600" extrusionOk="0">
                  <a:moveTo>
                    <a:pt x="21600" y="9360"/>
                  </a:moveTo>
                  <a:lnTo>
                    <a:pt x="21600" y="13680"/>
                  </a:lnTo>
                  <a:lnTo>
                    <a:pt x="20914" y="16560"/>
                  </a:lnTo>
                  <a:lnTo>
                    <a:pt x="19543" y="19440"/>
                  </a:lnTo>
                  <a:lnTo>
                    <a:pt x="16457" y="21600"/>
                  </a:lnTo>
                  <a:lnTo>
                    <a:pt x="12343" y="21600"/>
                  </a:lnTo>
                  <a:lnTo>
                    <a:pt x="4457" y="20160"/>
                  </a:lnTo>
                  <a:lnTo>
                    <a:pt x="0" y="18000"/>
                  </a:lnTo>
                  <a:lnTo>
                    <a:pt x="21600" y="0"/>
                  </a:lnTo>
                  <a:lnTo>
                    <a:pt x="21600" y="936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8" name="Freeform 238"/>
            <p:cNvSpPr/>
            <p:nvPr/>
          </p:nvSpPr>
          <p:spPr>
            <a:xfrm>
              <a:off x="480423" y="1385905"/>
              <a:ext cx="90938" cy="37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4672" y="4000"/>
                  </a:lnTo>
                  <a:lnTo>
                    <a:pt x="5298" y="12000"/>
                  </a:lnTo>
                  <a:lnTo>
                    <a:pt x="1223" y="15200"/>
                  </a:lnTo>
                  <a:lnTo>
                    <a:pt x="0" y="18400"/>
                  </a:lnTo>
                  <a:lnTo>
                    <a:pt x="0" y="21600"/>
                  </a:lnTo>
                  <a:lnTo>
                    <a:pt x="3668" y="21600"/>
                  </a:lnTo>
                  <a:lnTo>
                    <a:pt x="6928" y="13600"/>
                  </a:lnTo>
                  <a:lnTo>
                    <a:pt x="11411" y="5600"/>
                  </a:lnTo>
                  <a:lnTo>
                    <a:pt x="17117" y="1600"/>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59" name="Freeform 239"/>
            <p:cNvSpPr/>
            <p:nvPr/>
          </p:nvSpPr>
          <p:spPr>
            <a:xfrm>
              <a:off x="607392" y="1247453"/>
              <a:ext cx="286539" cy="1163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268" y="18771"/>
                  </a:lnTo>
                  <a:lnTo>
                    <a:pt x="7502" y="15171"/>
                  </a:lnTo>
                  <a:lnTo>
                    <a:pt x="11253" y="11314"/>
                  </a:lnTo>
                  <a:lnTo>
                    <a:pt x="17978" y="3857"/>
                  </a:lnTo>
                  <a:lnTo>
                    <a:pt x="21600" y="0"/>
                  </a:lnTo>
                  <a:lnTo>
                    <a:pt x="17720" y="3343"/>
                  </a:lnTo>
                  <a:lnTo>
                    <a:pt x="10735" y="10800"/>
                  </a:lnTo>
                  <a:lnTo>
                    <a:pt x="7243" y="14657"/>
                  </a:lnTo>
                  <a:lnTo>
                    <a:pt x="4010" y="18257"/>
                  </a:lnTo>
                  <a:lnTo>
                    <a:pt x="1552" y="20571"/>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0" name="Freeform 240"/>
            <p:cNvSpPr/>
            <p:nvPr/>
          </p:nvSpPr>
          <p:spPr>
            <a:xfrm>
              <a:off x="245359" y="1215609"/>
              <a:ext cx="636562" cy="1038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018" y="3168"/>
                  </a:lnTo>
                  <a:lnTo>
                    <a:pt x="20144" y="6048"/>
                  </a:lnTo>
                  <a:lnTo>
                    <a:pt x="19038" y="8640"/>
                  </a:lnTo>
                  <a:lnTo>
                    <a:pt x="17699" y="10944"/>
                  </a:lnTo>
                  <a:lnTo>
                    <a:pt x="16244" y="13248"/>
                  </a:lnTo>
                  <a:lnTo>
                    <a:pt x="14672" y="14976"/>
                  </a:lnTo>
                  <a:lnTo>
                    <a:pt x="12983" y="16416"/>
                  </a:lnTo>
                  <a:lnTo>
                    <a:pt x="11178" y="18144"/>
                  </a:lnTo>
                  <a:lnTo>
                    <a:pt x="7743" y="20448"/>
                  </a:lnTo>
                  <a:lnTo>
                    <a:pt x="4599" y="21600"/>
                  </a:lnTo>
                  <a:lnTo>
                    <a:pt x="1921" y="21600"/>
                  </a:lnTo>
                  <a:lnTo>
                    <a:pt x="0" y="2102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1" name="Freeform 241"/>
            <p:cNvSpPr/>
            <p:nvPr/>
          </p:nvSpPr>
          <p:spPr>
            <a:xfrm>
              <a:off x="646855" y="1126999"/>
              <a:ext cx="199034" cy="221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228" y="5400"/>
                  </a:lnTo>
                  <a:lnTo>
                    <a:pt x="20110" y="10800"/>
                  </a:lnTo>
                  <a:lnTo>
                    <a:pt x="18621" y="16200"/>
                  </a:lnTo>
                  <a:lnTo>
                    <a:pt x="14710" y="21600"/>
                  </a:lnTo>
                  <a:lnTo>
                    <a:pt x="10800" y="18900"/>
                  </a:lnTo>
                  <a:lnTo>
                    <a:pt x="6517" y="18900"/>
                  </a:lnTo>
                  <a:lnTo>
                    <a:pt x="2607" y="216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2" name="Freeform 242"/>
            <p:cNvSpPr/>
            <p:nvPr/>
          </p:nvSpPr>
          <p:spPr>
            <a:xfrm>
              <a:off x="351738" y="1189303"/>
              <a:ext cx="408361" cy="55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055" y="1080"/>
                  </a:lnTo>
                  <a:lnTo>
                    <a:pt x="20511" y="1080"/>
                  </a:lnTo>
                  <a:lnTo>
                    <a:pt x="11617" y="11340"/>
                  </a:lnTo>
                  <a:lnTo>
                    <a:pt x="10074" y="14040"/>
                  </a:lnTo>
                  <a:lnTo>
                    <a:pt x="8350" y="16200"/>
                  </a:lnTo>
                  <a:lnTo>
                    <a:pt x="1180" y="216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3" name="Freeform 243"/>
            <p:cNvSpPr/>
            <p:nvPr/>
          </p:nvSpPr>
          <p:spPr>
            <a:xfrm>
              <a:off x="252222" y="1198994"/>
              <a:ext cx="586804" cy="803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095" y="1490"/>
                  </a:lnTo>
                  <a:lnTo>
                    <a:pt x="20526" y="2234"/>
                  </a:lnTo>
                  <a:lnTo>
                    <a:pt x="20147" y="4469"/>
                  </a:lnTo>
                  <a:lnTo>
                    <a:pt x="19768" y="5214"/>
                  </a:lnTo>
                  <a:lnTo>
                    <a:pt x="19137" y="7076"/>
                  </a:lnTo>
                  <a:lnTo>
                    <a:pt x="18442" y="8566"/>
                  </a:lnTo>
                  <a:lnTo>
                    <a:pt x="17558" y="9310"/>
                  </a:lnTo>
                  <a:lnTo>
                    <a:pt x="16863" y="10055"/>
                  </a:lnTo>
                  <a:lnTo>
                    <a:pt x="13958" y="13034"/>
                  </a:lnTo>
                  <a:lnTo>
                    <a:pt x="10674" y="17131"/>
                  </a:lnTo>
                  <a:lnTo>
                    <a:pt x="9853" y="17131"/>
                  </a:lnTo>
                  <a:lnTo>
                    <a:pt x="9095" y="18621"/>
                  </a:lnTo>
                  <a:lnTo>
                    <a:pt x="7389" y="19366"/>
                  </a:lnTo>
                  <a:lnTo>
                    <a:pt x="5811" y="20855"/>
                  </a:lnTo>
                  <a:lnTo>
                    <a:pt x="5368" y="216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4" name="Freeform 244"/>
            <p:cNvSpPr/>
            <p:nvPr/>
          </p:nvSpPr>
          <p:spPr>
            <a:xfrm>
              <a:off x="614255" y="1024545"/>
              <a:ext cx="188739" cy="6784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76" y="21600"/>
                  </a:lnTo>
                  <a:lnTo>
                    <a:pt x="13156" y="20278"/>
                  </a:lnTo>
                  <a:lnTo>
                    <a:pt x="12567" y="19396"/>
                  </a:lnTo>
                  <a:lnTo>
                    <a:pt x="11389" y="18514"/>
                  </a:lnTo>
                  <a:lnTo>
                    <a:pt x="10996" y="17633"/>
                  </a:lnTo>
                  <a:lnTo>
                    <a:pt x="10996" y="16751"/>
                  </a:lnTo>
                  <a:lnTo>
                    <a:pt x="8640" y="13224"/>
                  </a:lnTo>
                  <a:lnTo>
                    <a:pt x="6873" y="8376"/>
                  </a:lnTo>
                  <a:lnTo>
                    <a:pt x="4516" y="3086"/>
                  </a:lnTo>
                  <a:lnTo>
                    <a:pt x="4124" y="3086"/>
                  </a:lnTo>
                  <a:lnTo>
                    <a:pt x="3731" y="2204"/>
                  </a:lnTo>
                  <a:lnTo>
                    <a:pt x="3535" y="1322"/>
                  </a:lnTo>
                  <a:lnTo>
                    <a:pt x="2749" y="1322"/>
                  </a:lnTo>
                  <a:lnTo>
                    <a:pt x="1571" y="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5" name="Freeform 245"/>
            <p:cNvSpPr/>
            <p:nvPr/>
          </p:nvSpPr>
          <p:spPr>
            <a:xfrm>
              <a:off x="559350" y="1042544"/>
              <a:ext cx="250507" cy="803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8345" y="20855"/>
                  </a:lnTo>
                  <a:lnTo>
                    <a:pt x="14942" y="20110"/>
                  </a:lnTo>
                  <a:lnTo>
                    <a:pt x="11836" y="18621"/>
                  </a:lnTo>
                  <a:lnTo>
                    <a:pt x="8729" y="16386"/>
                  </a:lnTo>
                  <a:lnTo>
                    <a:pt x="8137" y="16386"/>
                  </a:lnTo>
                  <a:lnTo>
                    <a:pt x="6805" y="13034"/>
                  </a:lnTo>
                  <a:lnTo>
                    <a:pt x="5622" y="9310"/>
                  </a:lnTo>
                  <a:lnTo>
                    <a:pt x="5326" y="9310"/>
                  </a:lnTo>
                  <a:lnTo>
                    <a:pt x="5030" y="7076"/>
                  </a:lnTo>
                  <a:lnTo>
                    <a:pt x="4734" y="5586"/>
                  </a:lnTo>
                  <a:lnTo>
                    <a:pt x="4438" y="5586"/>
                  </a:lnTo>
                  <a:lnTo>
                    <a:pt x="3995" y="4841"/>
                  </a:lnTo>
                  <a:lnTo>
                    <a:pt x="3699" y="4469"/>
                  </a:lnTo>
                  <a:lnTo>
                    <a:pt x="3699" y="3724"/>
                  </a:lnTo>
                  <a:lnTo>
                    <a:pt x="2811" y="3724"/>
                  </a:lnTo>
                  <a:lnTo>
                    <a:pt x="1627" y="2234"/>
                  </a:lnTo>
                  <a:lnTo>
                    <a:pt x="1332" y="745"/>
                  </a:lnTo>
                  <a:lnTo>
                    <a:pt x="592" y="745"/>
                  </a:lnTo>
                  <a:lnTo>
                    <a:pt x="296" y="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6" name="Freeform 246"/>
            <p:cNvSpPr/>
            <p:nvPr/>
          </p:nvSpPr>
          <p:spPr>
            <a:xfrm>
              <a:off x="566213" y="1048082"/>
              <a:ext cx="240213" cy="692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34" y="20736"/>
                  </a:lnTo>
                  <a:lnTo>
                    <a:pt x="13577" y="19872"/>
                  </a:lnTo>
                  <a:lnTo>
                    <a:pt x="12343" y="18144"/>
                  </a:lnTo>
                  <a:lnTo>
                    <a:pt x="11417" y="18144"/>
                  </a:lnTo>
                  <a:lnTo>
                    <a:pt x="10954" y="16416"/>
                  </a:lnTo>
                  <a:lnTo>
                    <a:pt x="9720" y="14688"/>
                  </a:lnTo>
                  <a:lnTo>
                    <a:pt x="9103" y="13392"/>
                  </a:lnTo>
                  <a:lnTo>
                    <a:pt x="8177" y="11664"/>
                  </a:lnTo>
                  <a:lnTo>
                    <a:pt x="7560" y="10800"/>
                  </a:lnTo>
                  <a:lnTo>
                    <a:pt x="7251" y="9936"/>
                  </a:lnTo>
                  <a:lnTo>
                    <a:pt x="6789" y="9936"/>
                  </a:lnTo>
                  <a:lnTo>
                    <a:pt x="6480" y="8208"/>
                  </a:lnTo>
                  <a:lnTo>
                    <a:pt x="5863" y="7344"/>
                  </a:lnTo>
                  <a:lnTo>
                    <a:pt x="5246" y="5616"/>
                  </a:lnTo>
                  <a:lnTo>
                    <a:pt x="4629" y="4752"/>
                  </a:lnTo>
                  <a:lnTo>
                    <a:pt x="4320" y="4752"/>
                  </a:lnTo>
                  <a:lnTo>
                    <a:pt x="3549" y="2592"/>
                  </a:lnTo>
                  <a:lnTo>
                    <a:pt x="2314" y="864"/>
                  </a:lnTo>
                  <a:lnTo>
                    <a:pt x="1080" y="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7" name="Freeform 247"/>
            <p:cNvSpPr/>
            <p:nvPr/>
          </p:nvSpPr>
          <p:spPr>
            <a:xfrm>
              <a:off x="516455" y="1066080"/>
              <a:ext cx="183591" cy="48460"/>
            </a:xfrm>
            <a:custGeom>
              <a:avLst/>
              <a:gdLst/>
              <a:ahLst/>
              <a:cxnLst>
                <a:cxn ang="0">
                  <a:pos x="wd2" y="hd2"/>
                </a:cxn>
                <a:cxn ang="5400000">
                  <a:pos x="wd2" y="hd2"/>
                </a:cxn>
                <a:cxn ang="10800000">
                  <a:pos x="wd2" y="hd2"/>
                </a:cxn>
                <a:cxn ang="16200000">
                  <a:pos x="wd2" y="hd2"/>
                </a:cxn>
              </a:cxnLst>
              <a:rect l="0" t="0" r="r" b="b"/>
              <a:pathLst>
                <a:path w="21600" h="21600" extrusionOk="0">
                  <a:moveTo>
                    <a:pt x="19783" y="19131"/>
                  </a:moveTo>
                  <a:lnTo>
                    <a:pt x="16150" y="19131"/>
                  </a:lnTo>
                  <a:lnTo>
                    <a:pt x="13121" y="16663"/>
                  </a:lnTo>
                  <a:lnTo>
                    <a:pt x="11507" y="14194"/>
                  </a:lnTo>
                  <a:lnTo>
                    <a:pt x="9690" y="11726"/>
                  </a:lnTo>
                  <a:lnTo>
                    <a:pt x="6864" y="7406"/>
                  </a:lnTo>
                  <a:lnTo>
                    <a:pt x="3432" y="4937"/>
                  </a:lnTo>
                  <a:lnTo>
                    <a:pt x="2624" y="3703"/>
                  </a:lnTo>
                  <a:lnTo>
                    <a:pt x="2221" y="2469"/>
                  </a:lnTo>
                  <a:lnTo>
                    <a:pt x="1413" y="2469"/>
                  </a:lnTo>
                  <a:lnTo>
                    <a:pt x="807" y="0"/>
                  </a:lnTo>
                  <a:lnTo>
                    <a:pt x="0" y="0"/>
                  </a:lnTo>
                  <a:lnTo>
                    <a:pt x="1211" y="3703"/>
                  </a:lnTo>
                  <a:lnTo>
                    <a:pt x="2221" y="4937"/>
                  </a:lnTo>
                  <a:lnTo>
                    <a:pt x="2624" y="7406"/>
                  </a:lnTo>
                  <a:lnTo>
                    <a:pt x="3028" y="7406"/>
                  </a:lnTo>
                  <a:lnTo>
                    <a:pt x="3836" y="8640"/>
                  </a:lnTo>
                  <a:lnTo>
                    <a:pt x="5047" y="9874"/>
                  </a:lnTo>
                  <a:lnTo>
                    <a:pt x="9286" y="12960"/>
                  </a:lnTo>
                  <a:lnTo>
                    <a:pt x="13121" y="15429"/>
                  </a:lnTo>
                  <a:lnTo>
                    <a:pt x="17361" y="17897"/>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8" name="Freeform 248"/>
            <p:cNvSpPr/>
            <p:nvPr/>
          </p:nvSpPr>
          <p:spPr>
            <a:xfrm>
              <a:off x="370612" y="1100693"/>
              <a:ext cx="171581" cy="60920"/>
            </a:xfrm>
            <a:custGeom>
              <a:avLst/>
              <a:gdLst/>
              <a:ahLst/>
              <a:cxnLst>
                <a:cxn ang="0">
                  <a:pos x="wd2" y="hd2"/>
                </a:cxn>
                <a:cxn ang="5400000">
                  <a:pos x="wd2" y="hd2"/>
                </a:cxn>
                <a:cxn ang="10800000">
                  <a:pos x="wd2" y="hd2"/>
                </a:cxn>
                <a:cxn ang="16200000">
                  <a:pos x="wd2" y="hd2"/>
                </a:cxn>
              </a:cxnLst>
              <a:rect l="0" t="0" r="r" b="b"/>
              <a:pathLst>
                <a:path w="21600" h="21600" extrusionOk="0">
                  <a:moveTo>
                    <a:pt x="864" y="0"/>
                  </a:moveTo>
                  <a:lnTo>
                    <a:pt x="1728" y="1964"/>
                  </a:lnTo>
                  <a:lnTo>
                    <a:pt x="2592" y="2945"/>
                  </a:lnTo>
                  <a:lnTo>
                    <a:pt x="3024" y="4909"/>
                  </a:lnTo>
                  <a:lnTo>
                    <a:pt x="3888" y="4909"/>
                  </a:lnTo>
                  <a:lnTo>
                    <a:pt x="6264" y="8836"/>
                  </a:lnTo>
                  <a:lnTo>
                    <a:pt x="8856" y="11291"/>
                  </a:lnTo>
                  <a:lnTo>
                    <a:pt x="10368" y="12273"/>
                  </a:lnTo>
                  <a:lnTo>
                    <a:pt x="11232" y="13255"/>
                  </a:lnTo>
                  <a:lnTo>
                    <a:pt x="15336" y="16200"/>
                  </a:lnTo>
                  <a:lnTo>
                    <a:pt x="19656" y="19145"/>
                  </a:lnTo>
                  <a:lnTo>
                    <a:pt x="21168" y="20127"/>
                  </a:lnTo>
                  <a:lnTo>
                    <a:pt x="21600" y="19145"/>
                  </a:lnTo>
                  <a:lnTo>
                    <a:pt x="21168" y="19145"/>
                  </a:lnTo>
                  <a:lnTo>
                    <a:pt x="20304" y="20618"/>
                  </a:lnTo>
                  <a:lnTo>
                    <a:pt x="19224" y="20618"/>
                  </a:lnTo>
                  <a:lnTo>
                    <a:pt x="18360" y="21600"/>
                  </a:lnTo>
                  <a:lnTo>
                    <a:pt x="15336" y="20618"/>
                  </a:lnTo>
                  <a:lnTo>
                    <a:pt x="12528" y="19145"/>
                  </a:lnTo>
                  <a:lnTo>
                    <a:pt x="10800" y="18164"/>
                  </a:lnTo>
                  <a:lnTo>
                    <a:pt x="9288" y="17182"/>
                  </a:lnTo>
                  <a:lnTo>
                    <a:pt x="5832" y="13255"/>
                  </a:lnTo>
                  <a:lnTo>
                    <a:pt x="3024" y="8836"/>
                  </a:lnTo>
                  <a:lnTo>
                    <a:pt x="2592" y="7855"/>
                  </a:lnTo>
                  <a:lnTo>
                    <a:pt x="1728" y="6873"/>
                  </a:lnTo>
                  <a:lnTo>
                    <a:pt x="0" y="982"/>
                  </a:lnTo>
                  <a:lnTo>
                    <a:pt x="864"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69" name="Freeform 249"/>
            <p:cNvSpPr/>
            <p:nvPr/>
          </p:nvSpPr>
          <p:spPr>
            <a:xfrm>
              <a:off x="380907" y="1050851"/>
              <a:ext cx="178444" cy="78918"/>
            </a:xfrm>
            <a:custGeom>
              <a:avLst/>
              <a:gdLst/>
              <a:ahLst/>
              <a:cxnLst>
                <a:cxn ang="0">
                  <a:pos x="wd2" y="hd2"/>
                </a:cxn>
                <a:cxn ang="5400000">
                  <a:pos x="wd2" y="hd2"/>
                </a:cxn>
                <a:cxn ang="10800000">
                  <a:pos x="wd2" y="hd2"/>
                </a:cxn>
                <a:cxn ang="16200000">
                  <a:pos x="wd2" y="hd2"/>
                </a:cxn>
              </a:cxnLst>
              <a:rect l="0" t="0" r="r" b="b"/>
              <a:pathLst>
                <a:path w="21600" h="21600" extrusionOk="0">
                  <a:moveTo>
                    <a:pt x="20769" y="21600"/>
                  </a:moveTo>
                  <a:lnTo>
                    <a:pt x="11215" y="20842"/>
                  </a:lnTo>
                  <a:lnTo>
                    <a:pt x="10800" y="19705"/>
                  </a:lnTo>
                  <a:lnTo>
                    <a:pt x="9969" y="18189"/>
                  </a:lnTo>
                  <a:lnTo>
                    <a:pt x="9554" y="18189"/>
                  </a:lnTo>
                  <a:lnTo>
                    <a:pt x="8723" y="15916"/>
                  </a:lnTo>
                  <a:lnTo>
                    <a:pt x="7892" y="12884"/>
                  </a:lnTo>
                  <a:lnTo>
                    <a:pt x="7685" y="10989"/>
                  </a:lnTo>
                  <a:lnTo>
                    <a:pt x="7269" y="10989"/>
                  </a:lnTo>
                  <a:lnTo>
                    <a:pt x="3115" y="4926"/>
                  </a:lnTo>
                  <a:lnTo>
                    <a:pt x="0" y="0"/>
                  </a:lnTo>
                  <a:lnTo>
                    <a:pt x="4362" y="5684"/>
                  </a:lnTo>
                  <a:lnTo>
                    <a:pt x="8723" y="12126"/>
                  </a:lnTo>
                  <a:lnTo>
                    <a:pt x="9138" y="12126"/>
                  </a:lnTo>
                  <a:lnTo>
                    <a:pt x="11215" y="16674"/>
                  </a:lnTo>
                  <a:lnTo>
                    <a:pt x="13500" y="19705"/>
                  </a:lnTo>
                  <a:lnTo>
                    <a:pt x="17238" y="20463"/>
                  </a:lnTo>
                  <a:lnTo>
                    <a:pt x="21185" y="20842"/>
                  </a:lnTo>
                  <a:lnTo>
                    <a:pt x="21600" y="21600"/>
                  </a:lnTo>
                  <a:lnTo>
                    <a:pt x="2076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0" name="Freeform 250"/>
            <p:cNvSpPr/>
            <p:nvPr/>
          </p:nvSpPr>
          <p:spPr>
            <a:xfrm>
              <a:off x="423802" y="1045313"/>
              <a:ext cx="418655" cy="89994"/>
            </a:xfrm>
            <a:custGeom>
              <a:avLst/>
              <a:gdLst/>
              <a:ahLst/>
              <a:cxnLst>
                <a:cxn ang="0">
                  <a:pos x="wd2" y="hd2"/>
                </a:cxn>
                <a:cxn ang="5400000">
                  <a:pos x="wd2" y="hd2"/>
                </a:cxn>
                <a:cxn ang="10800000">
                  <a:pos x="wd2" y="hd2"/>
                </a:cxn>
                <a:cxn ang="16200000">
                  <a:pos x="wd2" y="hd2"/>
                </a:cxn>
              </a:cxnLst>
              <a:rect l="0" t="0" r="r" b="b"/>
              <a:pathLst>
                <a:path w="21600" h="21600" extrusionOk="0">
                  <a:moveTo>
                    <a:pt x="21600" y="19274"/>
                  </a:moveTo>
                  <a:lnTo>
                    <a:pt x="19210" y="20935"/>
                  </a:lnTo>
                  <a:lnTo>
                    <a:pt x="16997" y="21600"/>
                  </a:lnTo>
                  <a:lnTo>
                    <a:pt x="14784" y="20935"/>
                  </a:lnTo>
                  <a:lnTo>
                    <a:pt x="12748" y="20271"/>
                  </a:lnTo>
                  <a:lnTo>
                    <a:pt x="9207" y="18609"/>
                  </a:lnTo>
                  <a:lnTo>
                    <a:pt x="7170" y="17280"/>
                  </a:lnTo>
                  <a:lnTo>
                    <a:pt x="5931" y="13292"/>
                  </a:lnTo>
                  <a:lnTo>
                    <a:pt x="4603" y="9637"/>
                  </a:lnTo>
                  <a:lnTo>
                    <a:pt x="4426" y="9637"/>
                  </a:lnTo>
                  <a:lnTo>
                    <a:pt x="3895" y="7643"/>
                  </a:lnTo>
                  <a:lnTo>
                    <a:pt x="3187" y="5649"/>
                  </a:lnTo>
                  <a:lnTo>
                    <a:pt x="3098" y="4985"/>
                  </a:lnTo>
                  <a:lnTo>
                    <a:pt x="2921" y="4320"/>
                  </a:lnTo>
                  <a:lnTo>
                    <a:pt x="1328" y="2658"/>
                  </a:lnTo>
                  <a:lnTo>
                    <a:pt x="0" y="0"/>
                  </a:lnTo>
                  <a:lnTo>
                    <a:pt x="708" y="3323"/>
                  </a:lnTo>
                  <a:lnTo>
                    <a:pt x="2036" y="6314"/>
                  </a:lnTo>
                  <a:lnTo>
                    <a:pt x="3364" y="9637"/>
                  </a:lnTo>
                  <a:lnTo>
                    <a:pt x="4426" y="10966"/>
                  </a:lnTo>
                  <a:lnTo>
                    <a:pt x="4603" y="11963"/>
                  </a:lnTo>
                  <a:lnTo>
                    <a:pt x="5311" y="13957"/>
                  </a:lnTo>
                  <a:lnTo>
                    <a:pt x="6108" y="15951"/>
                  </a:lnTo>
                  <a:lnTo>
                    <a:pt x="7613" y="17945"/>
                  </a:lnTo>
                  <a:lnTo>
                    <a:pt x="9384" y="1927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1" name="Freeform 251"/>
            <p:cNvSpPr/>
            <p:nvPr/>
          </p:nvSpPr>
          <p:spPr>
            <a:xfrm>
              <a:off x="233348" y="1164381"/>
              <a:ext cx="147560" cy="3461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098" y="5184"/>
                  </a:lnTo>
                  <a:lnTo>
                    <a:pt x="20093" y="5184"/>
                  </a:lnTo>
                  <a:lnTo>
                    <a:pt x="19591" y="8640"/>
                  </a:lnTo>
                  <a:lnTo>
                    <a:pt x="16828" y="13824"/>
                  </a:lnTo>
                  <a:lnTo>
                    <a:pt x="14316" y="18144"/>
                  </a:lnTo>
                  <a:lnTo>
                    <a:pt x="12056" y="21600"/>
                  </a:lnTo>
                  <a:lnTo>
                    <a:pt x="4772" y="21600"/>
                  </a:lnTo>
                  <a:lnTo>
                    <a:pt x="1758" y="19872"/>
                  </a:lnTo>
                  <a:lnTo>
                    <a:pt x="0" y="17280"/>
                  </a:lnTo>
                  <a:lnTo>
                    <a:pt x="4270" y="18144"/>
                  </a:lnTo>
                  <a:lnTo>
                    <a:pt x="9042" y="17280"/>
                  </a:lnTo>
                  <a:lnTo>
                    <a:pt x="13312" y="13824"/>
                  </a:lnTo>
                  <a:lnTo>
                    <a:pt x="17833" y="8640"/>
                  </a:lnTo>
                  <a:lnTo>
                    <a:pt x="18335" y="6912"/>
                  </a:lnTo>
                  <a:lnTo>
                    <a:pt x="19088" y="5184"/>
                  </a:lnTo>
                  <a:lnTo>
                    <a:pt x="19088" y="3456"/>
                  </a:lnTo>
                  <a:lnTo>
                    <a:pt x="19591" y="3456"/>
                  </a:lnTo>
                  <a:lnTo>
                    <a:pt x="19591" y="691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2" name="Freeform 252"/>
            <p:cNvSpPr/>
            <p:nvPr/>
          </p:nvSpPr>
          <p:spPr>
            <a:xfrm>
              <a:off x="384338" y="1149152"/>
              <a:ext cx="480425" cy="66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137" y="1800"/>
                  </a:lnTo>
                  <a:lnTo>
                    <a:pt x="20751" y="3150"/>
                  </a:lnTo>
                  <a:lnTo>
                    <a:pt x="20443" y="4050"/>
                  </a:lnTo>
                  <a:lnTo>
                    <a:pt x="19980" y="5850"/>
                  </a:lnTo>
                  <a:lnTo>
                    <a:pt x="18669" y="8550"/>
                  </a:lnTo>
                  <a:lnTo>
                    <a:pt x="17434" y="10350"/>
                  </a:lnTo>
                  <a:lnTo>
                    <a:pt x="14811" y="13950"/>
                  </a:lnTo>
                  <a:lnTo>
                    <a:pt x="12111" y="15300"/>
                  </a:lnTo>
                  <a:lnTo>
                    <a:pt x="9489" y="16200"/>
                  </a:lnTo>
                  <a:lnTo>
                    <a:pt x="6634" y="17100"/>
                  </a:lnTo>
                  <a:lnTo>
                    <a:pt x="4011" y="18900"/>
                  </a:lnTo>
                  <a:lnTo>
                    <a:pt x="1311" y="19800"/>
                  </a:lnTo>
                  <a:lnTo>
                    <a:pt x="0" y="21600"/>
                  </a:lnTo>
                  <a:lnTo>
                    <a:pt x="1620" y="18900"/>
                  </a:lnTo>
                  <a:lnTo>
                    <a:pt x="3240" y="17100"/>
                  </a:lnTo>
                  <a:lnTo>
                    <a:pt x="7560" y="13050"/>
                  </a:lnTo>
                  <a:lnTo>
                    <a:pt x="9951" y="10350"/>
                  </a:lnTo>
                  <a:lnTo>
                    <a:pt x="12420" y="7650"/>
                  </a:lnTo>
                  <a:lnTo>
                    <a:pt x="13654" y="7650"/>
                  </a:lnTo>
                  <a:lnTo>
                    <a:pt x="14966" y="6750"/>
                  </a:lnTo>
                  <a:lnTo>
                    <a:pt x="16123" y="6750"/>
                  </a:lnTo>
                  <a:lnTo>
                    <a:pt x="17280" y="7650"/>
                  </a:lnTo>
                  <a:lnTo>
                    <a:pt x="18206" y="6750"/>
                  </a:lnTo>
                  <a:lnTo>
                    <a:pt x="19131" y="4950"/>
                  </a:lnTo>
                  <a:lnTo>
                    <a:pt x="19980" y="2700"/>
                  </a:lnTo>
                  <a:lnTo>
                    <a:pt x="20751"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3" name="Freeform 253"/>
            <p:cNvSpPr/>
            <p:nvPr/>
          </p:nvSpPr>
          <p:spPr>
            <a:xfrm>
              <a:off x="212758" y="1193456"/>
              <a:ext cx="648573" cy="1204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486" y="993"/>
                  </a:lnTo>
                  <a:lnTo>
                    <a:pt x="21371" y="1490"/>
                  </a:lnTo>
                  <a:lnTo>
                    <a:pt x="21371" y="1986"/>
                  </a:lnTo>
                  <a:lnTo>
                    <a:pt x="20971" y="2979"/>
                  </a:lnTo>
                  <a:lnTo>
                    <a:pt x="20629" y="5462"/>
                  </a:lnTo>
                  <a:lnTo>
                    <a:pt x="20057" y="6703"/>
                  </a:lnTo>
                  <a:lnTo>
                    <a:pt x="19429" y="9186"/>
                  </a:lnTo>
                  <a:lnTo>
                    <a:pt x="18457" y="11172"/>
                  </a:lnTo>
                  <a:lnTo>
                    <a:pt x="17429" y="12414"/>
                  </a:lnTo>
                  <a:lnTo>
                    <a:pt x="14686" y="14897"/>
                  </a:lnTo>
                  <a:lnTo>
                    <a:pt x="11771" y="17379"/>
                  </a:lnTo>
                  <a:lnTo>
                    <a:pt x="9429" y="18124"/>
                  </a:lnTo>
                  <a:lnTo>
                    <a:pt x="7143" y="18621"/>
                  </a:lnTo>
                  <a:lnTo>
                    <a:pt x="4857" y="18621"/>
                  </a:lnTo>
                  <a:lnTo>
                    <a:pt x="2629" y="19614"/>
                  </a:lnTo>
                  <a:lnTo>
                    <a:pt x="1314" y="19614"/>
                  </a:lnTo>
                  <a:lnTo>
                    <a:pt x="0" y="20110"/>
                  </a:lnTo>
                  <a:lnTo>
                    <a:pt x="914" y="21103"/>
                  </a:lnTo>
                  <a:lnTo>
                    <a:pt x="2400" y="21600"/>
                  </a:lnTo>
                  <a:lnTo>
                    <a:pt x="5486" y="21600"/>
                  </a:lnTo>
                  <a:lnTo>
                    <a:pt x="7029" y="20607"/>
                  </a:lnTo>
                  <a:lnTo>
                    <a:pt x="9200" y="19614"/>
                  </a:lnTo>
                  <a:lnTo>
                    <a:pt x="11543" y="18621"/>
                  </a:lnTo>
                  <a:lnTo>
                    <a:pt x="12743" y="18124"/>
                  </a:lnTo>
                  <a:lnTo>
                    <a:pt x="13829" y="17379"/>
                  </a:lnTo>
                  <a:lnTo>
                    <a:pt x="14914" y="16386"/>
                  </a:lnTo>
                  <a:lnTo>
                    <a:pt x="15886" y="14400"/>
                  </a:lnTo>
                  <a:lnTo>
                    <a:pt x="16800" y="13407"/>
                  </a:lnTo>
                  <a:lnTo>
                    <a:pt x="17886" y="11917"/>
                  </a:lnTo>
                  <a:lnTo>
                    <a:pt x="18857" y="10179"/>
                  </a:lnTo>
                  <a:lnTo>
                    <a:pt x="19771" y="8193"/>
                  </a:lnTo>
                  <a:lnTo>
                    <a:pt x="20629" y="5710"/>
                  </a:lnTo>
                  <a:lnTo>
                    <a:pt x="20629" y="5462"/>
                  </a:lnTo>
                  <a:lnTo>
                    <a:pt x="20743" y="4966"/>
                  </a:lnTo>
                  <a:lnTo>
                    <a:pt x="20857" y="4966"/>
                  </a:lnTo>
                  <a:lnTo>
                    <a:pt x="20857" y="3972"/>
                  </a:lnTo>
                  <a:lnTo>
                    <a:pt x="20971" y="3972"/>
                  </a:lnTo>
                  <a:lnTo>
                    <a:pt x="21086" y="3476"/>
                  </a:lnTo>
                  <a:lnTo>
                    <a:pt x="21086" y="2483"/>
                  </a:lnTo>
                  <a:lnTo>
                    <a:pt x="21200" y="1490"/>
                  </a:lnTo>
                  <a:lnTo>
                    <a:pt x="21257" y="149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4" name="Freeform 254"/>
            <p:cNvSpPr/>
            <p:nvPr/>
          </p:nvSpPr>
          <p:spPr>
            <a:xfrm>
              <a:off x="229916" y="1265451"/>
              <a:ext cx="545625" cy="775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328" y="771"/>
                  </a:lnTo>
                  <a:lnTo>
                    <a:pt x="21328" y="1543"/>
                  </a:lnTo>
                  <a:lnTo>
                    <a:pt x="20581" y="3857"/>
                  </a:lnTo>
                  <a:lnTo>
                    <a:pt x="19902" y="6171"/>
                  </a:lnTo>
                  <a:lnTo>
                    <a:pt x="18611" y="7329"/>
                  </a:lnTo>
                  <a:lnTo>
                    <a:pt x="17457" y="9643"/>
                  </a:lnTo>
                  <a:lnTo>
                    <a:pt x="16642" y="11186"/>
                  </a:lnTo>
                  <a:lnTo>
                    <a:pt x="15758" y="11957"/>
                  </a:lnTo>
                  <a:lnTo>
                    <a:pt x="15215" y="13500"/>
                  </a:lnTo>
                  <a:lnTo>
                    <a:pt x="14740" y="14271"/>
                  </a:lnTo>
                  <a:lnTo>
                    <a:pt x="14060" y="15043"/>
                  </a:lnTo>
                  <a:lnTo>
                    <a:pt x="13381" y="15043"/>
                  </a:lnTo>
                  <a:lnTo>
                    <a:pt x="12634" y="15814"/>
                  </a:lnTo>
                  <a:lnTo>
                    <a:pt x="11819" y="15814"/>
                  </a:lnTo>
                  <a:lnTo>
                    <a:pt x="6996" y="17743"/>
                  </a:lnTo>
                  <a:lnTo>
                    <a:pt x="5298" y="18514"/>
                  </a:lnTo>
                  <a:lnTo>
                    <a:pt x="3532" y="18514"/>
                  </a:lnTo>
                  <a:lnTo>
                    <a:pt x="1698" y="17743"/>
                  </a:lnTo>
                  <a:lnTo>
                    <a:pt x="0" y="17743"/>
                  </a:lnTo>
                  <a:lnTo>
                    <a:pt x="136" y="18514"/>
                  </a:lnTo>
                  <a:lnTo>
                    <a:pt x="136" y="19286"/>
                  </a:lnTo>
                  <a:lnTo>
                    <a:pt x="475" y="20057"/>
                  </a:lnTo>
                  <a:lnTo>
                    <a:pt x="1019" y="20057"/>
                  </a:lnTo>
                  <a:lnTo>
                    <a:pt x="3125" y="21600"/>
                  </a:lnTo>
                  <a:lnTo>
                    <a:pt x="5298" y="21600"/>
                  </a:lnTo>
                  <a:lnTo>
                    <a:pt x="9509" y="20057"/>
                  </a:lnTo>
                  <a:lnTo>
                    <a:pt x="11751" y="19286"/>
                  </a:lnTo>
                  <a:lnTo>
                    <a:pt x="13789" y="16971"/>
                  </a:lnTo>
                  <a:lnTo>
                    <a:pt x="15758" y="15043"/>
                  </a:lnTo>
                  <a:lnTo>
                    <a:pt x="17864" y="12729"/>
                  </a:lnTo>
                  <a:lnTo>
                    <a:pt x="19019" y="9643"/>
                  </a:lnTo>
                  <a:lnTo>
                    <a:pt x="20174" y="6943"/>
                  </a:lnTo>
                  <a:lnTo>
                    <a:pt x="20309" y="6171"/>
                  </a:lnTo>
                  <a:lnTo>
                    <a:pt x="20581" y="5400"/>
                  </a:lnTo>
                  <a:lnTo>
                    <a:pt x="20581" y="4629"/>
                  </a:lnTo>
                  <a:lnTo>
                    <a:pt x="20717" y="3857"/>
                  </a:lnTo>
                  <a:lnTo>
                    <a:pt x="20989" y="3857"/>
                  </a:lnTo>
                  <a:lnTo>
                    <a:pt x="21125" y="2314"/>
                  </a:lnTo>
                  <a:lnTo>
                    <a:pt x="21260" y="231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5" name="Freeform 255"/>
            <p:cNvSpPr/>
            <p:nvPr/>
          </p:nvSpPr>
          <p:spPr>
            <a:xfrm>
              <a:off x="262517" y="1218378"/>
              <a:ext cx="662299" cy="159221"/>
            </a:xfrm>
            <a:custGeom>
              <a:avLst/>
              <a:gdLst/>
              <a:ahLst/>
              <a:cxnLst>
                <a:cxn ang="0">
                  <a:pos x="wd2" y="hd2"/>
                </a:cxn>
                <a:cxn ang="5400000">
                  <a:pos x="wd2" y="hd2"/>
                </a:cxn>
                <a:cxn ang="10800000">
                  <a:pos x="wd2" y="hd2"/>
                </a:cxn>
                <a:cxn ang="16200000">
                  <a:pos x="wd2" y="hd2"/>
                </a:cxn>
              </a:cxnLst>
              <a:rect l="0" t="0" r="r" b="b"/>
              <a:pathLst>
                <a:path w="21600" h="21600" extrusionOk="0">
                  <a:moveTo>
                    <a:pt x="448" y="18407"/>
                  </a:moveTo>
                  <a:lnTo>
                    <a:pt x="3302" y="18407"/>
                  </a:lnTo>
                  <a:lnTo>
                    <a:pt x="6323" y="17656"/>
                  </a:lnTo>
                  <a:lnTo>
                    <a:pt x="9233" y="16529"/>
                  </a:lnTo>
                  <a:lnTo>
                    <a:pt x="12031" y="14650"/>
                  </a:lnTo>
                  <a:lnTo>
                    <a:pt x="13766" y="12209"/>
                  </a:lnTo>
                  <a:lnTo>
                    <a:pt x="16844" y="6762"/>
                  </a:lnTo>
                  <a:lnTo>
                    <a:pt x="18354" y="4320"/>
                  </a:lnTo>
                  <a:lnTo>
                    <a:pt x="19865" y="2066"/>
                  </a:lnTo>
                  <a:lnTo>
                    <a:pt x="20928" y="376"/>
                  </a:lnTo>
                  <a:lnTo>
                    <a:pt x="21600" y="0"/>
                  </a:lnTo>
                  <a:lnTo>
                    <a:pt x="20425" y="1690"/>
                  </a:lnTo>
                  <a:lnTo>
                    <a:pt x="18019" y="6386"/>
                  </a:lnTo>
                  <a:lnTo>
                    <a:pt x="15668" y="10706"/>
                  </a:lnTo>
                  <a:lnTo>
                    <a:pt x="14493" y="12960"/>
                  </a:lnTo>
                  <a:lnTo>
                    <a:pt x="13654" y="14275"/>
                  </a:lnTo>
                  <a:lnTo>
                    <a:pt x="12647" y="15026"/>
                  </a:lnTo>
                  <a:lnTo>
                    <a:pt x="11807" y="15777"/>
                  </a:lnTo>
                  <a:lnTo>
                    <a:pt x="10968" y="16904"/>
                  </a:lnTo>
                  <a:lnTo>
                    <a:pt x="10184" y="18031"/>
                  </a:lnTo>
                  <a:lnTo>
                    <a:pt x="9345" y="18407"/>
                  </a:lnTo>
                  <a:lnTo>
                    <a:pt x="8506" y="18970"/>
                  </a:lnTo>
                  <a:lnTo>
                    <a:pt x="7722" y="19722"/>
                  </a:lnTo>
                  <a:lnTo>
                    <a:pt x="6995" y="20473"/>
                  </a:lnTo>
                  <a:lnTo>
                    <a:pt x="6323" y="21224"/>
                  </a:lnTo>
                  <a:lnTo>
                    <a:pt x="5372" y="21600"/>
                  </a:lnTo>
                  <a:lnTo>
                    <a:pt x="4533" y="21224"/>
                  </a:lnTo>
                  <a:lnTo>
                    <a:pt x="839" y="21224"/>
                  </a:lnTo>
                  <a:lnTo>
                    <a:pt x="560" y="20849"/>
                  </a:lnTo>
                  <a:lnTo>
                    <a:pt x="224" y="20473"/>
                  </a:lnTo>
                  <a:lnTo>
                    <a:pt x="0" y="19722"/>
                  </a:lnTo>
                  <a:lnTo>
                    <a:pt x="224" y="19346"/>
                  </a:lnTo>
                  <a:lnTo>
                    <a:pt x="336" y="18970"/>
                  </a:lnTo>
                  <a:lnTo>
                    <a:pt x="560" y="18783"/>
                  </a:lnTo>
                  <a:lnTo>
                    <a:pt x="672" y="1840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6" name="Freeform 256"/>
            <p:cNvSpPr/>
            <p:nvPr/>
          </p:nvSpPr>
          <p:spPr>
            <a:xfrm>
              <a:off x="416938" y="1342984"/>
              <a:ext cx="312277" cy="109379"/>
            </a:xfrm>
            <a:custGeom>
              <a:avLst/>
              <a:gdLst/>
              <a:ahLst/>
              <a:cxnLst>
                <a:cxn ang="0">
                  <a:pos x="wd2" y="hd2"/>
                </a:cxn>
                <a:cxn ang="5400000">
                  <a:pos x="wd2" y="hd2"/>
                </a:cxn>
                <a:cxn ang="10800000">
                  <a:pos x="wd2" y="hd2"/>
                </a:cxn>
                <a:cxn ang="16200000">
                  <a:pos x="wd2" y="hd2"/>
                </a:cxn>
              </a:cxnLst>
              <a:rect l="0" t="0" r="r" b="b"/>
              <a:pathLst>
                <a:path w="21600" h="21600" extrusionOk="0">
                  <a:moveTo>
                    <a:pt x="21481" y="0"/>
                  </a:moveTo>
                  <a:lnTo>
                    <a:pt x="21244" y="547"/>
                  </a:lnTo>
                  <a:lnTo>
                    <a:pt x="21007" y="547"/>
                  </a:lnTo>
                  <a:lnTo>
                    <a:pt x="20769" y="2187"/>
                  </a:lnTo>
                  <a:lnTo>
                    <a:pt x="20057" y="2734"/>
                  </a:lnTo>
                  <a:lnTo>
                    <a:pt x="19582" y="4648"/>
                  </a:lnTo>
                  <a:lnTo>
                    <a:pt x="18514" y="6289"/>
                  </a:lnTo>
                  <a:lnTo>
                    <a:pt x="17327" y="7382"/>
                  </a:lnTo>
                  <a:lnTo>
                    <a:pt x="16615" y="8476"/>
                  </a:lnTo>
                  <a:lnTo>
                    <a:pt x="14360" y="10390"/>
                  </a:lnTo>
                  <a:lnTo>
                    <a:pt x="12105" y="12030"/>
                  </a:lnTo>
                  <a:lnTo>
                    <a:pt x="9851" y="14218"/>
                  </a:lnTo>
                  <a:lnTo>
                    <a:pt x="7596" y="16132"/>
                  </a:lnTo>
                  <a:lnTo>
                    <a:pt x="5697" y="17772"/>
                  </a:lnTo>
                  <a:lnTo>
                    <a:pt x="3916" y="19959"/>
                  </a:lnTo>
                  <a:lnTo>
                    <a:pt x="1899" y="21053"/>
                  </a:lnTo>
                  <a:lnTo>
                    <a:pt x="0" y="21600"/>
                  </a:lnTo>
                  <a:lnTo>
                    <a:pt x="2492" y="21600"/>
                  </a:lnTo>
                  <a:lnTo>
                    <a:pt x="4747" y="20506"/>
                  </a:lnTo>
                  <a:lnTo>
                    <a:pt x="7358" y="18866"/>
                  </a:lnTo>
                  <a:lnTo>
                    <a:pt x="9613" y="17225"/>
                  </a:lnTo>
                  <a:lnTo>
                    <a:pt x="14123" y="12577"/>
                  </a:lnTo>
                  <a:lnTo>
                    <a:pt x="18514" y="8476"/>
                  </a:lnTo>
                  <a:lnTo>
                    <a:pt x="19345" y="6835"/>
                  </a:lnTo>
                  <a:lnTo>
                    <a:pt x="20295" y="5195"/>
                  </a:lnTo>
                  <a:lnTo>
                    <a:pt x="20295" y="4101"/>
                  </a:lnTo>
                  <a:lnTo>
                    <a:pt x="20769" y="4101"/>
                  </a:lnTo>
                  <a:lnTo>
                    <a:pt x="21007" y="3008"/>
                  </a:lnTo>
                  <a:lnTo>
                    <a:pt x="21244" y="2187"/>
                  </a:lnTo>
                  <a:lnTo>
                    <a:pt x="21600" y="2187"/>
                  </a:lnTo>
                  <a:lnTo>
                    <a:pt x="21600" y="1094"/>
                  </a:lnTo>
                  <a:lnTo>
                    <a:pt x="21481"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7" name="Freeform 257"/>
            <p:cNvSpPr/>
            <p:nvPr/>
          </p:nvSpPr>
          <p:spPr>
            <a:xfrm>
              <a:off x="358601" y="1244684"/>
              <a:ext cx="591952" cy="2685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160" y="1893"/>
                  </a:lnTo>
                  <a:lnTo>
                    <a:pt x="17656" y="5122"/>
                  </a:lnTo>
                  <a:lnTo>
                    <a:pt x="15214" y="8573"/>
                  </a:lnTo>
                  <a:lnTo>
                    <a:pt x="13899" y="10689"/>
                  </a:lnTo>
                  <a:lnTo>
                    <a:pt x="13899" y="10911"/>
                  </a:lnTo>
                  <a:lnTo>
                    <a:pt x="13461" y="11579"/>
                  </a:lnTo>
                  <a:lnTo>
                    <a:pt x="12960" y="12136"/>
                  </a:lnTo>
                  <a:lnTo>
                    <a:pt x="12083" y="13027"/>
                  </a:lnTo>
                  <a:lnTo>
                    <a:pt x="11144" y="13695"/>
                  </a:lnTo>
                  <a:lnTo>
                    <a:pt x="10643" y="14474"/>
                  </a:lnTo>
                  <a:lnTo>
                    <a:pt x="9830" y="15365"/>
                  </a:lnTo>
                  <a:lnTo>
                    <a:pt x="9016" y="16033"/>
                  </a:lnTo>
                  <a:lnTo>
                    <a:pt x="8390" y="16478"/>
                  </a:lnTo>
                  <a:lnTo>
                    <a:pt x="7889" y="16924"/>
                  </a:lnTo>
                  <a:lnTo>
                    <a:pt x="6574" y="17926"/>
                  </a:lnTo>
                  <a:lnTo>
                    <a:pt x="5384" y="19039"/>
                  </a:lnTo>
                  <a:lnTo>
                    <a:pt x="4070" y="19707"/>
                  </a:lnTo>
                  <a:lnTo>
                    <a:pt x="2755" y="20264"/>
                  </a:lnTo>
                  <a:lnTo>
                    <a:pt x="2254" y="20487"/>
                  </a:lnTo>
                  <a:lnTo>
                    <a:pt x="1753" y="20932"/>
                  </a:lnTo>
                  <a:lnTo>
                    <a:pt x="1315" y="21155"/>
                  </a:lnTo>
                  <a:lnTo>
                    <a:pt x="313" y="21155"/>
                  </a:lnTo>
                  <a:lnTo>
                    <a:pt x="0" y="21377"/>
                  </a:lnTo>
                  <a:lnTo>
                    <a:pt x="438" y="21600"/>
                  </a:lnTo>
                  <a:lnTo>
                    <a:pt x="2003" y="21600"/>
                  </a:lnTo>
                  <a:lnTo>
                    <a:pt x="2755" y="21377"/>
                  </a:lnTo>
                  <a:lnTo>
                    <a:pt x="3569" y="20932"/>
                  </a:lnTo>
                  <a:lnTo>
                    <a:pt x="5009" y="20041"/>
                  </a:lnTo>
                  <a:lnTo>
                    <a:pt x="6449" y="19262"/>
                  </a:lnTo>
                  <a:lnTo>
                    <a:pt x="7450" y="18371"/>
                  </a:lnTo>
                  <a:lnTo>
                    <a:pt x="8515" y="17926"/>
                  </a:lnTo>
                  <a:lnTo>
                    <a:pt x="9579" y="16924"/>
                  </a:lnTo>
                  <a:lnTo>
                    <a:pt x="10894" y="16256"/>
                  </a:lnTo>
                  <a:lnTo>
                    <a:pt x="11645" y="14697"/>
                  </a:lnTo>
                  <a:lnTo>
                    <a:pt x="12584" y="13472"/>
                  </a:lnTo>
                  <a:lnTo>
                    <a:pt x="12710" y="13027"/>
                  </a:lnTo>
                  <a:lnTo>
                    <a:pt x="13085" y="12581"/>
                  </a:lnTo>
                  <a:lnTo>
                    <a:pt x="13336" y="12581"/>
                  </a:lnTo>
                  <a:lnTo>
                    <a:pt x="13649" y="11579"/>
                  </a:lnTo>
                  <a:lnTo>
                    <a:pt x="14150" y="10466"/>
                  </a:lnTo>
                  <a:lnTo>
                    <a:pt x="14776" y="9575"/>
                  </a:lnTo>
                  <a:lnTo>
                    <a:pt x="15214" y="879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8" name="Freeform 258"/>
            <p:cNvSpPr/>
            <p:nvPr/>
          </p:nvSpPr>
          <p:spPr>
            <a:xfrm>
              <a:off x="108095" y="1039775"/>
              <a:ext cx="85791" cy="164758"/>
            </a:xfrm>
            <a:custGeom>
              <a:avLst/>
              <a:gdLst/>
              <a:ahLst/>
              <a:cxnLst>
                <a:cxn ang="0">
                  <a:pos x="wd2" y="hd2"/>
                </a:cxn>
                <a:cxn ang="5400000">
                  <a:pos x="wd2" y="hd2"/>
                </a:cxn>
                <a:cxn ang="10800000">
                  <a:pos x="wd2" y="hd2"/>
                </a:cxn>
                <a:cxn ang="16200000">
                  <a:pos x="wd2" y="hd2"/>
                </a:cxn>
              </a:cxnLst>
              <a:rect l="0" t="0" r="r" b="b"/>
              <a:pathLst>
                <a:path w="21600" h="21600" extrusionOk="0">
                  <a:moveTo>
                    <a:pt x="0" y="11254"/>
                  </a:moveTo>
                  <a:lnTo>
                    <a:pt x="1728" y="13613"/>
                  </a:lnTo>
                  <a:lnTo>
                    <a:pt x="3888" y="17062"/>
                  </a:lnTo>
                  <a:lnTo>
                    <a:pt x="5616" y="19240"/>
                  </a:lnTo>
                  <a:lnTo>
                    <a:pt x="6480" y="20511"/>
                  </a:lnTo>
                  <a:lnTo>
                    <a:pt x="8208" y="21600"/>
                  </a:lnTo>
                  <a:lnTo>
                    <a:pt x="9072" y="21600"/>
                  </a:lnTo>
                  <a:lnTo>
                    <a:pt x="19872" y="14339"/>
                  </a:lnTo>
                  <a:lnTo>
                    <a:pt x="15552" y="12887"/>
                  </a:lnTo>
                  <a:lnTo>
                    <a:pt x="16416" y="12524"/>
                  </a:lnTo>
                  <a:lnTo>
                    <a:pt x="17280" y="12524"/>
                  </a:lnTo>
                  <a:lnTo>
                    <a:pt x="17280" y="12161"/>
                  </a:lnTo>
                  <a:lnTo>
                    <a:pt x="19008" y="11798"/>
                  </a:lnTo>
                  <a:lnTo>
                    <a:pt x="19872" y="11435"/>
                  </a:lnTo>
                  <a:lnTo>
                    <a:pt x="20736" y="10891"/>
                  </a:lnTo>
                  <a:lnTo>
                    <a:pt x="20736" y="9802"/>
                  </a:lnTo>
                  <a:lnTo>
                    <a:pt x="21600" y="7261"/>
                  </a:lnTo>
                  <a:lnTo>
                    <a:pt x="20736" y="4538"/>
                  </a:lnTo>
                  <a:lnTo>
                    <a:pt x="19872" y="2178"/>
                  </a:lnTo>
                  <a:lnTo>
                    <a:pt x="17280" y="363"/>
                  </a:lnTo>
                  <a:lnTo>
                    <a:pt x="16416" y="0"/>
                  </a:lnTo>
                  <a:lnTo>
                    <a:pt x="14688" y="0"/>
                  </a:lnTo>
                  <a:lnTo>
                    <a:pt x="13824" y="363"/>
                  </a:lnTo>
                  <a:lnTo>
                    <a:pt x="12528" y="1089"/>
                  </a:lnTo>
                  <a:lnTo>
                    <a:pt x="0" y="1125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79" name="Freeform 259"/>
            <p:cNvSpPr/>
            <p:nvPr/>
          </p:nvSpPr>
          <p:spPr>
            <a:xfrm>
              <a:off x="216190" y="1241915"/>
              <a:ext cx="483856" cy="526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298" y="4547"/>
                  </a:lnTo>
                  <a:lnTo>
                    <a:pt x="18843" y="8526"/>
                  </a:lnTo>
                  <a:lnTo>
                    <a:pt x="17464" y="10800"/>
                  </a:lnTo>
                  <a:lnTo>
                    <a:pt x="16009" y="13074"/>
                  </a:lnTo>
                  <a:lnTo>
                    <a:pt x="14706" y="14211"/>
                  </a:lnTo>
                  <a:lnTo>
                    <a:pt x="12638" y="17621"/>
                  </a:lnTo>
                  <a:lnTo>
                    <a:pt x="10570" y="18758"/>
                  </a:lnTo>
                  <a:lnTo>
                    <a:pt x="8502" y="18758"/>
                  </a:lnTo>
                  <a:lnTo>
                    <a:pt x="6511" y="19895"/>
                  </a:lnTo>
                  <a:lnTo>
                    <a:pt x="3217" y="19895"/>
                  </a:lnTo>
                  <a:lnTo>
                    <a:pt x="1072" y="20463"/>
                  </a:lnTo>
                  <a:lnTo>
                    <a:pt x="0" y="21600"/>
                  </a:lnTo>
                  <a:lnTo>
                    <a:pt x="3830" y="20463"/>
                  </a:lnTo>
                  <a:lnTo>
                    <a:pt x="8809" y="19895"/>
                  </a:lnTo>
                  <a:lnTo>
                    <a:pt x="11489" y="18758"/>
                  </a:lnTo>
                  <a:lnTo>
                    <a:pt x="13864" y="17621"/>
                  </a:lnTo>
                  <a:lnTo>
                    <a:pt x="15855" y="15347"/>
                  </a:lnTo>
                  <a:lnTo>
                    <a:pt x="17617" y="13074"/>
                  </a:lnTo>
                  <a:lnTo>
                    <a:pt x="18230" y="11937"/>
                  </a:lnTo>
                  <a:lnTo>
                    <a:pt x="19149" y="10800"/>
                  </a:lnTo>
                  <a:lnTo>
                    <a:pt x="19838" y="9663"/>
                  </a:lnTo>
                  <a:lnTo>
                    <a:pt x="20451" y="6253"/>
                  </a:lnTo>
                  <a:lnTo>
                    <a:pt x="20757" y="5684"/>
                  </a:lnTo>
                  <a:lnTo>
                    <a:pt x="21140" y="4547"/>
                  </a:lnTo>
                  <a:lnTo>
                    <a:pt x="21140" y="2274"/>
                  </a:lnTo>
                  <a:lnTo>
                    <a:pt x="21447" y="2274"/>
                  </a:lnTo>
                  <a:lnTo>
                    <a:pt x="21447" y="1137"/>
                  </a:lnTo>
                  <a:lnTo>
                    <a:pt x="2160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0" name="Freeform 260"/>
            <p:cNvSpPr/>
            <p:nvPr/>
          </p:nvSpPr>
          <p:spPr>
            <a:xfrm>
              <a:off x="216190" y="1193456"/>
              <a:ext cx="602246" cy="775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062" y="3857"/>
                  </a:lnTo>
                  <a:lnTo>
                    <a:pt x="18646" y="8486"/>
                  </a:lnTo>
                  <a:lnTo>
                    <a:pt x="17108" y="11957"/>
                  </a:lnTo>
                  <a:lnTo>
                    <a:pt x="15692" y="15814"/>
                  </a:lnTo>
                  <a:lnTo>
                    <a:pt x="14277" y="17743"/>
                  </a:lnTo>
                  <a:lnTo>
                    <a:pt x="13108" y="18514"/>
                  </a:lnTo>
                  <a:lnTo>
                    <a:pt x="12062" y="20057"/>
                  </a:lnTo>
                  <a:lnTo>
                    <a:pt x="11323" y="20829"/>
                  </a:lnTo>
                  <a:lnTo>
                    <a:pt x="10646" y="21600"/>
                  </a:lnTo>
                  <a:lnTo>
                    <a:pt x="0" y="21600"/>
                  </a:lnTo>
                  <a:lnTo>
                    <a:pt x="2277" y="20829"/>
                  </a:lnTo>
                  <a:lnTo>
                    <a:pt x="4862" y="20829"/>
                  </a:lnTo>
                  <a:lnTo>
                    <a:pt x="7446" y="19286"/>
                  </a:lnTo>
                  <a:lnTo>
                    <a:pt x="9662" y="18514"/>
                  </a:lnTo>
                  <a:lnTo>
                    <a:pt x="10646" y="17357"/>
                  </a:lnTo>
                  <a:lnTo>
                    <a:pt x="11692" y="16586"/>
                  </a:lnTo>
                  <a:lnTo>
                    <a:pt x="12615" y="15814"/>
                  </a:lnTo>
                  <a:lnTo>
                    <a:pt x="13723" y="14271"/>
                  </a:lnTo>
                  <a:lnTo>
                    <a:pt x="15446" y="11186"/>
                  </a:lnTo>
                  <a:lnTo>
                    <a:pt x="17231" y="8486"/>
                  </a:lnTo>
                  <a:lnTo>
                    <a:pt x="19138" y="4629"/>
                  </a:lnTo>
                  <a:lnTo>
                    <a:pt x="208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1" name="Freeform 261"/>
            <p:cNvSpPr/>
            <p:nvPr/>
          </p:nvSpPr>
          <p:spPr>
            <a:xfrm>
              <a:off x="240211" y="1337446"/>
              <a:ext cx="401498" cy="71997"/>
            </a:xfrm>
            <a:custGeom>
              <a:avLst/>
              <a:gdLst/>
              <a:ahLst/>
              <a:cxnLst>
                <a:cxn ang="0">
                  <a:pos x="wd2" y="hd2"/>
                </a:cxn>
                <a:cxn ang="5400000">
                  <a:pos x="wd2" y="hd2"/>
                </a:cxn>
                <a:cxn ang="10800000">
                  <a:pos x="wd2" y="hd2"/>
                </a:cxn>
                <a:cxn ang="16200000">
                  <a:pos x="wd2" y="hd2"/>
                </a:cxn>
              </a:cxnLst>
              <a:rect l="0" t="0" r="r" b="b"/>
              <a:pathLst>
                <a:path w="21600" h="21600" extrusionOk="0">
                  <a:moveTo>
                    <a:pt x="0" y="14538"/>
                  </a:moveTo>
                  <a:lnTo>
                    <a:pt x="277" y="15785"/>
                  </a:lnTo>
                  <a:lnTo>
                    <a:pt x="646" y="15785"/>
                  </a:lnTo>
                  <a:lnTo>
                    <a:pt x="3508" y="16615"/>
                  </a:lnTo>
                  <a:lnTo>
                    <a:pt x="6185" y="17446"/>
                  </a:lnTo>
                  <a:lnTo>
                    <a:pt x="8954" y="16615"/>
                  </a:lnTo>
                  <a:lnTo>
                    <a:pt x="11631" y="15785"/>
                  </a:lnTo>
                  <a:lnTo>
                    <a:pt x="12000" y="15785"/>
                  </a:lnTo>
                  <a:lnTo>
                    <a:pt x="12554" y="15369"/>
                  </a:lnTo>
                  <a:lnTo>
                    <a:pt x="14677" y="10385"/>
                  </a:lnTo>
                  <a:lnTo>
                    <a:pt x="16985" y="5815"/>
                  </a:lnTo>
                  <a:lnTo>
                    <a:pt x="18000" y="4154"/>
                  </a:lnTo>
                  <a:lnTo>
                    <a:pt x="19292" y="2492"/>
                  </a:lnTo>
                  <a:lnTo>
                    <a:pt x="20308" y="831"/>
                  </a:lnTo>
                  <a:lnTo>
                    <a:pt x="21600" y="0"/>
                  </a:lnTo>
                  <a:lnTo>
                    <a:pt x="19938" y="4154"/>
                  </a:lnTo>
                  <a:lnTo>
                    <a:pt x="18369" y="7062"/>
                  </a:lnTo>
                  <a:lnTo>
                    <a:pt x="16615" y="10385"/>
                  </a:lnTo>
                  <a:lnTo>
                    <a:pt x="15046" y="12877"/>
                  </a:lnTo>
                  <a:lnTo>
                    <a:pt x="12923" y="15785"/>
                  </a:lnTo>
                  <a:lnTo>
                    <a:pt x="10431" y="18277"/>
                  </a:lnTo>
                  <a:lnTo>
                    <a:pt x="5815" y="21600"/>
                  </a:lnTo>
                  <a:lnTo>
                    <a:pt x="2769" y="21600"/>
                  </a:lnTo>
                  <a:lnTo>
                    <a:pt x="1200" y="19938"/>
                  </a:lnTo>
                  <a:lnTo>
                    <a:pt x="0" y="18277"/>
                  </a:lnTo>
                  <a:lnTo>
                    <a:pt x="0" y="15785"/>
                  </a:lnTo>
                  <a:lnTo>
                    <a:pt x="92" y="15785"/>
                  </a:lnTo>
                  <a:lnTo>
                    <a:pt x="0" y="14538"/>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2" name="Freeform 262"/>
            <p:cNvSpPr/>
            <p:nvPr/>
          </p:nvSpPr>
          <p:spPr>
            <a:xfrm>
              <a:off x="305412" y="1420518"/>
              <a:ext cx="168149" cy="3461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837" y="4320"/>
                  </a:lnTo>
                  <a:lnTo>
                    <a:pt x="17853" y="7776"/>
                  </a:lnTo>
                  <a:lnTo>
                    <a:pt x="15208" y="11232"/>
                  </a:lnTo>
                  <a:lnTo>
                    <a:pt x="12784" y="12960"/>
                  </a:lnTo>
                  <a:lnTo>
                    <a:pt x="7494" y="14688"/>
                  </a:lnTo>
                  <a:lnTo>
                    <a:pt x="2424" y="16416"/>
                  </a:lnTo>
                  <a:lnTo>
                    <a:pt x="1763" y="18144"/>
                  </a:lnTo>
                  <a:lnTo>
                    <a:pt x="0" y="19872"/>
                  </a:lnTo>
                  <a:lnTo>
                    <a:pt x="2204" y="21600"/>
                  </a:lnTo>
                  <a:lnTo>
                    <a:pt x="5069" y="21600"/>
                  </a:lnTo>
                  <a:lnTo>
                    <a:pt x="9257" y="18144"/>
                  </a:lnTo>
                  <a:lnTo>
                    <a:pt x="13886" y="16416"/>
                  </a:lnTo>
                  <a:lnTo>
                    <a:pt x="16090" y="12960"/>
                  </a:lnTo>
                  <a:lnTo>
                    <a:pt x="18073" y="9504"/>
                  </a:lnTo>
                  <a:lnTo>
                    <a:pt x="19837" y="6048"/>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3" name="Freeform 263"/>
            <p:cNvSpPr/>
            <p:nvPr/>
          </p:nvSpPr>
          <p:spPr>
            <a:xfrm>
              <a:off x="864762" y="1066080"/>
              <a:ext cx="175012" cy="155068"/>
            </a:xfrm>
            <a:custGeom>
              <a:avLst/>
              <a:gdLst/>
              <a:ahLst/>
              <a:cxnLst>
                <a:cxn ang="0">
                  <a:pos x="wd2" y="hd2"/>
                </a:cxn>
                <a:cxn ang="5400000">
                  <a:pos x="wd2" y="hd2"/>
                </a:cxn>
                <a:cxn ang="10800000">
                  <a:pos x="wd2" y="hd2"/>
                </a:cxn>
                <a:cxn ang="16200000">
                  <a:pos x="wd2" y="hd2"/>
                </a:cxn>
              </a:cxnLst>
              <a:rect l="0" t="0" r="r" b="b"/>
              <a:pathLst>
                <a:path w="21600" h="21600" extrusionOk="0">
                  <a:moveTo>
                    <a:pt x="1271" y="0"/>
                  </a:moveTo>
                  <a:lnTo>
                    <a:pt x="1694" y="386"/>
                  </a:lnTo>
                  <a:lnTo>
                    <a:pt x="1694" y="771"/>
                  </a:lnTo>
                  <a:lnTo>
                    <a:pt x="7412" y="771"/>
                  </a:lnTo>
                  <a:lnTo>
                    <a:pt x="9741" y="386"/>
                  </a:lnTo>
                  <a:lnTo>
                    <a:pt x="12282" y="0"/>
                  </a:lnTo>
                  <a:lnTo>
                    <a:pt x="12706" y="0"/>
                  </a:lnTo>
                  <a:lnTo>
                    <a:pt x="12706" y="386"/>
                  </a:lnTo>
                  <a:lnTo>
                    <a:pt x="13341" y="386"/>
                  </a:lnTo>
                  <a:lnTo>
                    <a:pt x="12282" y="1157"/>
                  </a:lnTo>
                  <a:lnTo>
                    <a:pt x="10588" y="1929"/>
                  </a:lnTo>
                  <a:lnTo>
                    <a:pt x="8894" y="2314"/>
                  </a:lnTo>
                  <a:lnTo>
                    <a:pt x="6988" y="2700"/>
                  </a:lnTo>
                  <a:lnTo>
                    <a:pt x="3176" y="3086"/>
                  </a:lnTo>
                  <a:lnTo>
                    <a:pt x="0" y="4050"/>
                  </a:lnTo>
                  <a:lnTo>
                    <a:pt x="5294" y="3664"/>
                  </a:lnTo>
                  <a:lnTo>
                    <a:pt x="10588" y="3664"/>
                  </a:lnTo>
                  <a:lnTo>
                    <a:pt x="10588" y="4050"/>
                  </a:lnTo>
                  <a:lnTo>
                    <a:pt x="8047" y="4821"/>
                  </a:lnTo>
                  <a:lnTo>
                    <a:pt x="4871" y="5979"/>
                  </a:lnTo>
                  <a:lnTo>
                    <a:pt x="3176" y="6750"/>
                  </a:lnTo>
                  <a:lnTo>
                    <a:pt x="1694" y="7907"/>
                  </a:lnTo>
                  <a:lnTo>
                    <a:pt x="847" y="7907"/>
                  </a:lnTo>
                  <a:lnTo>
                    <a:pt x="3600" y="7521"/>
                  </a:lnTo>
                  <a:lnTo>
                    <a:pt x="13341" y="5207"/>
                  </a:lnTo>
                  <a:lnTo>
                    <a:pt x="16729" y="4821"/>
                  </a:lnTo>
                  <a:lnTo>
                    <a:pt x="13765" y="5593"/>
                  </a:lnTo>
                  <a:lnTo>
                    <a:pt x="9318" y="7136"/>
                  </a:lnTo>
                  <a:lnTo>
                    <a:pt x="5294" y="8486"/>
                  </a:lnTo>
                  <a:lnTo>
                    <a:pt x="2541" y="9643"/>
                  </a:lnTo>
                  <a:lnTo>
                    <a:pt x="5718" y="9643"/>
                  </a:lnTo>
                  <a:lnTo>
                    <a:pt x="10588" y="8486"/>
                  </a:lnTo>
                  <a:lnTo>
                    <a:pt x="15459" y="7521"/>
                  </a:lnTo>
                  <a:lnTo>
                    <a:pt x="18635" y="7521"/>
                  </a:lnTo>
                  <a:lnTo>
                    <a:pt x="15035" y="7907"/>
                  </a:lnTo>
                  <a:lnTo>
                    <a:pt x="9741" y="9257"/>
                  </a:lnTo>
                  <a:lnTo>
                    <a:pt x="4024" y="10800"/>
                  </a:lnTo>
                  <a:lnTo>
                    <a:pt x="424" y="11957"/>
                  </a:lnTo>
                  <a:lnTo>
                    <a:pt x="20753" y="8871"/>
                  </a:lnTo>
                  <a:lnTo>
                    <a:pt x="16729" y="10029"/>
                  </a:lnTo>
                  <a:lnTo>
                    <a:pt x="11012" y="11957"/>
                  </a:lnTo>
                  <a:lnTo>
                    <a:pt x="5294" y="13693"/>
                  </a:lnTo>
                  <a:lnTo>
                    <a:pt x="1694" y="16007"/>
                  </a:lnTo>
                  <a:lnTo>
                    <a:pt x="6141" y="15236"/>
                  </a:lnTo>
                  <a:lnTo>
                    <a:pt x="11859" y="13693"/>
                  </a:lnTo>
                  <a:lnTo>
                    <a:pt x="17153" y="12343"/>
                  </a:lnTo>
                  <a:lnTo>
                    <a:pt x="21600" y="11957"/>
                  </a:lnTo>
                  <a:lnTo>
                    <a:pt x="18000" y="12921"/>
                  </a:lnTo>
                  <a:lnTo>
                    <a:pt x="12706" y="14464"/>
                  </a:lnTo>
                  <a:lnTo>
                    <a:pt x="7835" y="16007"/>
                  </a:lnTo>
                  <a:lnTo>
                    <a:pt x="3600" y="16779"/>
                  </a:lnTo>
                  <a:lnTo>
                    <a:pt x="2965" y="17164"/>
                  </a:lnTo>
                  <a:lnTo>
                    <a:pt x="1694" y="17743"/>
                  </a:lnTo>
                  <a:lnTo>
                    <a:pt x="1271" y="18129"/>
                  </a:lnTo>
                  <a:lnTo>
                    <a:pt x="424" y="18514"/>
                  </a:lnTo>
                  <a:lnTo>
                    <a:pt x="1271" y="18900"/>
                  </a:lnTo>
                  <a:lnTo>
                    <a:pt x="1694" y="18900"/>
                  </a:lnTo>
                  <a:lnTo>
                    <a:pt x="17576" y="14464"/>
                  </a:lnTo>
                  <a:lnTo>
                    <a:pt x="14188" y="17164"/>
                  </a:lnTo>
                  <a:lnTo>
                    <a:pt x="13765" y="17743"/>
                  </a:lnTo>
                  <a:lnTo>
                    <a:pt x="12282" y="18514"/>
                  </a:lnTo>
                  <a:lnTo>
                    <a:pt x="10588" y="18900"/>
                  </a:lnTo>
                  <a:lnTo>
                    <a:pt x="8047" y="19286"/>
                  </a:lnTo>
                  <a:lnTo>
                    <a:pt x="6141" y="19671"/>
                  </a:lnTo>
                  <a:lnTo>
                    <a:pt x="4024" y="20443"/>
                  </a:lnTo>
                  <a:lnTo>
                    <a:pt x="2541" y="20829"/>
                  </a:lnTo>
                  <a:lnTo>
                    <a:pt x="1694" y="21600"/>
                  </a:lnTo>
                  <a:lnTo>
                    <a:pt x="1312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4" name="Freeform 264"/>
            <p:cNvSpPr/>
            <p:nvPr/>
          </p:nvSpPr>
          <p:spPr>
            <a:xfrm>
              <a:off x="967710" y="1201763"/>
              <a:ext cx="82359" cy="19385"/>
            </a:xfrm>
            <a:custGeom>
              <a:avLst/>
              <a:gdLst/>
              <a:ahLst/>
              <a:cxnLst>
                <a:cxn ang="0">
                  <a:pos x="wd2" y="hd2"/>
                </a:cxn>
                <a:cxn ang="5400000">
                  <a:pos x="wd2" y="hd2"/>
                </a:cxn>
                <a:cxn ang="10800000">
                  <a:pos x="wd2" y="hd2"/>
                </a:cxn>
                <a:cxn ang="16200000">
                  <a:pos x="wd2" y="hd2"/>
                </a:cxn>
              </a:cxnLst>
              <a:rect l="0" t="0" r="r" b="b"/>
              <a:pathLst>
                <a:path w="21600" h="21600" extrusionOk="0">
                  <a:moveTo>
                    <a:pt x="5850" y="9257"/>
                  </a:moveTo>
                  <a:lnTo>
                    <a:pt x="9450" y="6171"/>
                  </a:lnTo>
                  <a:lnTo>
                    <a:pt x="13500" y="0"/>
                  </a:lnTo>
                  <a:lnTo>
                    <a:pt x="20700" y="0"/>
                  </a:lnTo>
                  <a:lnTo>
                    <a:pt x="21600" y="3086"/>
                  </a:lnTo>
                  <a:lnTo>
                    <a:pt x="21600" y="12343"/>
                  </a:lnTo>
                  <a:lnTo>
                    <a:pt x="16200" y="18514"/>
                  </a:lnTo>
                  <a:lnTo>
                    <a:pt x="11250" y="21600"/>
                  </a:lnTo>
                  <a:lnTo>
                    <a:pt x="0" y="21600"/>
                  </a:lnTo>
                  <a:lnTo>
                    <a:pt x="2250" y="12343"/>
                  </a:lnTo>
                  <a:lnTo>
                    <a:pt x="4050" y="6171"/>
                  </a:lnTo>
                  <a:lnTo>
                    <a:pt x="6750" y="3086"/>
                  </a:lnTo>
                  <a:lnTo>
                    <a:pt x="9450" y="308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5" name="Freeform 265"/>
            <p:cNvSpPr/>
            <p:nvPr/>
          </p:nvSpPr>
          <p:spPr>
            <a:xfrm>
              <a:off x="960846" y="1087381"/>
              <a:ext cx="61770" cy="169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0" y="0"/>
                  </a:lnTo>
                  <a:lnTo>
                    <a:pt x="4200" y="9257"/>
                  </a:lnTo>
                  <a:lnTo>
                    <a:pt x="2400" y="15429"/>
                  </a:lnTo>
                  <a:lnTo>
                    <a:pt x="0" y="21600"/>
                  </a:lnTo>
                  <a:lnTo>
                    <a:pt x="11400" y="21600"/>
                  </a:lnTo>
                  <a:lnTo>
                    <a:pt x="16200" y="15429"/>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6" name="Freeform 266"/>
            <p:cNvSpPr/>
            <p:nvPr/>
          </p:nvSpPr>
          <p:spPr>
            <a:xfrm>
              <a:off x="828730" y="192448"/>
              <a:ext cx="197318" cy="150914"/>
            </a:xfrm>
            <a:custGeom>
              <a:avLst/>
              <a:gdLst/>
              <a:ahLst/>
              <a:cxnLst>
                <a:cxn ang="0">
                  <a:pos x="wd2" y="hd2"/>
                </a:cxn>
                <a:cxn ang="5400000">
                  <a:pos x="wd2" y="hd2"/>
                </a:cxn>
                <a:cxn ang="10800000">
                  <a:pos x="wd2" y="hd2"/>
                </a:cxn>
                <a:cxn ang="16200000">
                  <a:pos x="wd2" y="hd2"/>
                </a:cxn>
              </a:cxnLst>
              <a:rect l="0" t="0" r="r" b="b"/>
              <a:pathLst>
                <a:path w="21600" h="21600" extrusionOk="0">
                  <a:moveTo>
                    <a:pt x="3569" y="0"/>
                  </a:moveTo>
                  <a:lnTo>
                    <a:pt x="2254" y="3765"/>
                  </a:lnTo>
                  <a:lnTo>
                    <a:pt x="1127" y="8323"/>
                  </a:lnTo>
                  <a:lnTo>
                    <a:pt x="376" y="12484"/>
                  </a:lnTo>
                  <a:lnTo>
                    <a:pt x="0" y="16646"/>
                  </a:lnTo>
                  <a:lnTo>
                    <a:pt x="376" y="18231"/>
                  </a:lnTo>
                  <a:lnTo>
                    <a:pt x="1127" y="19817"/>
                  </a:lnTo>
                  <a:lnTo>
                    <a:pt x="1878" y="20807"/>
                  </a:lnTo>
                  <a:lnTo>
                    <a:pt x="2817" y="21204"/>
                  </a:lnTo>
                  <a:lnTo>
                    <a:pt x="4696" y="21600"/>
                  </a:lnTo>
                  <a:lnTo>
                    <a:pt x="6574" y="21204"/>
                  </a:lnTo>
                  <a:lnTo>
                    <a:pt x="9016" y="20015"/>
                  </a:lnTo>
                  <a:lnTo>
                    <a:pt x="11457" y="18628"/>
                  </a:lnTo>
                  <a:lnTo>
                    <a:pt x="21600" y="39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7" name="Freeform 267"/>
            <p:cNvSpPr/>
            <p:nvPr/>
          </p:nvSpPr>
          <p:spPr>
            <a:xfrm>
              <a:off x="674308" y="215985"/>
              <a:ext cx="176728" cy="456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874" y="8509"/>
                  </a:lnTo>
                  <a:lnTo>
                    <a:pt x="16567" y="15055"/>
                  </a:lnTo>
                  <a:lnTo>
                    <a:pt x="13631" y="20291"/>
                  </a:lnTo>
                  <a:lnTo>
                    <a:pt x="10905" y="21600"/>
                  </a:lnTo>
                  <a:lnTo>
                    <a:pt x="7969" y="21600"/>
                  </a:lnTo>
                  <a:lnTo>
                    <a:pt x="5243" y="20291"/>
                  </a:lnTo>
                  <a:lnTo>
                    <a:pt x="2726" y="16364"/>
                  </a:lnTo>
                  <a:lnTo>
                    <a:pt x="0" y="1112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8" name="Freeform 268"/>
            <p:cNvSpPr/>
            <p:nvPr/>
          </p:nvSpPr>
          <p:spPr>
            <a:xfrm>
              <a:off x="574792" y="305979"/>
              <a:ext cx="192170" cy="775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29" y="6171"/>
                  </a:lnTo>
                  <a:lnTo>
                    <a:pt x="4050" y="13500"/>
                  </a:lnTo>
                  <a:lnTo>
                    <a:pt x="4821" y="15814"/>
                  </a:lnTo>
                  <a:lnTo>
                    <a:pt x="7521" y="18514"/>
                  </a:lnTo>
                  <a:lnTo>
                    <a:pt x="8871" y="20057"/>
                  </a:lnTo>
                  <a:lnTo>
                    <a:pt x="10800" y="20829"/>
                  </a:lnTo>
                  <a:lnTo>
                    <a:pt x="12921" y="21600"/>
                  </a:lnTo>
                  <a:lnTo>
                    <a:pt x="18129" y="21600"/>
                  </a:lnTo>
                  <a:lnTo>
                    <a:pt x="21600" y="771"/>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89" name="Freeform 269"/>
            <p:cNvSpPr/>
            <p:nvPr/>
          </p:nvSpPr>
          <p:spPr>
            <a:xfrm>
              <a:off x="355170" y="389050"/>
              <a:ext cx="480424" cy="1744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443" y="2229"/>
                  </a:lnTo>
                  <a:lnTo>
                    <a:pt x="19517" y="2914"/>
                  </a:lnTo>
                  <a:lnTo>
                    <a:pt x="19054" y="3943"/>
                  </a:lnTo>
                  <a:lnTo>
                    <a:pt x="18591" y="4629"/>
                  </a:lnTo>
                  <a:lnTo>
                    <a:pt x="17743" y="6857"/>
                  </a:lnTo>
                  <a:lnTo>
                    <a:pt x="17126" y="8571"/>
                  </a:lnTo>
                  <a:lnTo>
                    <a:pt x="16740" y="12514"/>
                  </a:lnTo>
                  <a:lnTo>
                    <a:pt x="16277" y="16800"/>
                  </a:lnTo>
                  <a:lnTo>
                    <a:pt x="15506" y="15429"/>
                  </a:lnTo>
                  <a:lnTo>
                    <a:pt x="14811" y="13714"/>
                  </a:lnTo>
                  <a:lnTo>
                    <a:pt x="14349" y="12857"/>
                  </a:lnTo>
                  <a:lnTo>
                    <a:pt x="13886" y="12171"/>
                  </a:lnTo>
                  <a:lnTo>
                    <a:pt x="13577" y="11829"/>
                  </a:lnTo>
                  <a:lnTo>
                    <a:pt x="13114" y="11829"/>
                  </a:lnTo>
                  <a:lnTo>
                    <a:pt x="12111" y="12171"/>
                  </a:lnTo>
                  <a:lnTo>
                    <a:pt x="10954" y="12171"/>
                  </a:lnTo>
                  <a:lnTo>
                    <a:pt x="11263" y="8571"/>
                  </a:lnTo>
                  <a:lnTo>
                    <a:pt x="11263" y="4971"/>
                  </a:lnTo>
                  <a:lnTo>
                    <a:pt x="9874" y="2229"/>
                  </a:lnTo>
                  <a:lnTo>
                    <a:pt x="8717" y="0"/>
                  </a:lnTo>
                  <a:lnTo>
                    <a:pt x="9026" y="1543"/>
                  </a:lnTo>
                  <a:lnTo>
                    <a:pt x="9180" y="3257"/>
                  </a:lnTo>
                  <a:lnTo>
                    <a:pt x="9334" y="5143"/>
                  </a:lnTo>
                  <a:lnTo>
                    <a:pt x="9334" y="14400"/>
                  </a:lnTo>
                  <a:lnTo>
                    <a:pt x="6789" y="19714"/>
                  </a:lnTo>
                  <a:lnTo>
                    <a:pt x="4011" y="21086"/>
                  </a:lnTo>
                  <a:lnTo>
                    <a:pt x="1466" y="21600"/>
                  </a:lnTo>
                  <a:lnTo>
                    <a:pt x="1003" y="21600"/>
                  </a:lnTo>
                  <a:lnTo>
                    <a:pt x="540" y="21429"/>
                  </a:lnTo>
                  <a:lnTo>
                    <a:pt x="309" y="20743"/>
                  </a:lnTo>
                  <a:lnTo>
                    <a:pt x="154" y="19714"/>
                  </a:lnTo>
                  <a:lnTo>
                    <a:pt x="0" y="18343"/>
                  </a:lnTo>
                  <a:lnTo>
                    <a:pt x="154" y="16457"/>
                  </a:lnTo>
                  <a:lnTo>
                    <a:pt x="386" y="14400"/>
                  </a:lnTo>
                  <a:lnTo>
                    <a:pt x="849" y="11829"/>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0" name="Freeform 270"/>
            <p:cNvSpPr/>
            <p:nvPr/>
          </p:nvSpPr>
          <p:spPr>
            <a:xfrm>
              <a:off x="209327" y="362744"/>
              <a:ext cx="63485" cy="318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168" y="8452"/>
                  </a:lnTo>
                  <a:lnTo>
                    <a:pt x="2335" y="15965"/>
                  </a:lnTo>
                  <a:lnTo>
                    <a:pt x="8173" y="19722"/>
                  </a:lnTo>
                  <a:lnTo>
                    <a:pt x="12259" y="21600"/>
                  </a:lnTo>
                  <a:lnTo>
                    <a:pt x="16930" y="21600"/>
                  </a:lnTo>
                  <a:lnTo>
                    <a:pt x="21600" y="197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1" name="Freeform 271"/>
            <p:cNvSpPr/>
            <p:nvPr/>
          </p:nvSpPr>
          <p:spPr>
            <a:xfrm>
              <a:off x="298548" y="229830"/>
              <a:ext cx="168150" cy="116301"/>
            </a:xfrm>
            <a:custGeom>
              <a:avLst/>
              <a:gdLst/>
              <a:ahLst/>
              <a:cxnLst>
                <a:cxn ang="0">
                  <a:pos x="wd2" y="hd2"/>
                </a:cxn>
                <a:cxn ang="5400000">
                  <a:pos x="wd2" y="hd2"/>
                </a:cxn>
                <a:cxn ang="10800000">
                  <a:pos x="wd2" y="hd2"/>
                </a:cxn>
                <a:cxn ang="16200000">
                  <a:pos x="wd2" y="hd2"/>
                </a:cxn>
              </a:cxnLst>
              <a:rect l="0" t="0" r="r" b="b"/>
              <a:pathLst>
                <a:path w="21600" h="21600" extrusionOk="0">
                  <a:moveTo>
                    <a:pt x="19837" y="0"/>
                  </a:moveTo>
                  <a:lnTo>
                    <a:pt x="21159" y="1286"/>
                  </a:lnTo>
                  <a:lnTo>
                    <a:pt x="21600" y="2314"/>
                  </a:lnTo>
                  <a:lnTo>
                    <a:pt x="21600" y="3857"/>
                  </a:lnTo>
                  <a:lnTo>
                    <a:pt x="20718" y="5400"/>
                  </a:lnTo>
                  <a:lnTo>
                    <a:pt x="17853" y="7200"/>
                  </a:lnTo>
                  <a:lnTo>
                    <a:pt x="13665" y="9771"/>
                  </a:lnTo>
                  <a:lnTo>
                    <a:pt x="8816" y="12343"/>
                  </a:lnTo>
                  <a:lnTo>
                    <a:pt x="4629" y="14143"/>
                  </a:lnTo>
                  <a:lnTo>
                    <a:pt x="2645" y="15171"/>
                  </a:lnTo>
                  <a:lnTo>
                    <a:pt x="1322" y="16200"/>
                  </a:lnTo>
                  <a:lnTo>
                    <a:pt x="441" y="17743"/>
                  </a:lnTo>
                  <a:lnTo>
                    <a:pt x="0" y="18771"/>
                  </a:lnTo>
                  <a:lnTo>
                    <a:pt x="4188" y="20057"/>
                  </a:lnTo>
                  <a:lnTo>
                    <a:pt x="881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2" name="Freeform 272"/>
            <p:cNvSpPr/>
            <p:nvPr/>
          </p:nvSpPr>
          <p:spPr>
            <a:xfrm>
              <a:off x="1247385" y="85840"/>
              <a:ext cx="90938" cy="498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226" y="13800"/>
                  </a:lnTo>
                  <a:lnTo>
                    <a:pt x="9374" y="17400"/>
                  </a:lnTo>
                  <a:lnTo>
                    <a:pt x="6113" y="19800"/>
                  </a:lnTo>
                  <a:lnTo>
                    <a:pt x="2853" y="204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3" name="Freeform 273"/>
            <p:cNvSpPr/>
            <p:nvPr/>
          </p:nvSpPr>
          <p:spPr>
            <a:xfrm>
              <a:off x="1165026" y="125991"/>
              <a:ext cx="89223" cy="1135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231" y="527"/>
                  </a:lnTo>
                  <a:lnTo>
                    <a:pt x="11215" y="1054"/>
                  </a:lnTo>
                  <a:lnTo>
                    <a:pt x="14954" y="1844"/>
                  </a:lnTo>
                  <a:lnTo>
                    <a:pt x="18277" y="2898"/>
                  </a:lnTo>
                  <a:lnTo>
                    <a:pt x="19938" y="3951"/>
                  </a:lnTo>
                  <a:lnTo>
                    <a:pt x="21600" y="5532"/>
                  </a:lnTo>
                  <a:lnTo>
                    <a:pt x="21600" y="7902"/>
                  </a:lnTo>
                  <a:lnTo>
                    <a:pt x="19108" y="14488"/>
                  </a:lnTo>
                  <a:lnTo>
                    <a:pt x="16615"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4" name="Freeform 274"/>
            <p:cNvSpPr/>
            <p:nvPr/>
          </p:nvSpPr>
          <p:spPr>
            <a:xfrm>
              <a:off x="1158163" y="186910"/>
              <a:ext cx="223055" cy="116301"/>
            </a:xfrm>
            <a:custGeom>
              <a:avLst/>
              <a:gdLst/>
              <a:ahLst/>
              <a:cxnLst>
                <a:cxn ang="0">
                  <a:pos x="wd2" y="hd2"/>
                </a:cxn>
                <a:cxn ang="5400000">
                  <a:pos x="wd2" y="hd2"/>
                </a:cxn>
                <a:cxn ang="10800000">
                  <a:pos x="wd2" y="hd2"/>
                </a:cxn>
                <a:cxn ang="16200000">
                  <a:pos x="wd2" y="hd2"/>
                </a:cxn>
              </a:cxnLst>
              <a:rect l="0" t="0" r="r" b="b"/>
              <a:pathLst>
                <a:path w="21600" h="21600" extrusionOk="0">
                  <a:moveTo>
                    <a:pt x="17114" y="0"/>
                  </a:moveTo>
                  <a:lnTo>
                    <a:pt x="20437" y="1029"/>
                  </a:lnTo>
                  <a:lnTo>
                    <a:pt x="21600" y="2057"/>
                  </a:lnTo>
                  <a:lnTo>
                    <a:pt x="21600" y="2314"/>
                  </a:lnTo>
                  <a:lnTo>
                    <a:pt x="20437" y="2829"/>
                  </a:lnTo>
                  <a:lnTo>
                    <a:pt x="15951" y="2314"/>
                  </a:lnTo>
                  <a:lnTo>
                    <a:pt x="10468" y="1543"/>
                  </a:lnTo>
                  <a:lnTo>
                    <a:pt x="10800" y="4886"/>
                  </a:lnTo>
                  <a:lnTo>
                    <a:pt x="11132" y="12857"/>
                  </a:lnTo>
                  <a:lnTo>
                    <a:pt x="10800" y="14657"/>
                  </a:lnTo>
                  <a:lnTo>
                    <a:pt x="10135" y="16200"/>
                  </a:lnTo>
                  <a:lnTo>
                    <a:pt x="9471" y="18257"/>
                  </a:lnTo>
                  <a:lnTo>
                    <a:pt x="8308" y="19800"/>
                  </a:lnTo>
                  <a:lnTo>
                    <a:pt x="6978" y="20571"/>
                  </a:lnTo>
                  <a:lnTo>
                    <a:pt x="5151" y="21086"/>
                  </a:lnTo>
                  <a:lnTo>
                    <a:pt x="2825" y="21600"/>
                  </a:lnTo>
                  <a:lnTo>
                    <a:pt x="0" y="2108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5" name="Freeform 275"/>
            <p:cNvSpPr/>
            <p:nvPr/>
          </p:nvSpPr>
          <p:spPr>
            <a:xfrm>
              <a:off x="1334890" y="245060"/>
              <a:ext cx="92654" cy="526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000" y="7958"/>
                  </a:lnTo>
                  <a:lnTo>
                    <a:pt x="10000" y="15347"/>
                  </a:lnTo>
                  <a:lnTo>
                    <a:pt x="13200" y="18758"/>
                  </a:lnTo>
                  <a:lnTo>
                    <a:pt x="16400" y="21032"/>
                  </a:lnTo>
                  <a:lnTo>
                    <a:pt x="19200" y="21600"/>
                  </a:lnTo>
                  <a:lnTo>
                    <a:pt x="21600" y="2103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6" name="Freeform 276"/>
            <p:cNvSpPr/>
            <p:nvPr/>
          </p:nvSpPr>
          <p:spPr>
            <a:xfrm>
              <a:off x="1345185" y="69226"/>
              <a:ext cx="404929" cy="3253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66" y="6066"/>
                  </a:lnTo>
                  <a:lnTo>
                    <a:pt x="1647" y="6342"/>
                  </a:lnTo>
                  <a:lnTo>
                    <a:pt x="2654" y="6894"/>
                  </a:lnTo>
                  <a:lnTo>
                    <a:pt x="3203" y="7261"/>
                  </a:lnTo>
                  <a:lnTo>
                    <a:pt x="4393" y="7261"/>
                  </a:lnTo>
                  <a:lnTo>
                    <a:pt x="5125" y="7077"/>
                  </a:lnTo>
                  <a:lnTo>
                    <a:pt x="5308" y="8548"/>
                  </a:lnTo>
                  <a:lnTo>
                    <a:pt x="5492" y="10111"/>
                  </a:lnTo>
                  <a:lnTo>
                    <a:pt x="5858" y="10294"/>
                  </a:lnTo>
                  <a:lnTo>
                    <a:pt x="6315" y="10478"/>
                  </a:lnTo>
                  <a:lnTo>
                    <a:pt x="6498" y="10938"/>
                  </a:lnTo>
                  <a:lnTo>
                    <a:pt x="7231" y="11673"/>
                  </a:lnTo>
                  <a:lnTo>
                    <a:pt x="7780" y="11673"/>
                  </a:lnTo>
                  <a:lnTo>
                    <a:pt x="8146" y="12776"/>
                  </a:lnTo>
                  <a:lnTo>
                    <a:pt x="10708" y="12776"/>
                  </a:lnTo>
                  <a:lnTo>
                    <a:pt x="12173" y="12592"/>
                  </a:lnTo>
                  <a:lnTo>
                    <a:pt x="13363" y="12409"/>
                  </a:lnTo>
                  <a:lnTo>
                    <a:pt x="13546" y="13971"/>
                  </a:lnTo>
                  <a:lnTo>
                    <a:pt x="14095" y="15350"/>
                  </a:lnTo>
                  <a:lnTo>
                    <a:pt x="14644" y="16820"/>
                  </a:lnTo>
                  <a:lnTo>
                    <a:pt x="14736" y="18015"/>
                  </a:lnTo>
                  <a:lnTo>
                    <a:pt x="14736" y="18934"/>
                  </a:lnTo>
                  <a:lnTo>
                    <a:pt x="14919" y="20497"/>
                  </a:lnTo>
                  <a:lnTo>
                    <a:pt x="15285" y="21049"/>
                  </a:lnTo>
                  <a:lnTo>
                    <a:pt x="15834" y="21600"/>
                  </a:lnTo>
                  <a:lnTo>
                    <a:pt x="16566" y="21600"/>
                  </a:lnTo>
                  <a:lnTo>
                    <a:pt x="17207" y="21416"/>
                  </a:lnTo>
                  <a:lnTo>
                    <a:pt x="17756" y="21232"/>
                  </a:lnTo>
                  <a:lnTo>
                    <a:pt x="21600" y="1764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7" name="Freeform 277"/>
            <p:cNvSpPr/>
            <p:nvPr/>
          </p:nvSpPr>
          <p:spPr>
            <a:xfrm>
              <a:off x="1539070" y="397357"/>
              <a:ext cx="113244" cy="1107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8640"/>
                  </a:lnTo>
                  <a:lnTo>
                    <a:pt x="17018" y="12960"/>
                  </a:lnTo>
                  <a:lnTo>
                    <a:pt x="12764" y="17010"/>
                  </a:lnTo>
                  <a:lnTo>
                    <a:pt x="10145" y="19170"/>
                  </a:lnTo>
                  <a:lnTo>
                    <a:pt x="7200" y="20520"/>
                  </a:lnTo>
                  <a:lnTo>
                    <a:pt x="3927" y="2106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8" name="Freeform 278"/>
            <p:cNvSpPr/>
            <p:nvPr/>
          </p:nvSpPr>
          <p:spPr>
            <a:xfrm>
              <a:off x="1427543" y="563499"/>
              <a:ext cx="145844" cy="1315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33" y="2274"/>
                  </a:lnTo>
                  <a:lnTo>
                    <a:pt x="3049" y="5002"/>
                  </a:lnTo>
                  <a:lnTo>
                    <a:pt x="4828" y="5684"/>
                  </a:lnTo>
                  <a:lnTo>
                    <a:pt x="7878" y="6139"/>
                  </a:lnTo>
                  <a:lnTo>
                    <a:pt x="10673" y="6594"/>
                  </a:lnTo>
                  <a:lnTo>
                    <a:pt x="13214" y="6594"/>
                  </a:lnTo>
                  <a:lnTo>
                    <a:pt x="20584" y="455"/>
                  </a:lnTo>
                  <a:lnTo>
                    <a:pt x="21092" y="2728"/>
                  </a:lnTo>
                  <a:lnTo>
                    <a:pt x="21600" y="5229"/>
                  </a:lnTo>
                  <a:lnTo>
                    <a:pt x="17026" y="7048"/>
                  </a:lnTo>
                  <a:lnTo>
                    <a:pt x="9402" y="10686"/>
                  </a:lnTo>
                  <a:lnTo>
                    <a:pt x="7878" y="11368"/>
                  </a:lnTo>
                  <a:lnTo>
                    <a:pt x="6353" y="12733"/>
                  </a:lnTo>
                  <a:lnTo>
                    <a:pt x="5845" y="13642"/>
                  </a:lnTo>
                  <a:lnTo>
                    <a:pt x="5845" y="15006"/>
                  </a:lnTo>
                  <a:lnTo>
                    <a:pt x="6353" y="16598"/>
                  </a:lnTo>
                  <a:lnTo>
                    <a:pt x="7878" y="17962"/>
                  </a:lnTo>
                  <a:lnTo>
                    <a:pt x="10673" y="19781"/>
                  </a:lnTo>
                  <a:lnTo>
                    <a:pt x="1473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199" name="Freeform 279"/>
            <p:cNvSpPr/>
            <p:nvPr/>
          </p:nvSpPr>
          <p:spPr>
            <a:xfrm>
              <a:off x="1810167" y="603651"/>
              <a:ext cx="104664" cy="1010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311" y="592"/>
                  </a:lnTo>
                  <a:lnTo>
                    <a:pt x="10269" y="1184"/>
                  </a:lnTo>
                  <a:lnTo>
                    <a:pt x="13456" y="4734"/>
                  </a:lnTo>
                  <a:lnTo>
                    <a:pt x="16289" y="8581"/>
                  </a:lnTo>
                  <a:lnTo>
                    <a:pt x="18413" y="9173"/>
                  </a:lnTo>
                  <a:lnTo>
                    <a:pt x="20184" y="9764"/>
                  </a:lnTo>
                  <a:lnTo>
                    <a:pt x="21600" y="15386"/>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0" name="Freeform 280"/>
            <p:cNvSpPr/>
            <p:nvPr/>
          </p:nvSpPr>
          <p:spPr>
            <a:xfrm>
              <a:off x="1695208" y="747641"/>
              <a:ext cx="130402" cy="145375"/>
            </a:xfrm>
            <a:custGeom>
              <a:avLst/>
              <a:gdLst/>
              <a:ahLst/>
              <a:cxnLst>
                <a:cxn ang="0">
                  <a:pos x="wd2" y="hd2"/>
                </a:cxn>
                <a:cxn ang="5400000">
                  <a:pos x="wd2" y="hd2"/>
                </a:cxn>
                <a:cxn ang="10800000">
                  <a:pos x="wd2" y="hd2"/>
                </a:cxn>
                <a:cxn ang="16200000">
                  <a:pos x="wd2" y="hd2"/>
                </a:cxn>
              </a:cxnLst>
              <a:rect l="0" t="0" r="r" b="b"/>
              <a:pathLst>
                <a:path w="21600" h="21600" extrusionOk="0">
                  <a:moveTo>
                    <a:pt x="4832" y="0"/>
                  </a:moveTo>
                  <a:lnTo>
                    <a:pt x="2558" y="1234"/>
                  </a:lnTo>
                  <a:lnTo>
                    <a:pt x="853" y="2263"/>
                  </a:lnTo>
                  <a:lnTo>
                    <a:pt x="568" y="3086"/>
                  </a:lnTo>
                  <a:lnTo>
                    <a:pt x="0" y="3909"/>
                  </a:lnTo>
                  <a:lnTo>
                    <a:pt x="568" y="4731"/>
                  </a:lnTo>
                  <a:lnTo>
                    <a:pt x="1421" y="5143"/>
                  </a:lnTo>
                  <a:lnTo>
                    <a:pt x="2558" y="5554"/>
                  </a:lnTo>
                  <a:lnTo>
                    <a:pt x="4263" y="5966"/>
                  </a:lnTo>
                  <a:lnTo>
                    <a:pt x="10800" y="6789"/>
                  </a:lnTo>
                  <a:lnTo>
                    <a:pt x="13074" y="6994"/>
                  </a:lnTo>
                  <a:lnTo>
                    <a:pt x="11937" y="8640"/>
                  </a:lnTo>
                  <a:lnTo>
                    <a:pt x="10800" y="9051"/>
                  </a:lnTo>
                  <a:lnTo>
                    <a:pt x="9663" y="9051"/>
                  </a:lnTo>
                  <a:lnTo>
                    <a:pt x="11937" y="9463"/>
                  </a:lnTo>
                  <a:lnTo>
                    <a:pt x="13642" y="9874"/>
                  </a:lnTo>
                  <a:lnTo>
                    <a:pt x="16200" y="11109"/>
                  </a:lnTo>
                  <a:lnTo>
                    <a:pt x="20179" y="12960"/>
                  </a:lnTo>
                  <a:lnTo>
                    <a:pt x="21032" y="14194"/>
                  </a:lnTo>
                  <a:lnTo>
                    <a:pt x="21600" y="15840"/>
                  </a:lnTo>
                  <a:lnTo>
                    <a:pt x="21032" y="16663"/>
                  </a:lnTo>
                  <a:lnTo>
                    <a:pt x="20747" y="17280"/>
                  </a:lnTo>
                  <a:lnTo>
                    <a:pt x="19611" y="18514"/>
                  </a:lnTo>
                  <a:lnTo>
                    <a:pt x="17905" y="19749"/>
                  </a:lnTo>
                  <a:lnTo>
                    <a:pt x="8526" y="21600"/>
                  </a:lnTo>
                  <a:lnTo>
                    <a:pt x="5968" y="21600"/>
                  </a:lnTo>
                  <a:lnTo>
                    <a:pt x="3126" y="20571"/>
                  </a:lnTo>
                  <a:lnTo>
                    <a:pt x="3126" y="19749"/>
                  </a:lnTo>
                  <a:lnTo>
                    <a:pt x="4832" y="17691"/>
                  </a:lnTo>
                  <a:lnTo>
                    <a:pt x="5400" y="1666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1" name="Freeform 281"/>
            <p:cNvSpPr/>
            <p:nvPr/>
          </p:nvSpPr>
          <p:spPr>
            <a:xfrm>
              <a:off x="1424112" y="742103"/>
              <a:ext cx="214476" cy="156451"/>
            </a:xfrm>
            <a:custGeom>
              <a:avLst/>
              <a:gdLst/>
              <a:ahLst/>
              <a:cxnLst>
                <a:cxn ang="0">
                  <a:pos x="wd2" y="hd2"/>
                </a:cxn>
                <a:cxn ang="5400000">
                  <a:pos x="wd2" y="hd2"/>
                </a:cxn>
                <a:cxn ang="10800000">
                  <a:pos x="wd2" y="hd2"/>
                </a:cxn>
                <a:cxn ang="16200000">
                  <a:pos x="wd2" y="hd2"/>
                </a:cxn>
              </a:cxnLst>
              <a:rect l="0" t="0" r="r" b="b"/>
              <a:pathLst>
                <a:path w="21600" h="21600" extrusionOk="0">
                  <a:moveTo>
                    <a:pt x="21600" y="19115"/>
                  </a:moveTo>
                  <a:lnTo>
                    <a:pt x="21254" y="20262"/>
                  </a:lnTo>
                  <a:lnTo>
                    <a:pt x="20909" y="20644"/>
                  </a:lnTo>
                  <a:lnTo>
                    <a:pt x="20218" y="21218"/>
                  </a:lnTo>
                  <a:lnTo>
                    <a:pt x="19699" y="21218"/>
                  </a:lnTo>
                  <a:lnTo>
                    <a:pt x="18317" y="21600"/>
                  </a:lnTo>
                  <a:lnTo>
                    <a:pt x="16243" y="20835"/>
                  </a:lnTo>
                  <a:lnTo>
                    <a:pt x="14688" y="19880"/>
                  </a:lnTo>
                  <a:lnTo>
                    <a:pt x="12614" y="17586"/>
                  </a:lnTo>
                  <a:lnTo>
                    <a:pt x="11059" y="15483"/>
                  </a:lnTo>
                  <a:lnTo>
                    <a:pt x="9331" y="12042"/>
                  </a:lnTo>
                  <a:lnTo>
                    <a:pt x="9677" y="13954"/>
                  </a:lnTo>
                  <a:lnTo>
                    <a:pt x="9331" y="15483"/>
                  </a:lnTo>
                  <a:lnTo>
                    <a:pt x="8294" y="16821"/>
                  </a:lnTo>
                  <a:lnTo>
                    <a:pt x="7430" y="17586"/>
                  </a:lnTo>
                  <a:lnTo>
                    <a:pt x="6739" y="17968"/>
                  </a:lnTo>
                  <a:lnTo>
                    <a:pt x="5702" y="17968"/>
                  </a:lnTo>
                  <a:lnTo>
                    <a:pt x="5011" y="17586"/>
                  </a:lnTo>
                  <a:lnTo>
                    <a:pt x="3974" y="17204"/>
                  </a:lnTo>
                  <a:lnTo>
                    <a:pt x="3110" y="16439"/>
                  </a:lnTo>
                  <a:lnTo>
                    <a:pt x="2074" y="15483"/>
                  </a:lnTo>
                  <a:lnTo>
                    <a:pt x="1037" y="13954"/>
                  </a:lnTo>
                  <a:lnTo>
                    <a:pt x="0" y="12042"/>
                  </a:lnTo>
                  <a:lnTo>
                    <a:pt x="8294" y="2867"/>
                  </a:lnTo>
                  <a:lnTo>
                    <a:pt x="103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2" name="Freeform 282"/>
            <p:cNvSpPr/>
            <p:nvPr/>
          </p:nvSpPr>
          <p:spPr>
            <a:xfrm>
              <a:off x="1358912" y="707490"/>
              <a:ext cx="175012" cy="210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176" y="1705"/>
                  </a:lnTo>
                  <a:lnTo>
                    <a:pt x="5294" y="3837"/>
                  </a:lnTo>
                  <a:lnTo>
                    <a:pt x="5294" y="4689"/>
                  </a:lnTo>
                  <a:lnTo>
                    <a:pt x="4447" y="6253"/>
                  </a:lnTo>
                  <a:lnTo>
                    <a:pt x="2329" y="7958"/>
                  </a:lnTo>
                  <a:lnTo>
                    <a:pt x="1694" y="8953"/>
                  </a:lnTo>
                  <a:lnTo>
                    <a:pt x="1271" y="9805"/>
                  </a:lnTo>
                  <a:lnTo>
                    <a:pt x="847" y="10942"/>
                  </a:lnTo>
                  <a:lnTo>
                    <a:pt x="847" y="12079"/>
                  </a:lnTo>
                  <a:lnTo>
                    <a:pt x="2118" y="13926"/>
                  </a:lnTo>
                  <a:lnTo>
                    <a:pt x="3600" y="16058"/>
                  </a:lnTo>
                  <a:lnTo>
                    <a:pt x="5718" y="18616"/>
                  </a:lnTo>
                  <a:lnTo>
                    <a:pt x="6141" y="20179"/>
                  </a:lnTo>
                  <a:lnTo>
                    <a:pt x="15035" y="21316"/>
                  </a:lnTo>
                  <a:lnTo>
                    <a:pt x="17365" y="21600"/>
                  </a:lnTo>
                  <a:lnTo>
                    <a:pt x="20753" y="21600"/>
                  </a:lnTo>
                  <a:lnTo>
                    <a:pt x="21600" y="2131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3" name="Freeform 283"/>
            <p:cNvSpPr/>
            <p:nvPr/>
          </p:nvSpPr>
          <p:spPr>
            <a:xfrm>
              <a:off x="1216500" y="542732"/>
              <a:ext cx="63486" cy="161990"/>
            </a:xfrm>
            <a:custGeom>
              <a:avLst/>
              <a:gdLst/>
              <a:ahLst/>
              <a:cxnLst>
                <a:cxn ang="0">
                  <a:pos x="wd2" y="hd2"/>
                </a:cxn>
                <a:cxn ang="5400000">
                  <a:pos x="wd2" y="hd2"/>
                </a:cxn>
                <a:cxn ang="10800000">
                  <a:pos x="wd2" y="hd2"/>
                </a:cxn>
                <a:cxn ang="16200000">
                  <a:pos x="wd2" y="hd2"/>
                </a:cxn>
              </a:cxnLst>
              <a:rect l="0" t="0" r="r" b="b"/>
              <a:pathLst>
                <a:path w="21600" h="21600" extrusionOk="0">
                  <a:moveTo>
                    <a:pt x="5838" y="0"/>
                  </a:moveTo>
                  <a:lnTo>
                    <a:pt x="2335" y="4246"/>
                  </a:lnTo>
                  <a:lnTo>
                    <a:pt x="0" y="7754"/>
                  </a:lnTo>
                  <a:lnTo>
                    <a:pt x="0" y="16246"/>
                  </a:lnTo>
                  <a:lnTo>
                    <a:pt x="4670" y="17723"/>
                  </a:lnTo>
                  <a:lnTo>
                    <a:pt x="9341" y="19569"/>
                  </a:lnTo>
                  <a:lnTo>
                    <a:pt x="12843" y="20308"/>
                  </a:lnTo>
                  <a:lnTo>
                    <a:pt x="14595" y="20862"/>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4" name="Freeform 284"/>
            <p:cNvSpPr/>
            <p:nvPr/>
          </p:nvSpPr>
          <p:spPr>
            <a:xfrm>
              <a:off x="1092963" y="372436"/>
              <a:ext cx="163002" cy="45690"/>
            </a:xfrm>
            <a:custGeom>
              <a:avLst/>
              <a:gdLst/>
              <a:ahLst/>
              <a:cxnLst>
                <a:cxn ang="0">
                  <a:pos x="wd2" y="hd2"/>
                </a:cxn>
                <a:cxn ang="5400000">
                  <a:pos x="wd2" y="hd2"/>
                </a:cxn>
                <a:cxn ang="10800000">
                  <a:pos x="wd2" y="hd2"/>
                </a:cxn>
                <a:cxn ang="16200000">
                  <a:pos x="wd2" y="hd2"/>
                </a:cxn>
              </a:cxnLst>
              <a:rect l="0" t="0" r="r" b="b"/>
              <a:pathLst>
                <a:path w="21600" h="21600" extrusionOk="0">
                  <a:moveTo>
                    <a:pt x="0" y="11782"/>
                  </a:moveTo>
                  <a:lnTo>
                    <a:pt x="2956" y="6545"/>
                  </a:lnTo>
                  <a:lnTo>
                    <a:pt x="5457" y="0"/>
                  </a:lnTo>
                  <a:lnTo>
                    <a:pt x="10004" y="0"/>
                  </a:lnTo>
                  <a:lnTo>
                    <a:pt x="13869" y="2618"/>
                  </a:lnTo>
                  <a:lnTo>
                    <a:pt x="17735" y="6545"/>
                  </a:lnTo>
                  <a:lnTo>
                    <a:pt x="21373" y="11782"/>
                  </a:lnTo>
                  <a:lnTo>
                    <a:pt x="21600" y="16364"/>
                  </a:lnTo>
                  <a:lnTo>
                    <a:pt x="2137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5" name="Freeform 285"/>
            <p:cNvSpPr/>
            <p:nvPr/>
          </p:nvSpPr>
          <p:spPr>
            <a:xfrm>
              <a:off x="1092963" y="473506"/>
              <a:ext cx="197318" cy="539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90" y="4431"/>
                  </a:lnTo>
                  <a:lnTo>
                    <a:pt x="3944" y="7754"/>
                  </a:lnTo>
                  <a:lnTo>
                    <a:pt x="4883" y="11631"/>
                  </a:lnTo>
                  <a:lnTo>
                    <a:pt x="6762" y="14954"/>
                  </a:lnTo>
                  <a:lnTo>
                    <a:pt x="8264" y="17169"/>
                  </a:lnTo>
                  <a:lnTo>
                    <a:pt x="10330" y="19385"/>
                  </a:lnTo>
                  <a:lnTo>
                    <a:pt x="14275" y="21600"/>
                  </a:lnTo>
                  <a:lnTo>
                    <a:pt x="18219" y="21600"/>
                  </a:lnTo>
                  <a:lnTo>
                    <a:pt x="19722" y="18277"/>
                  </a:lnTo>
                  <a:lnTo>
                    <a:pt x="21600" y="1606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6" name="Freeform 286"/>
            <p:cNvSpPr/>
            <p:nvPr/>
          </p:nvSpPr>
          <p:spPr>
            <a:xfrm>
              <a:off x="1817030" y="773947"/>
              <a:ext cx="190454" cy="69227"/>
            </a:xfrm>
            <a:custGeom>
              <a:avLst/>
              <a:gdLst/>
              <a:ahLst/>
              <a:cxnLst>
                <a:cxn ang="0">
                  <a:pos x="wd2" y="hd2"/>
                </a:cxn>
                <a:cxn ang="5400000">
                  <a:pos x="wd2" y="hd2"/>
                </a:cxn>
                <a:cxn ang="10800000">
                  <a:pos x="wd2" y="hd2"/>
                </a:cxn>
                <a:cxn ang="16200000">
                  <a:pos x="wd2" y="hd2"/>
                </a:cxn>
              </a:cxnLst>
              <a:rect l="0" t="0" r="r" b="b"/>
              <a:pathLst>
                <a:path w="21600" h="21600" extrusionOk="0">
                  <a:moveTo>
                    <a:pt x="0" y="864"/>
                  </a:moveTo>
                  <a:lnTo>
                    <a:pt x="7395" y="2592"/>
                  </a:lnTo>
                  <a:lnTo>
                    <a:pt x="10314" y="12528"/>
                  </a:lnTo>
                  <a:lnTo>
                    <a:pt x="11870" y="15984"/>
                  </a:lnTo>
                  <a:lnTo>
                    <a:pt x="13038" y="18144"/>
                  </a:lnTo>
                  <a:lnTo>
                    <a:pt x="14400" y="19872"/>
                  </a:lnTo>
                  <a:lnTo>
                    <a:pt x="15568" y="21600"/>
                  </a:lnTo>
                  <a:lnTo>
                    <a:pt x="18292" y="21600"/>
                  </a:lnTo>
                  <a:lnTo>
                    <a:pt x="19265" y="20736"/>
                  </a:lnTo>
                  <a:lnTo>
                    <a:pt x="20043" y="19872"/>
                  </a:lnTo>
                  <a:lnTo>
                    <a:pt x="20822" y="18144"/>
                  </a:lnTo>
                  <a:lnTo>
                    <a:pt x="21600" y="16848"/>
                  </a:lnTo>
                  <a:lnTo>
                    <a:pt x="21600" y="11664"/>
                  </a:lnTo>
                  <a:lnTo>
                    <a:pt x="21211" y="9072"/>
                  </a:lnTo>
                  <a:lnTo>
                    <a:pt x="20432" y="6048"/>
                  </a:lnTo>
                  <a:lnTo>
                    <a:pt x="19265" y="2592"/>
                  </a:lnTo>
                  <a:lnTo>
                    <a:pt x="17514"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7" name="Freeform 287"/>
            <p:cNvSpPr/>
            <p:nvPr/>
          </p:nvSpPr>
          <p:spPr>
            <a:xfrm>
              <a:off x="1578534" y="880555"/>
              <a:ext cx="418655" cy="84456"/>
            </a:xfrm>
            <a:custGeom>
              <a:avLst/>
              <a:gdLst/>
              <a:ahLst/>
              <a:cxnLst>
                <a:cxn ang="0">
                  <a:pos x="wd2" y="hd2"/>
                </a:cxn>
                <a:cxn ang="5400000">
                  <a:pos x="wd2" y="hd2"/>
                </a:cxn>
                <a:cxn ang="10800000">
                  <a:pos x="wd2" y="hd2"/>
                </a:cxn>
                <a:cxn ang="16200000">
                  <a:pos x="wd2" y="hd2"/>
                </a:cxn>
              </a:cxnLst>
              <a:rect l="0" t="0" r="r" b="b"/>
              <a:pathLst>
                <a:path w="21600" h="21600" extrusionOk="0">
                  <a:moveTo>
                    <a:pt x="21600" y="3187"/>
                  </a:moveTo>
                  <a:lnTo>
                    <a:pt x="21600" y="6728"/>
                  </a:lnTo>
                  <a:lnTo>
                    <a:pt x="21423" y="9561"/>
                  </a:lnTo>
                  <a:lnTo>
                    <a:pt x="20803" y="12039"/>
                  </a:lnTo>
                  <a:lnTo>
                    <a:pt x="19741" y="12039"/>
                  </a:lnTo>
                  <a:lnTo>
                    <a:pt x="19033" y="11685"/>
                  </a:lnTo>
                  <a:lnTo>
                    <a:pt x="18413" y="10269"/>
                  </a:lnTo>
                  <a:lnTo>
                    <a:pt x="16997" y="8144"/>
                  </a:lnTo>
                  <a:lnTo>
                    <a:pt x="15846" y="5311"/>
                  </a:lnTo>
                  <a:lnTo>
                    <a:pt x="14784" y="3895"/>
                  </a:lnTo>
                  <a:lnTo>
                    <a:pt x="14518" y="3895"/>
                  </a:lnTo>
                  <a:lnTo>
                    <a:pt x="14164" y="4603"/>
                  </a:lnTo>
                  <a:lnTo>
                    <a:pt x="13456" y="2833"/>
                  </a:lnTo>
                  <a:lnTo>
                    <a:pt x="12925" y="708"/>
                  </a:lnTo>
                  <a:lnTo>
                    <a:pt x="12482" y="0"/>
                  </a:lnTo>
                  <a:lnTo>
                    <a:pt x="11597" y="0"/>
                  </a:lnTo>
                  <a:lnTo>
                    <a:pt x="10534" y="3895"/>
                  </a:lnTo>
                  <a:lnTo>
                    <a:pt x="9738" y="10269"/>
                  </a:lnTo>
                  <a:lnTo>
                    <a:pt x="9030" y="10269"/>
                  </a:lnTo>
                  <a:lnTo>
                    <a:pt x="8675" y="11685"/>
                  </a:lnTo>
                  <a:lnTo>
                    <a:pt x="8498" y="12748"/>
                  </a:lnTo>
                  <a:lnTo>
                    <a:pt x="8233" y="14872"/>
                  </a:lnTo>
                  <a:lnTo>
                    <a:pt x="7702" y="16289"/>
                  </a:lnTo>
                  <a:lnTo>
                    <a:pt x="7525" y="19830"/>
                  </a:lnTo>
                  <a:lnTo>
                    <a:pt x="6993" y="21600"/>
                  </a:lnTo>
                  <a:lnTo>
                    <a:pt x="6462" y="21600"/>
                  </a:lnTo>
                  <a:lnTo>
                    <a:pt x="4249" y="16289"/>
                  </a:lnTo>
                  <a:lnTo>
                    <a:pt x="1948" y="11685"/>
                  </a:lnTo>
                  <a:lnTo>
                    <a:pt x="1593" y="12748"/>
                  </a:lnTo>
                  <a:lnTo>
                    <a:pt x="1062" y="14872"/>
                  </a:lnTo>
                  <a:lnTo>
                    <a:pt x="531" y="16289"/>
                  </a:lnTo>
                  <a:lnTo>
                    <a:pt x="0" y="16289"/>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8" name="Freeform 288"/>
            <p:cNvSpPr/>
            <p:nvPr/>
          </p:nvSpPr>
          <p:spPr>
            <a:xfrm>
              <a:off x="1621429" y="987163"/>
              <a:ext cx="168149" cy="84456"/>
            </a:xfrm>
            <a:custGeom>
              <a:avLst/>
              <a:gdLst/>
              <a:ahLst/>
              <a:cxnLst>
                <a:cxn ang="0">
                  <a:pos x="wd2" y="hd2"/>
                </a:cxn>
                <a:cxn ang="5400000">
                  <a:pos x="wd2" y="hd2"/>
                </a:cxn>
                <a:cxn ang="10800000">
                  <a:pos x="wd2" y="hd2"/>
                </a:cxn>
                <a:cxn ang="16200000">
                  <a:pos x="wd2" y="hd2"/>
                </a:cxn>
              </a:cxnLst>
              <a:rect l="0" t="0" r="r" b="b"/>
              <a:pathLst>
                <a:path w="21600" h="21600" extrusionOk="0">
                  <a:moveTo>
                    <a:pt x="21600" y="14164"/>
                  </a:moveTo>
                  <a:lnTo>
                    <a:pt x="20718" y="16289"/>
                  </a:lnTo>
                  <a:lnTo>
                    <a:pt x="20057" y="18413"/>
                  </a:lnTo>
                  <a:lnTo>
                    <a:pt x="18735" y="19475"/>
                  </a:lnTo>
                  <a:lnTo>
                    <a:pt x="17853" y="21600"/>
                  </a:lnTo>
                  <a:lnTo>
                    <a:pt x="11461" y="21600"/>
                  </a:lnTo>
                  <a:lnTo>
                    <a:pt x="5510" y="20184"/>
                  </a:lnTo>
                  <a:lnTo>
                    <a:pt x="3086" y="11331"/>
                  </a:lnTo>
                  <a:lnTo>
                    <a:pt x="0" y="1770"/>
                  </a:lnTo>
                  <a:lnTo>
                    <a:pt x="1763"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09" name="Freeform 289"/>
            <p:cNvSpPr/>
            <p:nvPr/>
          </p:nvSpPr>
          <p:spPr>
            <a:xfrm>
              <a:off x="1111837" y="869479"/>
              <a:ext cx="65201" cy="2215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547" y="13500"/>
                  </a:lnTo>
                  <a:lnTo>
                    <a:pt x="9663" y="5400"/>
                  </a:lnTo>
                  <a:lnTo>
                    <a:pt x="16484" y="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0" name="Freeform 290"/>
            <p:cNvSpPr/>
            <p:nvPr/>
          </p:nvSpPr>
          <p:spPr>
            <a:xfrm>
              <a:off x="1079236" y="955319"/>
              <a:ext cx="125255" cy="609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367" y="10309"/>
                  </a:lnTo>
                  <a:lnTo>
                    <a:pt x="4438" y="19636"/>
                  </a:lnTo>
                  <a:lnTo>
                    <a:pt x="8581" y="20618"/>
                  </a:lnTo>
                  <a:lnTo>
                    <a:pt x="13019" y="216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1" name="Freeform 291"/>
            <p:cNvSpPr/>
            <p:nvPr/>
          </p:nvSpPr>
          <p:spPr>
            <a:xfrm>
              <a:off x="670877" y="935935"/>
              <a:ext cx="138980" cy="88611"/>
            </a:xfrm>
            <a:custGeom>
              <a:avLst/>
              <a:gdLst/>
              <a:ahLst/>
              <a:cxnLst>
                <a:cxn ang="0">
                  <a:pos x="wd2" y="hd2"/>
                </a:cxn>
                <a:cxn ang="5400000">
                  <a:pos x="wd2" y="hd2"/>
                </a:cxn>
                <a:cxn ang="10800000">
                  <a:pos x="wd2" y="hd2"/>
                </a:cxn>
                <a:cxn ang="16200000">
                  <a:pos x="wd2" y="hd2"/>
                </a:cxn>
              </a:cxnLst>
              <a:rect l="0" t="0" r="r" b="b"/>
              <a:pathLst>
                <a:path w="21600" h="21600" extrusionOk="0">
                  <a:moveTo>
                    <a:pt x="21600" y="3375"/>
                  </a:moveTo>
                  <a:lnTo>
                    <a:pt x="17867" y="2025"/>
                  </a:lnTo>
                  <a:lnTo>
                    <a:pt x="11733" y="0"/>
                  </a:lnTo>
                  <a:lnTo>
                    <a:pt x="4000" y="0"/>
                  </a:lnTo>
                  <a:lnTo>
                    <a:pt x="2667" y="675"/>
                  </a:lnTo>
                  <a:lnTo>
                    <a:pt x="533" y="3375"/>
                  </a:lnTo>
                  <a:lnTo>
                    <a:pt x="0" y="7762"/>
                  </a:lnTo>
                  <a:lnTo>
                    <a:pt x="0" y="15525"/>
                  </a:lnTo>
                  <a:lnTo>
                    <a:pt x="533" y="18900"/>
                  </a:lnTo>
                  <a:lnTo>
                    <a:pt x="2133" y="20925"/>
                  </a:lnTo>
                  <a:lnTo>
                    <a:pt x="2933" y="21600"/>
                  </a:lnTo>
                  <a:lnTo>
                    <a:pt x="4533" y="21600"/>
                  </a:lnTo>
                  <a:lnTo>
                    <a:pt x="6133" y="20925"/>
                  </a:lnTo>
                  <a:lnTo>
                    <a:pt x="7733" y="19575"/>
                  </a:lnTo>
                  <a:lnTo>
                    <a:pt x="12267" y="18900"/>
                  </a:lnTo>
                  <a:lnTo>
                    <a:pt x="17867" y="1687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2" name="Freeform 292"/>
            <p:cNvSpPr/>
            <p:nvPr/>
          </p:nvSpPr>
          <p:spPr>
            <a:xfrm>
              <a:off x="971253" y="895784"/>
              <a:ext cx="16935" cy="96918"/>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3703"/>
                  </a:lnTo>
                  <a:lnTo>
                    <a:pt x="21600" y="9566"/>
                  </a:lnTo>
                  <a:lnTo>
                    <a:pt x="16200" y="11417"/>
                  </a:lnTo>
                  <a:lnTo>
                    <a:pt x="10800" y="12651"/>
                  </a:lnTo>
                  <a:lnTo>
                    <a:pt x="0" y="14194"/>
                  </a:lnTo>
                  <a:lnTo>
                    <a:pt x="10800" y="18514"/>
                  </a:lnTo>
                  <a:lnTo>
                    <a:pt x="16200" y="216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3" name="Freeform 293"/>
            <p:cNvSpPr/>
            <p:nvPr/>
          </p:nvSpPr>
          <p:spPr>
            <a:xfrm>
              <a:off x="739508" y="667338"/>
              <a:ext cx="157855" cy="1121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139" y="4800"/>
                  </a:lnTo>
                  <a:lnTo>
                    <a:pt x="11739" y="9867"/>
                  </a:lnTo>
                  <a:lnTo>
                    <a:pt x="12209" y="12267"/>
                  </a:lnTo>
                  <a:lnTo>
                    <a:pt x="12209" y="16533"/>
                  </a:lnTo>
                  <a:lnTo>
                    <a:pt x="11739" y="18400"/>
                  </a:lnTo>
                  <a:lnTo>
                    <a:pt x="11270" y="19467"/>
                  </a:lnTo>
                  <a:lnTo>
                    <a:pt x="10330" y="20533"/>
                  </a:lnTo>
                  <a:lnTo>
                    <a:pt x="9626" y="21067"/>
                  </a:lnTo>
                  <a:lnTo>
                    <a:pt x="8687" y="21600"/>
                  </a:lnTo>
                  <a:lnTo>
                    <a:pt x="7278" y="21600"/>
                  </a:lnTo>
                  <a:lnTo>
                    <a:pt x="6339" y="21067"/>
                  </a:lnTo>
                  <a:lnTo>
                    <a:pt x="4930" y="20000"/>
                  </a:lnTo>
                  <a:lnTo>
                    <a:pt x="3991" y="18400"/>
                  </a:lnTo>
                  <a:lnTo>
                    <a:pt x="2817" y="17067"/>
                  </a:lnTo>
                  <a:lnTo>
                    <a:pt x="1878" y="14933"/>
                  </a:lnTo>
                  <a:lnTo>
                    <a:pt x="939" y="12267"/>
                  </a:lnTo>
                  <a:lnTo>
                    <a:pt x="0" y="933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4" name="Freeform 294"/>
            <p:cNvSpPr/>
            <p:nvPr/>
          </p:nvSpPr>
          <p:spPr>
            <a:xfrm>
              <a:off x="506160" y="794714"/>
              <a:ext cx="204181" cy="199372"/>
            </a:xfrm>
            <a:custGeom>
              <a:avLst/>
              <a:gdLst/>
              <a:ahLst/>
              <a:cxnLst>
                <a:cxn ang="0">
                  <a:pos x="wd2" y="hd2"/>
                </a:cxn>
                <a:cxn ang="5400000">
                  <a:pos x="wd2" y="hd2"/>
                </a:cxn>
                <a:cxn ang="10800000">
                  <a:pos x="wd2" y="hd2"/>
                </a:cxn>
                <a:cxn ang="16200000">
                  <a:pos x="wd2" y="hd2"/>
                </a:cxn>
              </a:cxnLst>
              <a:rect l="0" t="0" r="r" b="b"/>
              <a:pathLst>
                <a:path w="21600" h="21600" extrusionOk="0">
                  <a:moveTo>
                    <a:pt x="13613" y="0"/>
                  </a:moveTo>
                  <a:lnTo>
                    <a:pt x="10528" y="0"/>
                  </a:lnTo>
                  <a:lnTo>
                    <a:pt x="7624" y="600"/>
                  </a:lnTo>
                  <a:lnTo>
                    <a:pt x="7624" y="1500"/>
                  </a:lnTo>
                  <a:lnTo>
                    <a:pt x="4175" y="3750"/>
                  </a:lnTo>
                  <a:lnTo>
                    <a:pt x="1452" y="5850"/>
                  </a:lnTo>
                  <a:lnTo>
                    <a:pt x="363" y="7200"/>
                  </a:lnTo>
                  <a:lnTo>
                    <a:pt x="0" y="9000"/>
                  </a:lnTo>
                  <a:lnTo>
                    <a:pt x="0" y="10650"/>
                  </a:lnTo>
                  <a:lnTo>
                    <a:pt x="1089" y="13050"/>
                  </a:lnTo>
                  <a:lnTo>
                    <a:pt x="3449" y="13650"/>
                  </a:lnTo>
                  <a:lnTo>
                    <a:pt x="6897" y="13650"/>
                  </a:lnTo>
                  <a:lnTo>
                    <a:pt x="9802" y="13350"/>
                  </a:lnTo>
                  <a:lnTo>
                    <a:pt x="12887" y="12450"/>
                  </a:lnTo>
                  <a:lnTo>
                    <a:pt x="16699" y="10950"/>
                  </a:lnTo>
                  <a:lnTo>
                    <a:pt x="21600" y="8700"/>
                  </a:lnTo>
                  <a:lnTo>
                    <a:pt x="18514" y="10500"/>
                  </a:lnTo>
                  <a:lnTo>
                    <a:pt x="11072" y="14250"/>
                  </a:lnTo>
                  <a:lnTo>
                    <a:pt x="3812" y="17700"/>
                  </a:lnTo>
                  <a:lnTo>
                    <a:pt x="1089" y="19050"/>
                  </a:lnTo>
                  <a:lnTo>
                    <a:pt x="2360" y="19650"/>
                  </a:lnTo>
                  <a:lnTo>
                    <a:pt x="5627" y="20550"/>
                  </a:lnTo>
                  <a:lnTo>
                    <a:pt x="9802" y="21150"/>
                  </a:lnTo>
                  <a:lnTo>
                    <a:pt x="14339" y="21600"/>
                  </a:lnTo>
                  <a:lnTo>
                    <a:pt x="17788" y="21600"/>
                  </a:lnTo>
                  <a:lnTo>
                    <a:pt x="19240" y="21450"/>
                  </a:lnTo>
                  <a:lnTo>
                    <a:pt x="19785" y="21150"/>
                  </a:lnTo>
                  <a:lnTo>
                    <a:pt x="19785" y="20550"/>
                  </a:lnTo>
                  <a:lnTo>
                    <a:pt x="19422" y="19650"/>
                  </a:lnTo>
                  <a:lnTo>
                    <a:pt x="18151" y="18750"/>
                  </a:lnTo>
                  <a:lnTo>
                    <a:pt x="15610" y="174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5" name="Freeform 295"/>
            <p:cNvSpPr/>
            <p:nvPr/>
          </p:nvSpPr>
          <p:spPr>
            <a:xfrm>
              <a:off x="334580" y="915168"/>
              <a:ext cx="175012" cy="14537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424" y="1646"/>
                  </a:lnTo>
                  <a:lnTo>
                    <a:pt x="14612" y="3086"/>
                  </a:lnTo>
                  <a:lnTo>
                    <a:pt x="13765" y="5143"/>
                  </a:lnTo>
                  <a:lnTo>
                    <a:pt x="12706" y="6583"/>
                  </a:lnTo>
                  <a:lnTo>
                    <a:pt x="12706" y="12960"/>
                  </a:lnTo>
                  <a:lnTo>
                    <a:pt x="9318" y="14606"/>
                  </a:lnTo>
                  <a:lnTo>
                    <a:pt x="7412" y="15017"/>
                  </a:lnTo>
                  <a:lnTo>
                    <a:pt x="5718" y="15017"/>
                  </a:lnTo>
                  <a:lnTo>
                    <a:pt x="4024" y="16457"/>
                  </a:lnTo>
                  <a:lnTo>
                    <a:pt x="2965" y="18103"/>
                  </a:lnTo>
                  <a:lnTo>
                    <a:pt x="2118" y="20160"/>
                  </a:lnTo>
                  <a:lnTo>
                    <a:pt x="1694" y="2160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6" name="Freeform 296"/>
            <p:cNvSpPr/>
            <p:nvPr/>
          </p:nvSpPr>
          <p:spPr>
            <a:xfrm>
              <a:off x="341443" y="800252"/>
              <a:ext cx="168149" cy="692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159" y="17712"/>
                  </a:lnTo>
                  <a:lnTo>
                    <a:pt x="19837" y="13392"/>
                  </a:lnTo>
                  <a:lnTo>
                    <a:pt x="18294" y="9072"/>
                  </a:lnTo>
                  <a:lnTo>
                    <a:pt x="15649" y="6048"/>
                  </a:lnTo>
                  <a:lnTo>
                    <a:pt x="13224" y="3456"/>
                  </a:lnTo>
                  <a:lnTo>
                    <a:pt x="10580" y="1728"/>
                  </a:lnTo>
                  <a:lnTo>
                    <a:pt x="8155" y="0"/>
                  </a:lnTo>
                  <a:lnTo>
                    <a:pt x="5510" y="0"/>
                  </a:lnTo>
                  <a:lnTo>
                    <a:pt x="3306" y="2592"/>
                  </a:lnTo>
                  <a:lnTo>
                    <a:pt x="0" y="432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7" name="Freeform 297"/>
            <p:cNvSpPr/>
            <p:nvPr/>
          </p:nvSpPr>
          <p:spPr>
            <a:xfrm>
              <a:off x="54905" y="970548"/>
              <a:ext cx="96086" cy="636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757"/>
                  </a:lnTo>
                  <a:lnTo>
                    <a:pt x="771" y="7513"/>
                  </a:lnTo>
                  <a:lnTo>
                    <a:pt x="2314" y="10800"/>
                  </a:lnTo>
                  <a:lnTo>
                    <a:pt x="3857" y="14557"/>
                  </a:lnTo>
                  <a:lnTo>
                    <a:pt x="5400" y="17374"/>
                  </a:lnTo>
                  <a:lnTo>
                    <a:pt x="7329" y="19722"/>
                  </a:lnTo>
                  <a:lnTo>
                    <a:pt x="9643" y="21600"/>
                  </a:lnTo>
                  <a:lnTo>
                    <a:pt x="11957" y="21600"/>
                  </a:lnTo>
                  <a:lnTo>
                    <a:pt x="15429" y="13617"/>
                  </a:lnTo>
                  <a:lnTo>
                    <a:pt x="21600" y="751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8" name="Freeform 298"/>
            <p:cNvSpPr/>
            <p:nvPr/>
          </p:nvSpPr>
          <p:spPr>
            <a:xfrm>
              <a:off x="327717" y="652109"/>
              <a:ext cx="149275" cy="9830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30"/>
                  </a:lnTo>
                  <a:lnTo>
                    <a:pt x="20607" y="3955"/>
                  </a:lnTo>
                  <a:lnTo>
                    <a:pt x="18621" y="6389"/>
                  </a:lnTo>
                  <a:lnTo>
                    <a:pt x="16883" y="8214"/>
                  </a:lnTo>
                  <a:lnTo>
                    <a:pt x="14897" y="9735"/>
                  </a:lnTo>
                  <a:lnTo>
                    <a:pt x="11421" y="13994"/>
                  </a:lnTo>
                  <a:lnTo>
                    <a:pt x="11172" y="15820"/>
                  </a:lnTo>
                  <a:lnTo>
                    <a:pt x="5710" y="17949"/>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19" name="Freeform 299"/>
            <p:cNvSpPr/>
            <p:nvPr/>
          </p:nvSpPr>
          <p:spPr>
            <a:xfrm>
              <a:off x="144127" y="407049"/>
              <a:ext cx="223054" cy="3641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437" y="493"/>
                  </a:lnTo>
                  <a:lnTo>
                    <a:pt x="19108" y="657"/>
                  </a:lnTo>
                  <a:lnTo>
                    <a:pt x="16283" y="657"/>
                  </a:lnTo>
                  <a:lnTo>
                    <a:pt x="15286" y="1150"/>
                  </a:lnTo>
                  <a:lnTo>
                    <a:pt x="13957" y="1396"/>
                  </a:lnTo>
                  <a:lnTo>
                    <a:pt x="13126" y="1725"/>
                  </a:lnTo>
                  <a:lnTo>
                    <a:pt x="12129" y="1889"/>
                  </a:lnTo>
                  <a:lnTo>
                    <a:pt x="11797" y="3778"/>
                  </a:lnTo>
                  <a:lnTo>
                    <a:pt x="10800" y="5995"/>
                  </a:lnTo>
                  <a:lnTo>
                    <a:pt x="9803" y="8049"/>
                  </a:lnTo>
                  <a:lnTo>
                    <a:pt x="9471" y="10266"/>
                  </a:lnTo>
                  <a:lnTo>
                    <a:pt x="10468" y="10430"/>
                  </a:lnTo>
                  <a:lnTo>
                    <a:pt x="11132" y="10759"/>
                  </a:lnTo>
                  <a:lnTo>
                    <a:pt x="11797" y="11170"/>
                  </a:lnTo>
                  <a:lnTo>
                    <a:pt x="12794" y="11662"/>
                  </a:lnTo>
                  <a:lnTo>
                    <a:pt x="9471" y="12648"/>
                  </a:lnTo>
                  <a:lnTo>
                    <a:pt x="8972" y="12976"/>
                  </a:lnTo>
                  <a:lnTo>
                    <a:pt x="8972" y="13551"/>
                  </a:lnTo>
                  <a:lnTo>
                    <a:pt x="8308" y="13716"/>
                  </a:lnTo>
                  <a:lnTo>
                    <a:pt x="6646" y="14044"/>
                  </a:lnTo>
                  <a:lnTo>
                    <a:pt x="4818" y="14373"/>
                  </a:lnTo>
                  <a:lnTo>
                    <a:pt x="3489" y="15112"/>
                  </a:lnTo>
                  <a:lnTo>
                    <a:pt x="1662" y="15933"/>
                  </a:lnTo>
                  <a:lnTo>
                    <a:pt x="997" y="17083"/>
                  </a:lnTo>
                  <a:lnTo>
                    <a:pt x="0" y="17986"/>
                  </a:lnTo>
                  <a:lnTo>
                    <a:pt x="0" y="19711"/>
                  </a:lnTo>
                  <a:lnTo>
                    <a:pt x="665" y="20204"/>
                  </a:lnTo>
                  <a:lnTo>
                    <a:pt x="1329" y="21025"/>
                  </a:lnTo>
                  <a:lnTo>
                    <a:pt x="1662" y="21025"/>
                  </a:lnTo>
                  <a:lnTo>
                    <a:pt x="2160" y="21271"/>
                  </a:lnTo>
                  <a:lnTo>
                    <a:pt x="2160" y="21600"/>
                  </a:lnTo>
                  <a:lnTo>
                    <a:pt x="6314" y="21271"/>
                  </a:lnTo>
                  <a:lnTo>
                    <a:pt x="9471" y="2110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0" name="Freeform 300"/>
            <p:cNvSpPr/>
            <p:nvPr/>
          </p:nvSpPr>
          <p:spPr>
            <a:xfrm>
              <a:off x="566213" y="470737"/>
              <a:ext cx="327718" cy="215986"/>
            </a:xfrm>
            <a:custGeom>
              <a:avLst/>
              <a:gdLst/>
              <a:ahLst/>
              <a:cxnLst>
                <a:cxn ang="0">
                  <a:pos x="wd2" y="hd2"/>
                </a:cxn>
                <a:cxn ang="5400000">
                  <a:pos x="wd2" y="hd2"/>
                </a:cxn>
                <a:cxn ang="10800000">
                  <a:pos x="wd2" y="hd2"/>
                </a:cxn>
                <a:cxn ang="16200000">
                  <a:pos x="wd2" y="hd2"/>
                </a:cxn>
              </a:cxnLst>
              <a:rect l="0" t="0" r="r" b="b"/>
              <a:pathLst>
                <a:path w="21600" h="21600" extrusionOk="0">
                  <a:moveTo>
                    <a:pt x="13231" y="4015"/>
                  </a:moveTo>
                  <a:lnTo>
                    <a:pt x="13231" y="2908"/>
                  </a:lnTo>
                  <a:lnTo>
                    <a:pt x="13345" y="2215"/>
                  </a:lnTo>
                  <a:lnTo>
                    <a:pt x="14023" y="1385"/>
                  </a:lnTo>
                  <a:lnTo>
                    <a:pt x="14702" y="831"/>
                  </a:lnTo>
                  <a:lnTo>
                    <a:pt x="15606" y="277"/>
                  </a:lnTo>
                  <a:lnTo>
                    <a:pt x="16398" y="0"/>
                  </a:lnTo>
                  <a:lnTo>
                    <a:pt x="18434" y="0"/>
                  </a:lnTo>
                  <a:lnTo>
                    <a:pt x="19225" y="277"/>
                  </a:lnTo>
                  <a:lnTo>
                    <a:pt x="20130" y="831"/>
                  </a:lnTo>
                  <a:lnTo>
                    <a:pt x="20808" y="1385"/>
                  </a:lnTo>
                  <a:lnTo>
                    <a:pt x="21261" y="2215"/>
                  </a:lnTo>
                  <a:lnTo>
                    <a:pt x="21374" y="3185"/>
                  </a:lnTo>
                  <a:lnTo>
                    <a:pt x="21374" y="4569"/>
                  </a:lnTo>
                  <a:lnTo>
                    <a:pt x="21261" y="6092"/>
                  </a:lnTo>
                  <a:lnTo>
                    <a:pt x="20582" y="7754"/>
                  </a:lnTo>
                  <a:lnTo>
                    <a:pt x="21600" y="17308"/>
                  </a:lnTo>
                  <a:lnTo>
                    <a:pt x="21600" y="18969"/>
                  </a:lnTo>
                  <a:lnTo>
                    <a:pt x="21374" y="19938"/>
                  </a:lnTo>
                  <a:lnTo>
                    <a:pt x="21035" y="20769"/>
                  </a:lnTo>
                  <a:lnTo>
                    <a:pt x="20356" y="21323"/>
                  </a:lnTo>
                  <a:lnTo>
                    <a:pt x="19904" y="21600"/>
                  </a:lnTo>
                  <a:lnTo>
                    <a:pt x="18434" y="21600"/>
                  </a:lnTo>
                  <a:lnTo>
                    <a:pt x="17755" y="21046"/>
                  </a:lnTo>
                  <a:lnTo>
                    <a:pt x="14249" y="19108"/>
                  </a:lnTo>
                  <a:lnTo>
                    <a:pt x="11648" y="17862"/>
                  </a:lnTo>
                  <a:lnTo>
                    <a:pt x="10404" y="16754"/>
                  </a:lnTo>
                  <a:lnTo>
                    <a:pt x="8595" y="15785"/>
                  </a:lnTo>
                  <a:lnTo>
                    <a:pt x="8369" y="15508"/>
                  </a:lnTo>
                  <a:lnTo>
                    <a:pt x="7577" y="10385"/>
                  </a:lnTo>
                  <a:lnTo>
                    <a:pt x="8029" y="13846"/>
                  </a:lnTo>
                  <a:lnTo>
                    <a:pt x="5768" y="12738"/>
                  </a:lnTo>
                  <a:lnTo>
                    <a:pt x="2601" y="11215"/>
                  </a:lnTo>
                  <a:lnTo>
                    <a:pt x="1018" y="10385"/>
                  </a:lnTo>
                  <a:lnTo>
                    <a:pt x="113" y="9138"/>
                  </a:lnTo>
                  <a:lnTo>
                    <a:pt x="0" y="8585"/>
                  </a:lnTo>
                  <a:lnTo>
                    <a:pt x="0" y="7754"/>
                  </a:lnTo>
                  <a:lnTo>
                    <a:pt x="339" y="6923"/>
                  </a:lnTo>
                  <a:lnTo>
                    <a:pt x="792" y="609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1" name="Freeform 301"/>
            <p:cNvSpPr/>
            <p:nvPr/>
          </p:nvSpPr>
          <p:spPr>
            <a:xfrm>
              <a:off x="489002" y="686722"/>
              <a:ext cx="152707" cy="81687"/>
            </a:xfrm>
            <a:custGeom>
              <a:avLst/>
              <a:gdLst/>
              <a:ahLst/>
              <a:cxnLst>
                <a:cxn ang="0">
                  <a:pos x="wd2" y="hd2"/>
                </a:cxn>
                <a:cxn ang="5400000">
                  <a:pos x="wd2" y="hd2"/>
                </a:cxn>
                <a:cxn ang="10800000">
                  <a:pos x="wd2" y="hd2"/>
                </a:cxn>
                <a:cxn ang="16200000">
                  <a:pos x="wd2" y="hd2"/>
                </a:cxn>
              </a:cxnLst>
              <a:rect l="0" t="0" r="r" b="b"/>
              <a:pathLst>
                <a:path w="21600" h="21600" extrusionOk="0">
                  <a:moveTo>
                    <a:pt x="3883" y="732"/>
                  </a:moveTo>
                  <a:lnTo>
                    <a:pt x="2912" y="0"/>
                  </a:lnTo>
                  <a:lnTo>
                    <a:pt x="1456" y="0"/>
                  </a:lnTo>
                  <a:lnTo>
                    <a:pt x="971" y="1464"/>
                  </a:lnTo>
                  <a:lnTo>
                    <a:pt x="0" y="4027"/>
                  </a:lnTo>
                  <a:lnTo>
                    <a:pt x="0" y="7688"/>
                  </a:lnTo>
                  <a:lnTo>
                    <a:pt x="971" y="10983"/>
                  </a:lnTo>
                  <a:lnTo>
                    <a:pt x="2427" y="14644"/>
                  </a:lnTo>
                  <a:lnTo>
                    <a:pt x="3398" y="15376"/>
                  </a:lnTo>
                  <a:lnTo>
                    <a:pt x="4854" y="16841"/>
                  </a:lnTo>
                  <a:lnTo>
                    <a:pt x="8494" y="16841"/>
                  </a:lnTo>
                  <a:lnTo>
                    <a:pt x="10921" y="19769"/>
                  </a:lnTo>
                  <a:lnTo>
                    <a:pt x="12620" y="21600"/>
                  </a:lnTo>
                  <a:lnTo>
                    <a:pt x="19658" y="21600"/>
                  </a:lnTo>
                  <a:lnTo>
                    <a:pt x="20629" y="19769"/>
                  </a:lnTo>
                  <a:lnTo>
                    <a:pt x="21600" y="16841"/>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2" name="Freeform 302"/>
            <p:cNvSpPr/>
            <p:nvPr/>
          </p:nvSpPr>
          <p:spPr>
            <a:xfrm>
              <a:off x="1219932" y="617496"/>
              <a:ext cx="82359" cy="553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00" y="4320"/>
                  </a:lnTo>
                  <a:lnTo>
                    <a:pt x="9000" y="8100"/>
                  </a:lnTo>
                  <a:lnTo>
                    <a:pt x="15750" y="8100"/>
                  </a:lnTo>
                  <a:lnTo>
                    <a:pt x="18450" y="14580"/>
                  </a:lnTo>
                  <a:lnTo>
                    <a:pt x="21600" y="19440"/>
                  </a:lnTo>
                  <a:lnTo>
                    <a:pt x="20700" y="21600"/>
                  </a:lnTo>
                  <a:lnTo>
                    <a:pt x="198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3" name="Freeform 303"/>
            <p:cNvSpPr/>
            <p:nvPr/>
          </p:nvSpPr>
          <p:spPr>
            <a:xfrm>
              <a:off x="1072373" y="563499"/>
              <a:ext cx="144128" cy="401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314" y="8938"/>
                  </a:lnTo>
                  <a:lnTo>
                    <a:pt x="18257" y="16386"/>
                  </a:lnTo>
                  <a:lnTo>
                    <a:pt x="16200" y="20110"/>
                  </a:lnTo>
                  <a:lnTo>
                    <a:pt x="13886" y="21600"/>
                  </a:lnTo>
                  <a:lnTo>
                    <a:pt x="2057" y="21600"/>
                  </a:lnTo>
                  <a:lnTo>
                    <a:pt x="0" y="1638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4" name="Freeform 304"/>
            <p:cNvSpPr/>
            <p:nvPr/>
          </p:nvSpPr>
          <p:spPr>
            <a:xfrm>
              <a:off x="1111837" y="683953"/>
              <a:ext cx="121822" cy="789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651" y="758"/>
                  </a:lnTo>
                  <a:lnTo>
                    <a:pt x="6997" y="1516"/>
                  </a:lnTo>
                  <a:lnTo>
                    <a:pt x="10648" y="3411"/>
                  </a:lnTo>
                  <a:lnTo>
                    <a:pt x="13994" y="6442"/>
                  </a:lnTo>
                  <a:lnTo>
                    <a:pt x="17037" y="9474"/>
                  </a:lnTo>
                  <a:lnTo>
                    <a:pt x="19775" y="13642"/>
                  </a:lnTo>
                  <a:lnTo>
                    <a:pt x="20992" y="17432"/>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5" name="Freeform 305"/>
            <p:cNvSpPr/>
            <p:nvPr/>
          </p:nvSpPr>
          <p:spPr>
            <a:xfrm>
              <a:off x="1463575" y="479044"/>
              <a:ext cx="114960" cy="1190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90" y="1507"/>
                  </a:lnTo>
                  <a:lnTo>
                    <a:pt x="2579" y="3265"/>
                  </a:lnTo>
                  <a:lnTo>
                    <a:pt x="2579" y="7284"/>
                  </a:lnTo>
                  <a:lnTo>
                    <a:pt x="19343" y="7284"/>
                  </a:lnTo>
                  <a:lnTo>
                    <a:pt x="21600" y="5274"/>
                  </a:lnTo>
                  <a:lnTo>
                    <a:pt x="19988" y="11553"/>
                  </a:lnTo>
                  <a:lnTo>
                    <a:pt x="18054" y="18837"/>
                  </a:lnTo>
                  <a:lnTo>
                    <a:pt x="19343" y="20344"/>
                  </a:lnTo>
                  <a:lnTo>
                    <a:pt x="1934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6" name="Freeform 306"/>
            <p:cNvSpPr/>
            <p:nvPr/>
          </p:nvSpPr>
          <p:spPr>
            <a:xfrm>
              <a:off x="928246" y="91378"/>
              <a:ext cx="68633" cy="927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780" y="645"/>
                  </a:lnTo>
                  <a:lnTo>
                    <a:pt x="8100" y="2901"/>
                  </a:lnTo>
                  <a:lnTo>
                    <a:pt x="12420" y="5481"/>
                  </a:lnTo>
                  <a:lnTo>
                    <a:pt x="15120" y="8704"/>
                  </a:lnTo>
                  <a:lnTo>
                    <a:pt x="18360" y="12251"/>
                  </a:lnTo>
                  <a:lnTo>
                    <a:pt x="20520" y="16119"/>
                  </a:lnTo>
                  <a:lnTo>
                    <a:pt x="21600" y="19021"/>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7" name="Freeform 307"/>
            <p:cNvSpPr/>
            <p:nvPr/>
          </p:nvSpPr>
          <p:spPr>
            <a:xfrm>
              <a:off x="1460144" y="660416"/>
              <a:ext cx="235065" cy="1716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46" y="871"/>
                  </a:lnTo>
                  <a:lnTo>
                    <a:pt x="1577" y="2265"/>
                  </a:lnTo>
                  <a:lnTo>
                    <a:pt x="2838" y="2613"/>
                  </a:lnTo>
                  <a:lnTo>
                    <a:pt x="3626" y="3310"/>
                  </a:lnTo>
                  <a:lnTo>
                    <a:pt x="4888" y="4529"/>
                  </a:lnTo>
                  <a:lnTo>
                    <a:pt x="5834" y="5574"/>
                  </a:lnTo>
                  <a:lnTo>
                    <a:pt x="5834" y="6271"/>
                  </a:lnTo>
                  <a:lnTo>
                    <a:pt x="6149" y="7316"/>
                  </a:lnTo>
                  <a:lnTo>
                    <a:pt x="7095" y="8361"/>
                  </a:lnTo>
                  <a:lnTo>
                    <a:pt x="8199" y="8884"/>
                  </a:lnTo>
                  <a:lnTo>
                    <a:pt x="10091" y="10277"/>
                  </a:lnTo>
                  <a:lnTo>
                    <a:pt x="13086" y="11323"/>
                  </a:lnTo>
                  <a:lnTo>
                    <a:pt x="16712" y="12716"/>
                  </a:lnTo>
                  <a:lnTo>
                    <a:pt x="21600" y="14284"/>
                  </a:lnTo>
                  <a:lnTo>
                    <a:pt x="18762" y="14632"/>
                  </a:lnTo>
                  <a:lnTo>
                    <a:pt x="16082" y="14284"/>
                  </a:lnTo>
                  <a:lnTo>
                    <a:pt x="13717" y="13587"/>
                  </a:lnTo>
                  <a:lnTo>
                    <a:pt x="11509" y="12890"/>
                  </a:lnTo>
                  <a:lnTo>
                    <a:pt x="10091" y="12368"/>
                  </a:lnTo>
                  <a:lnTo>
                    <a:pt x="8829" y="12019"/>
                  </a:lnTo>
                  <a:lnTo>
                    <a:pt x="7883" y="12019"/>
                  </a:lnTo>
                  <a:lnTo>
                    <a:pt x="7883" y="12716"/>
                  </a:lnTo>
                  <a:lnTo>
                    <a:pt x="9460" y="13935"/>
                  </a:lnTo>
                  <a:lnTo>
                    <a:pt x="11194" y="16723"/>
                  </a:lnTo>
                  <a:lnTo>
                    <a:pt x="11509" y="16897"/>
                  </a:lnTo>
                  <a:lnTo>
                    <a:pt x="11509" y="17942"/>
                  </a:lnTo>
                  <a:lnTo>
                    <a:pt x="10879" y="18290"/>
                  </a:lnTo>
                  <a:lnTo>
                    <a:pt x="8829" y="18290"/>
                  </a:lnTo>
                  <a:lnTo>
                    <a:pt x="5203" y="17594"/>
                  </a:lnTo>
                  <a:lnTo>
                    <a:pt x="2207" y="17594"/>
                  </a:lnTo>
                  <a:lnTo>
                    <a:pt x="946" y="18987"/>
                  </a:lnTo>
                  <a:lnTo>
                    <a:pt x="631" y="19684"/>
                  </a:lnTo>
                  <a:lnTo>
                    <a:pt x="315" y="20729"/>
                  </a:lnTo>
                  <a:lnTo>
                    <a:pt x="315" y="21600"/>
                  </a:lnTo>
                  <a:lnTo>
                    <a:pt x="94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8" name="Freeform 308"/>
            <p:cNvSpPr/>
            <p:nvPr/>
          </p:nvSpPr>
          <p:spPr>
            <a:xfrm>
              <a:off x="1247385" y="297671"/>
              <a:ext cx="144128" cy="195219"/>
            </a:xfrm>
            <a:custGeom>
              <a:avLst/>
              <a:gdLst/>
              <a:ahLst/>
              <a:cxnLst>
                <a:cxn ang="0">
                  <a:pos x="wd2" y="hd2"/>
                </a:cxn>
                <a:cxn ang="5400000">
                  <a:pos x="wd2" y="hd2"/>
                </a:cxn>
                <a:cxn ang="10800000">
                  <a:pos x="wd2" y="hd2"/>
                </a:cxn>
                <a:cxn ang="16200000">
                  <a:pos x="wd2" y="hd2"/>
                </a:cxn>
              </a:cxnLst>
              <a:rect l="0" t="0" r="r" b="b"/>
              <a:pathLst>
                <a:path w="21600" h="21600" extrusionOk="0">
                  <a:moveTo>
                    <a:pt x="9771" y="306"/>
                  </a:moveTo>
                  <a:lnTo>
                    <a:pt x="9771" y="0"/>
                  </a:lnTo>
                  <a:lnTo>
                    <a:pt x="10286" y="3830"/>
                  </a:lnTo>
                  <a:lnTo>
                    <a:pt x="10286" y="4749"/>
                  </a:lnTo>
                  <a:lnTo>
                    <a:pt x="9771" y="5668"/>
                  </a:lnTo>
                  <a:lnTo>
                    <a:pt x="9257" y="6281"/>
                  </a:lnTo>
                  <a:lnTo>
                    <a:pt x="8229" y="6587"/>
                  </a:lnTo>
                  <a:lnTo>
                    <a:pt x="6943" y="6587"/>
                  </a:lnTo>
                  <a:lnTo>
                    <a:pt x="4886" y="5974"/>
                  </a:lnTo>
                  <a:lnTo>
                    <a:pt x="2829" y="4749"/>
                  </a:lnTo>
                  <a:lnTo>
                    <a:pt x="0" y="2757"/>
                  </a:lnTo>
                  <a:lnTo>
                    <a:pt x="0" y="8885"/>
                  </a:lnTo>
                  <a:lnTo>
                    <a:pt x="1286" y="9804"/>
                  </a:lnTo>
                  <a:lnTo>
                    <a:pt x="2829" y="11030"/>
                  </a:lnTo>
                  <a:lnTo>
                    <a:pt x="4371" y="11796"/>
                  </a:lnTo>
                  <a:lnTo>
                    <a:pt x="6943" y="13634"/>
                  </a:lnTo>
                  <a:lnTo>
                    <a:pt x="8229" y="14706"/>
                  </a:lnTo>
                  <a:lnTo>
                    <a:pt x="10286" y="17157"/>
                  </a:lnTo>
                  <a:lnTo>
                    <a:pt x="10286" y="18383"/>
                  </a:lnTo>
                  <a:lnTo>
                    <a:pt x="13114" y="16851"/>
                  </a:lnTo>
                  <a:lnTo>
                    <a:pt x="14657" y="15626"/>
                  </a:lnTo>
                  <a:lnTo>
                    <a:pt x="16714" y="15013"/>
                  </a:lnTo>
                  <a:lnTo>
                    <a:pt x="18257" y="14706"/>
                  </a:lnTo>
                  <a:lnTo>
                    <a:pt x="19543" y="14706"/>
                  </a:lnTo>
                  <a:lnTo>
                    <a:pt x="21086" y="15319"/>
                  </a:lnTo>
                  <a:lnTo>
                    <a:pt x="21600" y="16851"/>
                  </a:lnTo>
                  <a:lnTo>
                    <a:pt x="21600" y="18843"/>
                  </a:lnTo>
                  <a:lnTo>
                    <a:pt x="2057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29" name="Freeform 309"/>
            <p:cNvSpPr/>
            <p:nvPr/>
          </p:nvSpPr>
          <p:spPr>
            <a:xfrm>
              <a:off x="660694" y="155066"/>
              <a:ext cx="16934" cy="71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7200" y="2908"/>
                  </a:lnTo>
                  <a:lnTo>
                    <a:pt x="0" y="5400"/>
                  </a:lnTo>
                  <a:lnTo>
                    <a:pt x="0" y="15785"/>
                  </a:lnTo>
                  <a:lnTo>
                    <a:pt x="72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0" name="Freeform 310"/>
            <p:cNvSpPr/>
            <p:nvPr/>
          </p:nvSpPr>
          <p:spPr>
            <a:xfrm>
              <a:off x="1477302" y="1302833"/>
              <a:ext cx="101233" cy="8307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037" y="16560"/>
                  </a:lnTo>
                  <a:lnTo>
                    <a:pt x="14644" y="11880"/>
                  </a:lnTo>
                  <a:lnTo>
                    <a:pt x="12814" y="9720"/>
                  </a:lnTo>
                  <a:lnTo>
                    <a:pt x="11349" y="6840"/>
                  </a:lnTo>
                  <a:lnTo>
                    <a:pt x="9885" y="5040"/>
                  </a:lnTo>
                  <a:lnTo>
                    <a:pt x="9885" y="2880"/>
                  </a:lnTo>
                  <a:lnTo>
                    <a:pt x="6956" y="1440"/>
                  </a:lnTo>
                  <a:lnTo>
                    <a:pt x="5492" y="0"/>
                  </a:lnTo>
                  <a:lnTo>
                    <a:pt x="9153" y="4320"/>
                  </a:lnTo>
                  <a:lnTo>
                    <a:pt x="15376" y="9720"/>
                  </a:lnTo>
                  <a:lnTo>
                    <a:pt x="17573" y="13320"/>
                  </a:lnTo>
                  <a:lnTo>
                    <a:pt x="20502" y="15840"/>
                  </a:lnTo>
                  <a:lnTo>
                    <a:pt x="21600" y="18000"/>
                  </a:lnTo>
                  <a:lnTo>
                    <a:pt x="21600" y="20160"/>
                  </a:lnTo>
                  <a:lnTo>
                    <a:pt x="20502" y="21600"/>
                  </a:lnTo>
                  <a:lnTo>
                    <a:pt x="18305" y="20880"/>
                  </a:lnTo>
                  <a:lnTo>
                    <a:pt x="15376" y="18720"/>
                  </a:lnTo>
                  <a:lnTo>
                    <a:pt x="12814" y="15840"/>
                  </a:lnTo>
                  <a:lnTo>
                    <a:pt x="9153" y="11880"/>
                  </a:lnTo>
                  <a:lnTo>
                    <a:pt x="3661" y="504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1" name="Freeform 311"/>
            <p:cNvSpPr/>
            <p:nvPr/>
          </p:nvSpPr>
          <p:spPr>
            <a:xfrm>
              <a:off x="1454996" y="1154690"/>
              <a:ext cx="236781" cy="78918"/>
            </a:xfrm>
            <a:custGeom>
              <a:avLst/>
              <a:gdLst/>
              <a:ahLst/>
              <a:cxnLst>
                <a:cxn ang="0">
                  <a:pos x="wd2" y="hd2"/>
                </a:cxn>
                <a:cxn ang="5400000">
                  <a:pos x="wd2" y="hd2"/>
                </a:cxn>
                <a:cxn ang="10800000">
                  <a:pos x="wd2" y="hd2"/>
                </a:cxn>
                <a:cxn ang="16200000">
                  <a:pos x="wd2" y="hd2"/>
                </a:cxn>
              </a:cxnLst>
              <a:rect l="0" t="0" r="r" b="b"/>
              <a:pathLst>
                <a:path w="21600" h="21600" extrusionOk="0">
                  <a:moveTo>
                    <a:pt x="21600" y="20842"/>
                  </a:moveTo>
                  <a:lnTo>
                    <a:pt x="19722" y="18189"/>
                  </a:lnTo>
                  <a:lnTo>
                    <a:pt x="18313" y="15916"/>
                  </a:lnTo>
                  <a:lnTo>
                    <a:pt x="16435" y="14400"/>
                  </a:lnTo>
                  <a:lnTo>
                    <a:pt x="14713" y="12884"/>
                  </a:lnTo>
                  <a:lnTo>
                    <a:pt x="11270" y="11368"/>
                  </a:lnTo>
                  <a:lnTo>
                    <a:pt x="8922" y="10611"/>
                  </a:lnTo>
                  <a:lnTo>
                    <a:pt x="7513" y="7200"/>
                  </a:lnTo>
                  <a:lnTo>
                    <a:pt x="4696" y="3411"/>
                  </a:lnTo>
                  <a:lnTo>
                    <a:pt x="2035" y="758"/>
                  </a:lnTo>
                  <a:lnTo>
                    <a:pt x="0" y="0"/>
                  </a:lnTo>
                  <a:lnTo>
                    <a:pt x="470" y="758"/>
                  </a:lnTo>
                  <a:lnTo>
                    <a:pt x="1096" y="1895"/>
                  </a:lnTo>
                  <a:lnTo>
                    <a:pt x="1722" y="3411"/>
                  </a:lnTo>
                  <a:lnTo>
                    <a:pt x="2035" y="4926"/>
                  </a:lnTo>
                  <a:lnTo>
                    <a:pt x="4070" y="5684"/>
                  </a:lnTo>
                  <a:lnTo>
                    <a:pt x="5948" y="7958"/>
                  </a:lnTo>
                  <a:lnTo>
                    <a:pt x="7670" y="10232"/>
                  </a:lnTo>
                  <a:lnTo>
                    <a:pt x="9548" y="13642"/>
                  </a:lnTo>
                  <a:lnTo>
                    <a:pt x="11583" y="16674"/>
                  </a:lnTo>
                  <a:lnTo>
                    <a:pt x="13461" y="18947"/>
                  </a:lnTo>
                  <a:lnTo>
                    <a:pt x="15496" y="20842"/>
                  </a:lnTo>
                  <a:lnTo>
                    <a:pt x="17687"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2" name="Freeform 312"/>
            <p:cNvSpPr/>
            <p:nvPr/>
          </p:nvSpPr>
          <p:spPr>
            <a:xfrm>
              <a:off x="1365775" y="1424671"/>
              <a:ext cx="61769" cy="5953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0" y="18586"/>
                  </a:lnTo>
                  <a:lnTo>
                    <a:pt x="11400" y="14567"/>
                  </a:lnTo>
                  <a:lnTo>
                    <a:pt x="10200" y="12558"/>
                  </a:lnTo>
                  <a:lnTo>
                    <a:pt x="7800" y="11051"/>
                  </a:lnTo>
                  <a:lnTo>
                    <a:pt x="6600" y="8037"/>
                  </a:lnTo>
                  <a:lnTo>
                    <a:pt x="6600" y="5023"/>
                  </a:lnTo>
                  <a:lnTo>
                    <a:pt x="4200" y="5023"/>
                  </a:lnTo>
                  <a:lnTo>
                    <a:pt x="2400" y="4019"/>
                  </a:lnTo>
                  <a:lnTo>
                    <a:pt x="0" y="0"/>
                  </a:lnTo>
                  <a:lnTo>
                    <a:pt x="4200" y="8037"/>
                  </a:lnTo>
                  <a:lnTo>
                    <a:pt x="9000" y="18586"/>
                  </a:lnTo>
                  <a:lnTo>
                    <a:pt x="12600" y="19591"/>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3" name="Freeform 313"/>
            <p:cNvSpPr/>
            <p:nvPr/>
          </p:nvSpPr>
          <p:spPr>
            <a:xfrm>
              <a:off x="380907" y="1363752"/>
              <a:ext cx="555919" cy="1522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200" y="1178"/>
                  </a:lnTo>
                  <a:lnTo>
                    <a:pt x="18800" y="3535"/>
                  </a:lnTo>
                  <a:lnTo>
                    <a:pt x="17667" y="5695"/>
                  </a:lnTo>
                  <a:lnTo>
                    <a:pt x="16733" y="8051"/>
                  </a:lnTo>
                  <a:lnTo>
                    <a:pt x="15867" y="9425"/>
                  </a:lnTo>
                  <a:lnTo>
                    <a:pt x="15067" y="10211"/>
                  </a:lnTo>
                  <a:lnTo>
                    <a:pt x="14733" y="10211"/>
                  </a:lnTo>
                  <a:lnTo>
                    <a:pt x="14467" y="9818"/>
                  </a:lnTo>
                  <a:lnTo>
                    <a:pt x="14200" y="9033"/>
                  </a:lnTo>
                  <a:lnTo>
                    <a:pt x="13933" y="8051"/>
                  </a:lnTo>
                  <a:lnTo>
                    <a:pt x="13933" y="9033"/>
                  </a:lnTo>
                  <a:lnTo>
                    <a:pt x="13667" y="10604"/>
                  </a:lnTo>
                  <a:lnTo>
                    <a:pt x="13333" y="11782"/>
                  </a:lnTo>
                  <a:lnTo>
                    <a:pt x="12933" y="12960"/>
                  </a:lnTo>
                  <a:lnTo>
                    <a:pt x="11667" y="14727"/>
                  </a:lnTo>
                  <a:lnTo>
                    <a:pt x="10267" y="16691"/>
                  </a:lnTo>
                  <a:lnTo>
                    <a:pt x="7267" y="19244"/>
                  </a:lnTo>
                  <a:lnTo>
                    <a:pt x="5267" y="20815"/>
                  </a:lnTo>
                  <a:lnTo>
                    <a:pt x="0" y="21600"/>
                  </a:lnTo>
                  <a:lnTo>
                    <a:pt x="4733" y="1924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4" name="Freeform 314"/>
            <p:cNvSpPr/>
            <p:nvPr/>
          </p:nvSpPr>
          <p:spPr>
            <a:xfrm>
              <a:off x="130400" y="920706"/>
              <a:ext cx="42896" cy="1052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640" y="1421"/>
                  </a:lnTo>
                  <a:lnTo>
                    <a:pt x="13824" y="3695"/>
                  </a:lnTo>
                  <a:lnTo>
                    <a:pt x="18144" y="5968"/>
                  </a:lnTo>
                  <a:lnTo>
                    <a:pt x="19872" y="7958"/>
                  </a:lnTo>
                  <a:lnTo>
                    <a:pt x="21600" y="13074"/>
                  </a:lnTo>
                  <a:lnTo>
                    <a:pt x="21600" y="18474"/>
                  </a:lnTo>
                  <a:lnTo>
                    <a:pt x="18144" y="18474"/>
                  </a:lnTo>
                  <a:lnTo>
                    <a:pt x="15552" y="19042"/>
                  </a:lnTo>
                  <a:lnTo>
                    <a:pt x="13824" y="20179"/>
                  </a:lnTo>
                  <a:lnTo>
                    <a:pt x="1209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235" name="Freeform 315"/>
            <p:cNvSpPr/>
            <p:nvPr/>
          </p:nvSpPr>
          <p:spPr>
            <a:xfrm>
              <a:off x="1051784" y="13845"/>
              <a:ext cx="120107" cy="927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514" y="645"/>
                  </a:lnTo>
                  <a:lnTo>
                    <a:pt x="14811" y="1290"/>
                  </a:lnTo>
                  <a:lnTo>
                    <a:pt x="10800" y="3224"/>
                  </a:lnTo>
                  <a:lnTo>
                    <a:pt x="6789" y="5481"/>
                  </a:lnTo>
                  <a:lnTo>
                    <a:pt x="3086" y="8704"/>
                  </a:lnTo>
                  <a:lnTo>
                    <a:pt x="617" y="12251"/>
                  </a:lnTo>
                  <a:lnTo>
                    <a:pt x="0" y="14185"/>
                  </a:lnTo>
                  <a:lnTo>
                    <a:pt x="0" y="19343"/>
                  </a:lnTo>
                  <a:lnTo>
                    <a:pt x="617"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sp>
        <p:nvSpPr>
          <p:cNvPr id="1237" name="Text Box 316"/>
          <p:cNvSpPr txBox="1"/>
          <p:nvPr/>
        </p:nvSpPr>
        <p:spPr>
          <a:xfrm>
            <a:off x="1143556" y="5068430"/>
            <a:ext cx="942205" cy="8617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p>
            <a:pPr algn="ctr"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Das </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Gehirn</a:t>
            </a:r>
            <a:endParaRPr dirty="0">
              <a:latin typeface="Calibri" panose="020F0502020204030204" pitchFamily="34" charset="0"/>
              <a:cs typeface="Calibri" panose="020F0502020204030204" pitchFamily="34" charset="0"/>
            </a:endParaRPr>
          </a:p>
        </p:txBody>
      </p:sp>
      <p:sp>
        <p:nvSpPr>
          <p:cNvPr id="1238" name="Text Box 317"/>
          <p:cNvSpPr txBox="1"/>
          <p:nvPr/>
        </p:nvSpPr>
        <p:spPr>
          <a:xfrm>
            <a:off x="3446496" y="4883764"/>
            <a:ext cx="1892356" cy="123110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p>
            <a:pPr algn="ctr"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Das</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Organisations</a:t>
            </a:r>
            <a:r>
              <a:rPr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prinzip</a:t>
            </a:r>
            <a:endParaRPr dirty="0">
              <a:latin typeface="Calibri" panose="020F0502020204030204" pitchFamily="34" charset="0"/>
              <a:cs typeface="Calibri" panose="020F0502020204030204" pitchFamily="34" charset="0"/>
            </a:endParaRPr>
          </a:p>
        </p:txBody>
      </p:sp>
      <p:sp>
        <p:nvSpPr>
          <p:cNvPr id="1239" name="Text Box 318"/>
          <p:cNvSpPr txBox="1"/>
          <p:nvPr/>
        </p:nvSpPr>
        <p:spPr>
          <a:xfrm>
            <a:off x="6495620" y="4883764"/>
            <a:ext cx="1302713" cy="123110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p>
            <a:pPr algn="ctr"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Das</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Ganzhirn</a:t>
            </a:r>
            <a:r>
              <a:rPr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Modell</a:t>
            </a:r>
          </a:p>
        </p:txBody>
      </p:sp>
      <p:sp>
        <p:nvSpPr>
          <p:cNvPr id="1240" name="Text Box 319"/>
          <p:cNvSpPr txBox="1"/>
          <p:nvPr/>
        </p:nvSpPr>
        <p:spPr>
          <a:xfrm>
            <a:off x="9958971" y="5068430"/>
            <a:ext cx="729873" cy="8617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p>
            <a:pPr algn="ctr"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Das</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HBDI</a:t>
            </a:r>
          </a:p>
        </p:txBody>
      </p:sp>
      <p:sp>
        <p:nvSpPr>
          <p:cNvPr id="1241" name="Text Box 320"/>
          <p:cNvSpPr txBox="1"/>
          <p:nvPr/>
        </p:nvSpPr>
        <p:spPr>
          <a:xfrm>
            <a:off x="9448565" y="1669442"/>
            <a:ext cx="1586841" cy="4924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algn="ctr" defTabSz="1219200">
              <a:defRPr sz="24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Anwendung</a:t>
            </a:r>
            <a:endParaRPr dirty="0">
              <a:latin typeface="Calibri" panose="020F0502020204030204" pitchFamily="34" charset="0"/>
              <a:cs typeface="Calibri" panose="020F0502020204030204" pitchFamily="34" charset="0"/>
            </a:endParaRPr>
          </a:p>
        </p:txBody>
      </p:sp>
      <p:sp>
        <p:nvSpPr>
          <p:cNvPr id="1242" name="Text Box 321"/>
          <p:cNvSpPr txBox="1"/>
          <p:nvPr/>
        </p:nvSpPr>
        <p:spPr>
          <a:xfrm>
            <a:off x="6462014" y="1669442"/>
            <a:ext cx="1336319" cy="4924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algn="ctr" defTabSz="1219200">
              <a:defRPr sz="24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Metapher</a:t>
            </a:r>
            <a:endParaRPr dirty="0">
              <a:latin typeface="Calibri" panose="020F0502020204030204" pitchFamily="34" charset="0"/>
              <a:cs typeface="Calibri" panose="020F0502020204030204" pitchFamily="34" charset="0"/>
            </a:endParaRPr>
          </a:p>
        </p:txBody>
      </p:sp>
      <p:sp>
        <p:nvSpPr>
          <p:cNvPr id="1243" name="Text Box 322"/>
          <p:cNvSpPr txBox="1"/>
          <p:nvPr/>
        </p:nvSpPr>
        <p:spPr>
          <a:xfrm>
            <a:off x="3606717" y="1655301"/>
            <a:ext cx="1504352" cy="4924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algn="ctr" defTabSz="1219200">
              <a:defRPr sz="24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Architektur</a:t>
            </a:r>
            <a:endParaRPr dirty="0">
              <a:latin typeface="Calibri" panose="020F0502020204030204" pitchFamily="34" charset="0"/>
              <a:cs typeface="Calibri" panose="020F0502020204030204" pitchFamily="34" charset="0"/>
            </a:endParaRPr>
          </a:p>
        </p:txBody>
      </p:sp>
      <p:sp>
        <p:nvSpPr>
          <p:cNvPr id="1244" name="Text Box 323"/>
          <p:cNvSpPr txBox="1"/>
          <p:nvPr/>
        </p:nvSpPr>
        <p:spPr>
          <a:xfrm>
            <a:off x="961418" y="1655301"/>
            <a:ext cx="1504352" cy="4924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algn="ctr" defTabSz="1219200">
              <a:defRPr sz="24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Physiologie</a:t>
            </a:r>
            <a:endParaRPr dirty="0">
              <a:latin typeface="Calibri" panose="020F0502020204030204" pitchFamily="34" charset="0"/>
              <a:cs typeface="Calibri" panose="020F0502020204030204" pitchFamily="34" charset="0"/>
            </a:endParaRPr>
          </a:p>
        </p:txBody>
      </p:sp>
      <p:sp>
        <p:nvSpPr>
          <p:cNvPr id="336" name="Rectangle 43">
            <a:extLst>
              <a:ext uri="{FF2B5EF4-FFF2-40B4-BE49-F238E27FC236}">
                <a16:creationId xmlns:a16="http://schemas.microsoft.com/office/drawing/2014/main" id="{4A476F1D-4E40-BB46-8368-8EE232A341E2}"/>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346" name="Text Box 108">
            <a:extLst>
              <a:ext uri="{FF2B5EF4-FFF2-40B4-BE49-F238E27FC236}">
                <a16:creationId xmlns:a16="http://schemas.microsoft.com/office/drawing/2014/main" id="{5B031B44-5E47-9042-9D4D-0307B06863AC}"/>
              </a:ext>
            </a:extLst>
          </p:cNvPr>
          <p:cNvSpPr txBox="1"/>
          <p:nvPr/>
        </p:nvSpPr>
        <p:spPr>
          <a:xfrm>
            <a:off x="6254572" y="2379617"/>
            <a:ext cx="325087"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A</a:t>
            </a:r>
          </a:p>
        </p:txBody>
      </p:sp>
      <p:sp>
        <p:nvSpPr>
          <p:cNvPr id="347" name="Text Box 110">
            <a:extLst>
              <a:ext uri="{FF2B5EF4-FFF2-40B4-BE49-F238E27FC236}">
                <a16:creationId xmlns:a16="http://schemas.microsoft.com/office/drawing/2014/main" id="{FBEAE650-B91C-184F-9355-F7D1D6DDFC2E}"/>
              </a:ext>
            </a:extLst>
          </p:cNvPr>
          <p:cNvSpPr txBox="1"/>
          <p:nvPr/>
        </p:nvSpPr>
        <p:spPr>
          <a:xfrm>
            <a:off x="6254572" y="4182094"/>
            <a:ext cx="310660"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B</a:t>
            </a:r>
          </a:p>
        </p:txBody>
      </p:sp>
      <p:sp>
        <p:nvSpPr>
          <p:cNvPr id="348" name="Text Box 112">
            <a:extLst>
              <a:ext uri="{FF2B5EF4-FFF2-40B4-BE49-F238E27FC236}">
                <a16:creationId xmlns:a16="http://schemas.microsoft.com/office/drawing/2014/main" id="{0758E63D-3A50-9347-8FA3-10A1BBCE7142}"/>
              </a:ext>
            </a:extLst>
          </p:cNvPr>
          <p:cNvSpPr txBox="1"/>
          <p:nvPr/>
        </p:nvSpPr>
        <p:spPr>
          <a:xfrm>
            <a:off x="7695048" y="2379617"/>
            <a:ext cx="333102"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dirty="0">
                <a:latin typeface="Calibri" panose="020F0502020204030204" pitchFamily="34" charset="0"/>
                <a:cs typeface="Calibri" panose="020F0502020204030204" pitchFamily="34" charset="0"/>
              </a:rPr>
              <a:t>D</a:t>
            </a:r>
          </a:p>
        </p:txBody>
      </p:sp>
      <p:sp>
        <p:nvSpPr>
          <p:cNvPr id="349" name="Text Box 128">
            <a:extLst>
              <a:ext uri="{FF2B5EF4-FFF2-40B4-BE49-F238E27FC236}">
                <a16:creationId xmlns:a16="http://schemas.microsoft.com/office/drawing/2014/main" id="{DCBB0B7B-B392-434E-849A-050BE69298F5}"/>
              </a:ext>
            </a:extLst>
          </p:cNvPr>
          <p:cNvSpPr txBox="1"/>
          <p:nvPr/>
        </p:nvSpPr>
        <p:spPr>
          <a:xfrm>
            <a:off x="7695048" y="4182094"/>
            <a:ext cx="299439"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2600" b="1">
                <a:latin typeface="Arial"/>
                <a:ea typeface="Arial"/>
                <a:cs typeface="Arial"/>
                <a:sym typeface="Arial"/>
              </a:defRPr>
            </a:lvl1pPr>
          </a:lstStyle>
          <a:p>
            <a:r>
              <a:rPr>
                <a:latin typeface="Calibri" panose="020F0502020204030204" pitchFamily="34" charset="0"/>
                <a:cs typeface="Calibri" panose="020F0502020204030204" pitchFamily="34" charset="0"/>
              </a:rPr>
              <a:t>C</a:t>
            </a:r>
          </a:p>
        </p:txBody>
      </p:sp>
      <p:pic>
        <p:nvPicPr>
          <p:cNvPr id="340" name="Picture 6" descr="Picture 6">
            <a:extLst>
              <a:ext uri="{FF2B5EF4-FFF2-40B4-BE49-F238E27FC236}">
                <a16:creationId xmlns:a16="http://schemas.microsoft.com/office/drawing/2014/main" id="{BFFCB76B-B615-5B49-944C-F1C777E31666}"/>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8" name="Textplatzhalter 7">
            <a:extLst>
              <a:ext uri="{FF2B5EF4-FFF2-40B4-BE49-F238E27FC236}">
                <a16:creationId xmlns:a16="http://schemas.microsoft.com/office/drawing/2014/main" id="{E825C168-6BA3-E548-9F38-928A1A4C974C}"/>
              </a:ext>
            </a:extLst>
          </p:cNvPr>
          <p:cNvSpPr>
            <a:spLocks noGrp="1"/>
          </p:cNvSpPr>
          <p:nvPr>
            <p:ph type="body" sz="quarter" idx="10"/>
          </p:nvPr>
        </p:nvSpPr>
        <p:spPr/>
        <p:txBody>
          <a:bodyPr/>
          <a:lstStyle/>
          <a:p>
            <a:r>
              <a:rPr lang="de-DE" sz="2400" dirty="0"/>
              <a:t>Die Entwicklung des HBDI </a:t>
            </a:r>
            <a:endParaRPr lang="de-DE" dirty="0"/>
          </a:p>
          <a:p>
            <a:endParaRPr lang="de-DE" dirty="0"/>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51" name="Titel 3"/>
          <p:cNvSpPr txBox="1">
            <a:spLocks noGrp="1"/>
          </p:cNvSpPr>
          <p:nvPr>
            <p:ph type="title" idx="4294967295"/>
          </p:nvPr>
        </p:nvSpPr>
        <p:spPr>
          <a:xfrm>
            <a:off x="0" y="152400"/>
            <a:ext cx="10972800" cy="1143000"/>
          </a:xfrm>
          <a:prstGeom prst="rect">
            <a:avLst/>
          </a:prstGeom>
        </p:spPr>
        <p:txBody>
          <a:bodyPr lIns="60959" tIns="60959" rIns="60959" bIns="60959" anchor="t"/>
          <a:lstStyle>
            <a:lvl1pPr algn="ctr" defTabSz="1219200">
              <a:lnSpc>
                <a:spcPct val="100000"/>
              </a:lnSpc>
              <a:defRPr sz="5800" b="0">
                <a:solidFill>
                  <a:srgbClr val="FFFFFF"/>
                </a:solidFill>
                <a:latin typeface="+mn-lt"/>
                <a:ea typeface="+mn-ea"/>
                <a:cs typeface="+mn-cs"/>
                <a:sym typeface="Calibri"/>
              </a:defRPr>
            </a:lvl1pPr>
          </a:lstStyle>
          <a:p>
            <a:r>
              <a:t>Exzellente Unternehmen</a:t>
            </a:r>
          </a:p>
        </p:txBody>
      </p:sp>
      <p:sp>
        <p:nvSpPr>
          <p:cNvPr id="1252" name="Rechteck 4"/>
          <p:cNvSpPr/>
          <p:nvPr/>
        </p:nvSpPr>
        <p:spPr>
          <a:xfrm>
            <a:off x="-1" y="-1"/>
            <a:ext cx="12192001" cy="6858001"/>
          </a:xfrm>
          <a:prstGeom prst="rect">
            <a:avLst/>
          </a:prstGeom>
          <a:solidFill>
            <a:srgbClr val="000000"/>
          </a:solidFill>
          <a:ln w="12700">
            <a:miter lim="400000"/>
          </a:ln>
          <a:effectLst>
            <a:outerShdw blurRad="50800" dist="25400" dir="5400000" rotWithShape="0">
              <a:srgbClr val="000000">
                <a:alpha val="35000"/>
              </a:srgbClr>
            </a:outerShdw>
          </a:effectLst>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sp>
        <p:nvSpPr>
          <p:cNvPr id="1253" name="Rechteck 1"/>
          <p:cNvSpPr/>
          <p:nvPr/>
        </p:nvSpPr>
        <p:spPr>
          <a:xfrm>
            <a:off x="2946400" y="1371599"/>
            <a:ext cx="1219200" cy="457201"/>
          </a:xfrm>
          <a:prstGeom prst="rect">
            <a:avLst/>
          </a:prstGeom>
          <a:solidFill>
            <a:srgbClr val="000000"/>
          </a:solidFill>
          <a:ln w="12700">
            <a:solidFill>
              <a:srgbClr val="000000"/>
            </a:solidFill>
          </a:ln>
          <a:effectLst>
            <a:outerShdw blurRad="50800" dist="25400" dir="5400000" rotWithShape="0">
              <a:srgbClr val="000000">
                <a:alpha val="35000"/>
              </a:srgbClr>
            </a:outerShdw>
          </a:effectLst>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sp>
        <p:nvSpPr>
          <p:cNvPr id="1254" name="Rechteck 10"/>
          <p:cNvSpPr/>
          <p:nvPr/>
        </p:nvSpPr>
        <p:spPr>
          <a:xfrm>
            <a:off x="8534400" y="1371599"/>
            <a:ext cx="1219200" cy="457201"/>
          </a:xfrm>
          <a:prstGeom prst="rect">
            <a:avLst/>
          </a:prstGeom>
          <a:solidFill>
            <a:srgbClr val="000000"/>
          </a:solidFill>
          <a:ln w="12700">
            <a:solidFill>
              <a:srgbClr val="000000"/>
            </a:solidFill>
          </a:ln>
          <a:effectLst>
            <a:outerShdw blurRad="50800" dist="25400" dir="5400000" rotWithShape="0">
              <a:srgbClr val="000000">
                <a:alpha val="35000"/>
              </a:srgbClr>
            </a:outerShdw>
          </a:effectLst>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sp>
        <p:nvSpPr>
          <p:cNvPr id="1255" name="Rechteck 11"/>
          <p:cNvSpPr/>
          <p:nvPr/>
        </p:nvSpPr>
        <p:spPr>
          <a:xfrm>
            <a:off x="3352800" y="5715000"/>
            <a:ext cx="1219200" cy="457200"/>
          </a:xfrm>
          <a:prstGeom prst="rect">
            <a:avLst/>
          </a:prstGeom>
          <a:solidFill>
            <a:srgbClr val="000000"/>
          </a:solidFill>
          <a:ln w="12700">
            <a:solidFill>
              <a:srgbClr val="000000"/>
            </a:solidFill>
          </a:ln>
          <a:effectLst>
            <a:outerShdw blurRad="50800" dist="25400" dir="5400000" rotWithShape="0">
              <a:srgbClr val="000000">
                <a:alpha val="35000"/>
              </a:srgbClr>
            </a:outerShdw>
          </a:effectLst>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sp>
        <p:nvSpPr>
          <p:cNvPr id="1256" name="Rechteck 12"/>
          <p:cNvSpPr/>
          <p:nvPr/>
        </p:nvSpPr>
        <p:spPr>
          <a:xfrm>
            <a:off x="8331200" y="5791200"/>
            <a:ext cx="1219200" cy="457200"/>
          </a:xfrm>
          <a:prstGeom prst="rect">
            <a:avLst/>
          </a:prstGeom>
          <a:solidFill>
            <a:srgbClr val="000000"/>
          </a:solidFill>
          <a:ln w="12700">
            <a:solidFill>
              <a:srgbClr val="000000"/>
            </a:solidFill>
          </a:ln>
          <a:effectLst>
            <a:outerShdw blurRad="50800" dist="25400" dir="5400000" rotWithShape="0">
              <a:srgbClr val="000000">
                <a:alpha val="35000"/>
              </a:srgbClr>
            </a:outerShdw>
          </a:effectLst>
        </p:spPr>
        <p:txBody>
          <a:bodyPr lIns="60959" tIns="60959" rIns="60959" bIns="60959" anchor="ctr"/>
          <a:lstStyle/>
          <a:p>
            <a:pPr algn="ctr" defTabSz="1219200">
              <a:defRPr sz="2400">
                <a:solidFill>
                  <a:srgbClr val="FFFFFF"/>
                </a:solidFill>
                <a:latin typeface="+mn-lt"/>
                <a:ea typeface="+mn-ea"/>
                <a:cs typeface="+mn-cs"/>
                <a:sym typeface="Calibri"/>
              </a:defRPr>
            </a:pPr>
            <a:endParaRPr/>
          </a:p>
        </p:txBody>
      </p:sp>
      <p:pic>
        <p:nvPicPr>
          <p:cNvPr id="1257" name="Ned Herrmann.m4v" descr="Ned Herrmann.m4v"/>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101599" y="900134"/>
            <a:ext cx="12090401" cy="510064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455" fill="hold"/>
                                        <p:tgtEl>
                                          <p:spTgt spid="1257"/>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25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257"/>
                </p:tgtEl>
              </p:cMediaNode>
            </p:video>
            <p:seq concurrent="1" prevAc="none" nextAc="seek">
              <p:cTn id="12" restart="whenNotActive" fill="hold" evtFilter="cancelBubble" nodeType="interactiveSeq">
                <p:stCondLst>
                  <p:cond evt="onClick" delay="0">
                    <p:tgtEl>
                      <p:spTgt spid="125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57"/>
                                        </p:tgtEl>
                                      </p:cBhvr>
                                    </p:cmd>
                                  </p:childTnLst>
                                </p:cTn>
                              </p:par>
                            </p:childTnLst>
                          </p:cTn>
                        </p:par>
                      </p:childTnLst>
                    </p:cTn>
                  </p:par>
                </p:childTnLst>
              </p:cTn>
              <p:nextCondLst>
                <p:cond evt="onClick" delay="0">
                  <p:tgtEl>
                    <p:spTgt spid="125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34" descr="Picture 834">
            <a:extLst>
              <a:ext uri="{FF2B5EF4-FFF2-40B4-BE49-F238E27FC236}">
                <a16:creationId xmlns:a16="http://schemas.microsoft.com/office/drawing/2014/main" id="{1BF46AE8-BA0C-1D47-B245-CCCD2DA4B802}"/>
              </a:ext>
            </a:extLst>
          </p:cNvPr>
          <p:cNvPicPr>
            <a:picLocks noChangeAspect="1"/>
          </p:cNvPicPr>
          <p:nvPr/>
        </p:nvPicPr>
        <p:blipFill rotWithShape="1">
          <a:blip r:embed="rId3"/>
          <a:srcRect t="-3182" r="4405"/>
          <a:stretch/>
        </p:blipFill>
        <p:spPr>
          <a:xfrm>
            <a:off x="2835066" y="85852"/>
            <a:ext cx="7164290" cy="6136995"/>
          </a:xfrm>
          <a:prstGeom prst="rect">
            <a:avLst/>
          </a:prstGeom>
          <a:ln w="12700">
            <a:miter lim="400000"/>
          </a:ln>
        </p:spPr>
      </p:pic>
      <p:sp>
        <p:nvSpPr>
          <p:cNvPr id="7" name="Rectangle 2">
            <a:extLst>
              <a:ext uri="{FF2B5EF4-FFF2-40B4-BE49-F238E27FC236}">
                <a16:creationId xmlns:a16="http://schemas.microsoft.com/office/drawing/2014/main" id="{032A3B28-502E-AD4E-B551-7B783E300CBE}"/>
              </a:ext>
            </a:extLst>
          </p:cNvPr>
          <p:cNvSpPr txBox="1">
            <a:spLocks/>
          </p:cNvSpPr>
          <p:nvPr/>
        </p:nvSpPr>
        <p:spPr>
          <a:xfrm>
            <a:off x="2355891" y="-1571253"/>
            <a:ext cx="3181574" cy="717551"/>
          </a:xfrm>
          <a:prstGeom prst="rect">
            <a:avLst/>
          </a:prstGeom>
        </p:spPr>
        <p:txBody>
          <a:bodyPr lIns="60959" tIns="60959" rIns="60959" bIns="60959" anchor="t"/>
          <a:lstStyle>
            <a:lvl1pPr marL="0" marR="0" indent="0" algn="ctr" defTabSz="1146047" rtl="0" latinLnBrk="0">
              <a:lnSpc>
                <a:spcPct val="100000"/>
              </a:lnSpc>
              <a:spcBef>
                <a:spcPts val="0"/>
              </a:spcBef>
              <a:spcAft>
                <a:spcPts val="0"/>
              </a:spcAft>
              <a:buClrTx/>
              <a:buSzTx/>
              <a:buFontTx/>
              <a:buNone/>
              <a:tabLst/>
              <a:defRPr sz="3384" b="0" i="0" u="none" strike="noStrike" cap="none" spc="0" baseline="0">
                <a:solidFill>
                  <a:srgbClr val="000000"/>
                </a:solidFill>
                <a:uFillTx/>
                <a:latin typeface="Arial Black"/>
                <a:ea typeface="Arial Black"/>
                <a:cs typeface="Arial Black"/>
                <a:sym typeface="Arial Black"/>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Trebuchet MS"/>
                <a:ea typeface="Trebuchet MS"/>
                <a:cs typeface="Trebuchet MS"/>
                <a:sym typeface="Trebuchet MS"/>
              </a:defRPr>
            </a:lvl9pPr>
          </a:lstStyle>
          <a:p>
            <a:pPr algn="l" hangingPunct="1"/>
            <a:r>
              <a:rPr lang="de-DE">
                <a:latin typeface="Calibri" panose="020F0502020204030204" pitchFamily="34" charset="0"/>
                <a:cs typeface="Calibri" panose="020F0502020204030204" pitchFamily="34" charset="0"/>
              </a:rPr>
              <a:t>Die Entwicklung des HBDI </a:t>
            </a:r>
            <a:endParaRPr lang="de-DE" dirty="0">
              <a:latin typeface="Calibri" panose="020F0502020204030204" pitchFamily="34" charset="0"/>
              <a:cs typeface="Calibri" panose="020F0502020204030204" pitchFamily="34" charset="0"/>
            </a:endParaRPr>
          </a:p>
        </p:txBody>
      </p:sp>
      <p:sp>
        <p:nvSpPr>
          <p:cNvPr id="9" name="Rectangle 43">
            <a:extLst>
              <a:ext uri="{FF2B5EF4-FFF2-40B4-BE49-F238E27FC236}">
                <a16:creationId xmlns:a16="http://schemas.microsoft.com/office/drawing/2014/main" id="{BCE67762-BC57-8746-AEFD-86DC7F58CEC4}"/>
              </a:ext>
            </a:extLst>
          </p:cNvPr>
          <p:cNvSpPr txBox="1"/>
          <p:nvPr/>
        </p:nvSpPr>
        <p:spPr>
          <a:xfrm>
            <a:off x="5127756" y="6385302"/>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0" name="Picture 6" descr="Picture 6">
            <a:extLst>
              <a:ext uri="{FF2B5EF4-FFF2-40B4-BE49-F238E27FC236}">
                <a16:creationId xmlns:a16="http://schemas.microsoft.com/office/drawing/2014/main" id="{740F7FE7-D2FA-AE42-A50D-9EA9F9B043C3}"/>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1" name="Parallelogramm 10">
            <a:extLst>
              <a:ext uri="{FF2B5EF4-FFF2-40B4-BE49-F238E27FC236}">
                <a16:creationId xmlns:a16="http://schemas.microsoft.com/office/drawing/2014/main" id="{BE63189E-E074-974B-8143-3894BF029C46}"/>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2" name="Die 6P der Positionierung">
            <a:extLst>
              <a:ext uri="{FF2B5EF4-FFF2-40B4-BE49-F238E27FC236}">
                <a16:creationId xmlns:a16="http://schemas.microsoft.com/office/drawing/2014/main" id="{23A9B764-74E0-2E44-A576-B0A33CB48665}"/>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ea typeface="Klavika Light"/>
                <a:cs typeface="Calibri" panose="020F0502020204030204" pitchFamily="34" charset="0"/>
                <a:sym typeface="Klavika Light"/>
              </a:rPr>
              <a:t>Die Entwicklung des HBDI</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3">
            <a:extLst>
              <a:ext uri="{FF2B5EF4-FFF2-40B4-BE49-F238E27FC236}">
                <a16:creationId xmlns:a16="http://schemas.microsoft.com/office/drawing/2014/main" id="{271A7FC8-BDDE-0B44-9B25-7CB037EE1B67}"/>
              </a:ext>
            </a:extLst>
          </p:cNvPr>
          <p:cNvSpPr txBox="1"/>
          <p:nvPr/>
        </p:nvSpPr>
        <p:spPr>
          <a:xfrm>
            <a:off x="7390340" y="6453517"/>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46" name="Text Box 3">
            <a:extLst>
              <a:ext uri="{FF2B5EF4-FFF2-40B4-BE49-F238E27FC236}">
                <a16:creationId xmlns:a16="http://schemas.microsoft.com/office/drawing/2014/main" id="{D1A7C9BD-7602-4B40-8E41-1DF7B421D311}"/>
              </a:ext>
            </a:extLst>
          </p:cNvPr>
          <p:cNvSpPr/>
          <p:nvPr/>
        </p:nvSpPr>
        <p:spPr>
          <a:xfrm>
            <a:off x="5373511" y="387349"/>
            <a:ext cx="668405" cy="958850"/>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oberer</a:t>
            </a:r>
            <a:r>
              <a:rPr sz="2000" dirty="0">
                <a:latin typeface="Calibri" panose="020F0502020204030204" pitchFamily="34" charset="0"/>
                <a:cs typeface="Calibri" panose="020F0502020204030204" pitchFamily="34" charset="0"/>
              </a:rPr>
              <a:t> Modus</a:t>
            </a:r>
          </a:p>
        </p:txBody>
      </p:sp>
      <p:sp>
        <p:nvSpPr>
          <p:cNvPr id="47" name="Freeform 4">
            <a:extLst>
              <a:ext uri="{FF2B5EF4-FFF2-40B4-BE49-F238E27FC236}">
                <a16:creationId xmlns:a16="http://schemas.microsoft.com/office/drawing/2014/main" id="{A360D8DC-5DDC-F343-BDB8-D1BC1E2ED278}"/>
              </a:ext>
            </a:extLst>
          </p:cNvPr>
          <p:cNvSpPr/>
          <p:nvPr/>
        </p:nvSpPr>
        <p:spPr>
          <a:xfrm>
            <a:off x="6234167" y="3489175"/>
            <a:ext cx="2463364" cy="2427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 y="0"/>
                </a:lnTo>
                <a:lnTo>
                  <a:pt x="21600" y="0"/>
                </a:lnTo>
                <a:lnTo>
                  <a:pt x="21531" y="1045"/>
                </a:lnTo>
                <a:lnTo>
                  <a:pt x="21444" y="2072"/>
                </a:lnTo>
                <a:lnTo>
                  <a:pt x="21272" y="3099"/>
                </a:lnTo>
                <a:lnTo>
                  <a:pt x="21082" y="4143"/>
                </a:lnTo>
                <a:lnTo>
                  <a:pt x="20857" y="5134"/>
                </a:lnTo>
                <a:lnTo>
                  <a:pt x="20598" y="6143"/>
                </a:lnTo>
                <a:lnTo>
                  <a:pt x="20269" y="7116"/>
                </a:lnTo>
                <a:lnTo>
                  <a:pt x="19889" y="8071"/>
                </a:lnTo>
                <a:lnTo>
                  <a:pt x="19492" y="9008"/>
                </a:lnTo>
                <a:lnTo>
                  <a:pt x="19043" y="9944"/>
                </a:lnTo>
                <a:lnTo>
                  <a:pt x="18559" y="10845"/>
                </a:lnTo>
                <a:lnTo>
                  <a:pt x="18040" y="11728"/>
                </a:lnTo>
                <a:lnTo>
                  <a:pt x="17505" y="12556"/>
                </a:lnTo>
                <a:lnTo>
                  <a:pt x="16883" y="13403"/>
                </a:lnTo>
                <a:lnTo>
                  <a:pt x="16243" y="14214"/>
                </a:lnTo>
                <a:lnTo>
                  <a:pt x="15569" y="14952"/>
                </a:lnTo>
                <a:lnTo>
                  <a:pt x="14844" y="15691"/>
                </a:lnTo>
                <a:lnTo>
                  <a:pt x="14118" y="16412"/>
                </a:lnTo>
                <a:lnTo>
                  <a:pt x="13306" y="17060"/>
                </a:lnTo>
                <a:lnTo>
                  <a:pt x="12493" y="17673"/>
                </a:lnTo>
                <a:lnTo>
                  <a:pt x="11629" y="18285"/>
                </a:lnTo>
                <a:lnTo>
                  <a:pt x="10748" y="18790"/>
                </a:lnTo>
                <a:lnTo>
                  <a:pt x="9815" y="19312"/>
                </a:lnTo>
                <a:lnTo>
                  <a:pt x="8847" y="19762"/>
                </a:lnTo>
                <a:lnTo>
                  <a:pt x="7845" y="20177"/>
                </a:lnTo>
                <a:lnTo>
                  <a:pt x="6843" y="20537"/>
                </a:lnTo>
                <a:lnTo>
                  <a:pt x="5789" y="20861"/>
                </a:lnTo>
                <a:lnTo>
                  <a:pt x="4683" y="21114"/>
                </a:lnTo>
                <a:lnTo>
                  <a:pt x="3560" y="21312"/>
                </a:lnTo>
                <a:lnTo>
                  <a:pt x="2419" y="21474"/>
                </a:lnTo>
                <a:lnTo>
                  <a:pt x="1227" y="21564"/>
                </a:lnTo>
                <a:lnTo>
                  <a:pt x="0" y="2160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48" name="Freeform 5">
            <a:extLst>
              <a:ext uri="{FF2B5EF4-FFF2-40B4-BE49-F238E27FC236}">
                <a16:creationId xmlns:a16="http://schemas.microsoft.com/office/drawing/2014/main" id="{AD363540-8CD1-574C-8658-8BF49784D372}"/>
              </a:ext>
            </a:extLst>
          </p:cNvPr>
          <p:cNvSpPr/>
          <p:nvPr/>
        </p:nvSpPr>
        <p:spPr>
          <a:xfrm>
            <a:off x="6234167" y="3489175"/>
            <a:ext cx="2463364" cy="2427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 y="0"/>
                </a:lnTo>
                <a:lnTo>
                  <a:pt x="21600" y="0"/>
                </a:lnTo>
                <a:lnTo>
                  <a:pt x="21531" y="1045"/>
                </a:lnTo>
                <a:lnTo>
                  <a:pt x="21444" y="2072"/>
                </a:lnTo>
                <a:lnTo>
                  <a:pt x="21272" y="3099"/>
                </a:lnTo>
                <a:lnTo>
                  <a:pt x="21082" y="4143"/>
                </a:lnTo>
                <a:lnTo>
                  <a:pt x="20857" y="5134"/>
                </a:lnTo>
                <a:lnTo>
                  <a:pt x="20598" y="6143"/>
                </a:lnTo>
                <a:lnTo>
                  <a:pt x="20269" y="7116"/>
                </a:lnTo>
                <a:lnTo>
                  <a:pt x="19889" y="8071"/>
                </a:lnTo>
                <a:lnTo>
                  <a:pt x="19492" y="9008"/>
                </a:lnTo>
                <a:lnTo>
                  <a:pt x="19043" y="9944"/>
                </a:lnTo>
                <a:lnTo>
                  <a:pt x="18559" y="10845"/>
                </a:lnTo>
                <a:lnTo>
                  <a:pt x="18040" y="11728"/>
                </a:lnTo>
                <a:lnTo>
                  <a:pt x="17505" y="12556"/>
                </a:lnTo>
                <a:lnTo>
                  <a:pt x="16883" y="13403"/>
                </a:lnTo>
                <a:lnTo>
                  <a:pt x="16243" y="14214"/>
                </a:lnTo>
                <a:lnTo>
                  <a:pt x="15569" y="14952"/>
                </a:lnTo>
                <a:lnTo>
                  <a:pt x="14844" y="15691"/>
                </a:lnTo>
                <a:lnTo>
                  <a:pt x="14118" y="16412"/>
                </a:lnTo>
                <a:lnTo>
                  <a:pt x="13306" y="17060"/>
                </a:lnTo>
                <a:lnTo>
                  <a:pt x="12493" y="17673"/>
                </a:lnTo>
                <a:lnTo>
                  <a:pt x="11629" y="18285"/>
                </a:lnTo>
                <a:lnTo>
                  <a:pt x="10748" y="18790"/>
                </a:lnTo>
                <a:lnTo>
                  <a:pt x="9815" y="19312"/>
                </a:lnTo>
                <a:lnTo>
                  <a:pt x="8847" y="19762"/>
                </a:lnTo>
                <a:lnTo>
                  <a:pt x="7845" y="20177"/>
                </a:lnTo>
                <a:lnTo>
                  <a:pt x="6843" y="20537"/>
                </a:lnTo>
                <a:lnTo>
                  <a:pt x="5789" y="20861"/>
                </a:lnTo>
                <a:lnTo>
                  <a:pt x="4683" y="21114"/>
                </a:lnTo>
                <a:lnTo>
                  <a:pt x="3560" y="21312"/>
                </a:lnTo>
                <a:lnTo>
                  <a:pt x="2419" y="21474"/>
                </a:lnTo>
                <a:lnTo>
                  <a:pt x="1227" y="21564"/>
                </a:lnTo>
                <a:lnTo>
                  <a:pt x="0" y="21600"/>
                </a:lnTo>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49" name="Freeform 6">
            <a:extLst>
              <a:ext uri="{FF2B5EF4-FFF2-40B4-BE49-F238E27FC236}">
                <a16:creationId xmlns:a16="http://schemas.microsoft.com/office/drawing/2014/main" id="{3B08D2DF-59C0-8C40-96AC-2A4D49A0A32B}"/>
              </a:ext>
            </a:extLst>
          </p:cNvPr>
          <p:cNvSpPr/>
          <p:nvPr/>
        </p:nvSpPr>
        <p:spPr>
          <a:xfrm>
            <a:off x="3650592" y="983086"/>
            <a:ext cx="2459423" cy="23785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69" y="20552"/>
                </a:lnTo>
                <a:lnTo>
                  <a:pt x="156" y="19504"/>
                </a:lnTo>
                <a:lnTo>
                  <a:pt x="294" y="18438"/>
                </a:lnTo>
                <a:lnTo>
                  <a:pt x="485" y="17427"/>
                </a:lnTo>
                <a:lnTo>
                  <a:pt x="710" y="16398"/>
                </a:lnTo>
                <a:lnTo>
                  <a:pt x="1004" y="15387"/>
                </a:lnTo>
                <a:lnTo>
                  <a:pt x="1315" y="14394"/>
                </a:lnTo>
                <a:lnTo>
                  <a:pt x="1679" y="13438"/>
                </a:lnTo>
                <a:lnTo>
                  <a:pt x="2094" y="12482"/>
                </a:lnTo>
                <a:lnTo>
                  <a:pt x="2527" y="11563"/>
                </a:lnTo>
                <a:lnTo>
                  <a:pt x="3012" y="10662"/>
                </a:lnTo>
                <a:lnTo>
                  <a:pt x="3531" y="9780"/>
                </a:lnTo>
                <a:lnTo>
                  <a:pt x="4102" y="8916"/>
                </a:lnTo>
                <a:lnTo>
                  <a:pt x="4690" y="8107"/>
                </a:lnTo>
                <a:lnTo>
                  <a:pt x="5331" y="7316"/>
                </a:lnTo>
                <a:lnTo>
                  <a:pt x="6006" y="6544"/>
                </a:lnTo>
                <a:lnTo>
                  <a:pt x="6715" y="5827"/>
                </a:lnTo>
                <a:lnTo>
                  <a:pt x="7494" y="5129"/>
                </a:lnTo>
                <a:lnTo>
                  <a:pt x="8273" y="4485"/>
                </a:lnTo>
                <a:lnTo>
                  <a:pt x="9087" y="3842"/>
                </a:lnTo>
                <a:lnTo>
                  <a:pt x="9952" y="3291"/>
                </a:lnTo>
                <a:lnTo>
                  <a:pt x="10869" y="2739"/>
                </a:lnTo>
                <a:lnTo>
                  <a:pt x="11769" y="2243"/>
                </a:lnTo>
                <a:lnTo>
                  <a:pt x="12738" y="1802"/>
                </a:lnTo>
                <a:lnTo>
                  <a:pt x="13742" y="1415"/>
                </a:lnTo>
                <a:lnTo>
                  <a:pt x="14781" y="1048"/>
                </a:lnTo>
                <a:lnTo>
                  <a:pt x="15802" y="717"/>
                </a:lnTo>
                <a:lnTo>
                  <a:pt x="16910" y="496"/>
                </a:lnTo>
                <a:lnTo>
                  <a:pt x="18035" y="257"/>
                </a:lnTo>
                <a:lnTo>
                  <a:pt x="19177" y="129"/>
                </a:lnTo>
                <a:lnTo>
                  <a:pt x="20371" y="37"/>
                </a:lnTo>
                <a:lnTo>
                  <a:pt x="21600" y="0"/>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0" name="Freeform 7">
            <a:extLst>
              <a:ext uri="{FF2B5EF4-FFF2-40B4-BE49-F238E27FC236}">
                <a16:creationId xmlns:a16="http://schemas.microsoft.com/office/drawing/2014/main" id="{9B72DDBF-ADAC-E840-BB49-A73014BD723F}"/>
              </a:ext>
            </a:extLst>
          </p:cNvPr>
          <p:cNvSpPr/>
          <p:nvPr/>
        </p:nvSpPr>
        <p:spPr>
          <a:xfrm>
            <a:off x="3650592" y="983086"/>
            <a:ext cx="2459423" cy="23785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69" y="20552"/>
                </a:lnTo>
                <a:lnTo>
                  <a:pt x="156" y="19504"/>
                </a:lnTo>
                <a:lnTo>
                  <a:pt x="294" y="18438"/>
                </a:lnTo>
                <a:lnTo>
                  <a:pt x="485" y="17427"/>
                </a:lnTo>
                <a:lnTo>
                  <a:pt x="710" y="16398"/>
                </a:lnTo>
                <a:lnTo>
                  <a:pt x="1004" y="15387"/>
                </a:lnTo>
                <a:lnTo>
                  <a:pt x="1315" y="14394"/>
                </a:lnTo>
                <a:lnTo>
                  <a:pt x="1679" y="13438"/>
                </a:lnTo>
                <a:lnTo>
                  <a:pt x="2094" y="12482"/>
                </a:lnTo>
                <a:lnTo>
                  <a:pt x="2527" y="11563"/>
                </a:lnTo>
                <a:lnTo>
                  <a:pt x="3012" y="10662"/>
                </a:lnTo>
                <a:lnTo>
                  <a:pt x="3531" y="9780"/>
                </a:lnTo>
                <a:lnTo>
                  <a:pt x="4102" y="8916"/>
                </a:lnTo>
                <a:lnTo>
                  <a:pt x="4690" y="8107"/>
                </a:lnTo>
                <a:lnTo>
                  <a:pt x="5331" y="7316"/>
                </a:lnTo>
                <a:lnTo>
                  <a:pt x="6006" y="6544"/>
                </a:lnTo>
                <a:lnTo>
                  <a:pt x="6715" y="5827"/>
                </a:lnTo>
                <a:lnTo>
                  <a:pt x="7494" y="5129"/>
                </a:lnTo>
                <a:lnTo>
                  <a:pt x="8273" y="4485"/>
                </a:lnTo>
                <a:lnTo>
                  <a:pt x="9087" y="3842"/>
                </a:lnTo>
                <a:lnTo>
                  <a:pt x="9952" y="3291"/>
                </a:lnTo>
                <a:lnTo>
                  <a:pt x="10869" y="2739"/>
                </a:lnTo>
                <a:lnTo>
                  <a:pt x="11769" y="2243"/>
                </a:lnTo>
                <a:lnTo>
                  <a:pt x="12738" y="1802"/>
                </a:lnTo>
                <a:lnTo>
                  <a:pt x="13742" y="1415"/>
                </a:lnTo>
                <a:lnTo>
                  <a:pt x="14781" y="1048"/>
                </a:lnTo>
                <a:lnTo>
                  <a:pt x="15802" y="717"/>
                </a:lnTo>
                <a:lnTo>
                  <a:pt x="16910" y="496"/>
                </a:lnTo>
                <a:lnTo>
                  <a:pt x="18035" y="257"/>
                </a:lnTo>
                <a:lnTo>
                  <a:pt x="19177" y="129"/>
                </a:lnTo>
                <a:lnTo>
                  <a:pt x="20371" y="37"/>
                </a:lnTo>
                <a:lnTo>
                  <a:pt x="21600" y="0"/>
                </a:lnTo>
                <a:close/>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1" name="Freeform 8">
            <a:extLst>
              <a:ext uri="{FF2B5EF4-FFF2-40B4-BE49-F238E27FC236}">
                <a16:creationId xmlns:a16="http://schemas.microsoft.com/office/drawing/2014/main" id="{6FACF773-D987-A045-B297-8C553EF9F0FA}"/>
              </a:ext>
            </a:extLst>
          </p:cNvPr>
          <p:cNvSpPr/>
          <p:nvPr/>
        </p:nvSpPr>
        <p:spPr>
          <a:xfrm>
            <a:off x="6234167" y="987135"/>
            <a:ext cx="2445628" cy="237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582"/>
                </a:moveTo>
                <a:lnTo>
                  <a:pt x="0" y="21600"/>
                </a:lnTo>
                <a:lnTo>
                  <a:pt x="0" y="0"/>
                </a:lnTo>
                <a:lnTo>
                  <a:pt x="1044" y="55"/>
                </a:lnTo>
                <a:lnTo>
                  <a:pt x="2123" y="166"/>
                </a:lnTo>
                <a:lnTo>
                  <a:pt x="3133" y="313"/>
                </a:lnTo>
                <a:lnTo>
                  <a:pt x="4160" y="479"/>
                </a:lnTo>
                <a:lnTo>
                  <a:pt x="5169" y="718"/>
                </a:lnTo>
                <a:lnTo>
                  <a:pt x="6179" y="1013"/>
                </a:lnTo>
                <a:lnTo>
                  <a:pt x="7154" y="1344"/>
                </a:lnTo>
                <a:lnTo>
                  <a:pt x="8093" y="1676"/>
                </a:lnTo>
                <a:lnTo>
                  <a:pt x="9051" y="2099"/>
                </a:lnTo>
                <a:lnTo>
                  <a:pt x="9991" y="2541"/>
                </a:lnTo>
                <a:lnTo>
                  <a:pt x="10896" y="3020"/>
                </a:lnTo>
                <a:lnTo>
                  <a:pt x="11766" y="3517"/>
                </a:lnTo>
                <a:lnTo>
                  <a:pt x="12619" y="4125"/>
                </a:lnTo>
                <a:lnTo>
                  <a:pt x="13437" y="4714"/>
                </a:lnTo>
                <a:lnTo>
                  <a:pt x="14220" y="5340"/>
                </a:lnTo>
                <a:lnTo>
                  <a:pt x="14986" y="6040"/>
                </a:lnTo>
                <a:lnTo>
                  <a:pt x="15700" y="6721"/>
                </a:lnTo>
                <a:lnTo>
                  <a:pt x="16431" y="7476"/>
                </a:lnTo>
                <a:lnTo>
                  <a:pt x="17075" y="8268"/>
                </a:lnTo>
                <a:lnTo>
                  <a:pt x="17684" y="9097"/>
                </a:lnTo>
                <a:lnTo>
                  <a:pt x="18276" y="9962"/>
                </a:lnTo>
                <a:lnTo>
                  <a:pt x="18798" y="10846"/>
                </a:lnTo>
                <a:lnTo>
                  <a:pt x="19320" y="11767"/>
                </a:lnTo>
                <a:lnTo>
                  <a:pt x="19772" y="12724"/>
                </a:lnTo>
                <a:lnTo>
                  <a:pt x="20155" y="13719"/>
                </a:lnTo>
                <a:lnTo>
                  <a:pt x="20521" y="14750"/>
                </a:lnTo>
                <a:lnTo>
                  <a:pt x="20852" y="15799"/>
                </a:lnTo>
                <a:lnTo>
                  <a:pt x="21113" y="16886"/>
                </a:lnTo>
                <a:lnTo>
                  <a:pt x="21304" y="18009"/>
                </a:lnTo>
                <a:lnTo>
                  <a:pt x="21461" y="19169"/>
                </a:lnTo>
                <a:lnTo>
                  <a:pt x="21530" y="20348"/>
                </a:lnTo>
                <a:lnTo>
                  <a:pt x="21600" y="21582"/>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2" name="Freeform 9">
            <a:extLst>
              <a:ext uri="{FF2B5EF4-FFF2-40B4-BE49-F238E27FC236}">
                <a16:creationId xmlns:a16="http://schemas.microsoft.com/office/drawing/2014/main" id="{E68C2F68-2274-E042-8A7B-C6FAD4D44E3F}"/>
              </a:ext>
            </a:extLst>
          </p:cNvPr>
          <p:cNvSpPr/>
          <p:nvPr/>
        </p:nvSpPr>
        <p:spPr>
          <a:xfrm>
            <a:off x="6234167" y="987135"/>
            <a:ext cx="2445628" cy="237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582"/>
                </a:moveTo>
                <a:lnTo>
                  <a:pt x="0" y="21600"/>
                </a:lnTo>
                <a:lnTo>
                  <a:pt x="0" y="0"/>
                </a:lnTo>
                <a:lnTo>
                  <a:pt x="1044" y="55"/>
                </a:lnTo>
                <a:lnTo>
                  <a:pt x="2123" y="166"/>
                </a:lnTo>
                <a:lnTo>
                  <a:pt x="3133" y="313"/>
                </a:lnTo>
                <a:lnTo>
                  <a:pt x="4160" y="479"/>
                </a:lnTo>
                <a:lnTo>
                  <a:pt x="5169" y="718"/>
                </a:lnTo>
                <a:lnTo>
                  <a:pt x="6179" y="1013"/>
                </a:lnTo>
                <a:lnTo>
                  <a:pt x="7154" y="1344"/>
                </a:lnTo>
                <a:lnTo>
                  <a:pt x="8093" y="1676"/>
                </a:lnTo>
                <a:lnTo>
                  <a:pt x="9051" y="2099"/>
                </a:lnTo>
                <a:lnTo>
                  <a:pt x="9991" y="2541"/>
                </a:lnTo>
                <a:lnTo>
                  <a:pt x="10896" y="3020"/>
                </a:lnTo>
                <a:lnTo>
                  <a:pt x="11766" y="3517"/>
                </a:lnTo>
                <a:lnTo>
                  <a:pt x="12619" y="4125"/>
                </a:lnTo>
                <a:lnTo>
                  <a:pt x="13437" y="4714"/>
                </a:lnTo>
                <a:lnTo>
                  <a:pt x="14220" y="5340"/>
                </a:lnTo>
                <a:lnTo>
                  <a:pt x="14986" y="6040"/>
                </a:lnTo>
                <a:lnTo>
                  <a:pt x="15700" y="6721"/>
                </a:lnTo>
                <a:lnTo>
                  <a:pt x="16431" y="7476"/>
                </a:lnTo>
                <a:lnTo>
                  <a:pt x="17075" y="8268"/>
                </a:lnTo>
                <a:lnTo>
                  <a:pt x="17684" y="9097"/>
                </a:lnTo>
                <a:lnTo>
                  <a:pt x="18276" y="9962"/>
                </a:lnTo>
                <a:lnTo>
                  <a:pt x="18798" y="10846"/>
                </a:lnTo>
                <a:lnTo>
                  <a:pt x="19320" y="11767"/>
                </a:lnTo>
                <a:lnTo>
                  <a:pt x="19772" y="12724"/>
                </a:lnTo>
                <a:lnTo>
                  <a:pt x="20155" y="13719"/>
                </a:lnTo>
                <a:lnTo>
                  <a:pt x="20521" y="14750"/>
                </a:lnTo>
                <a:lnTo>
                  <a:pt x="20852" y="15799"/>
                </a:lnTo>
                <a:lnTo>
                  <a:pt x="21113" y="16886"/>
                </a:lnTo>
                <a:lnTo>
                  <a:pt x="21304" y="18009"/>
                </a:lnTo>
                <a:lnTo>
                  <a:pt x="21461" y="19169"/>
                </a:lnTo>
                <a:lnTo>
                  <a:pt x="21530" y="20348"/>
                </a:lnTo>
                <a:lnTo>
                  <a:pt x="21600" y="21582"/>
                </a:lnTo>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3" name="Freeform 10">
            <a:extLst>
              <a:ext uri="{FF2B5EF4-FFF2-40B4-BE49-F238E27FC236}">
                <a16:creationId xmlns:a16="http://schemas.microsoft.com/office/drawing/2014/main" id="{42AB7CC1-8BA5-D647-B4DA-6DF06E43C654}"/>
              </a:ext>
            </a:extLst>
          </p:cNvPr>
          <p:cNvSpPr/>
          <p:nvPr/>
        </p:nvSpPr>
        <p:spPr>
          <a:xfrm>
            <a:off x="3662416" y="3489175"/>
            <a:ext cx="2443657" cy="24230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0555" y="21546"/>
                </a:lnTo>
                <a:lnTo>
                  <a:pt x="19510" y="21438"/>
                </a:lnTo>
                <a:lnTo>
                  <a:pt x="18482" y="21293"/>
                </a:lnTo>
                <a:lnTo>
                  <a:pt x="17472" y="21095"/>
                </a:lnTo>
                <a:lnTo>
                  <a:pt x="16426" y="20860"/>
                </a:lnTo>
                <a:lnTo>
                  <a:pt x="15451" y="20571"/>
                </a:lnTo>
                <a:lnTo>
                  <a:pt x="14475" y="20247"/>
                </a:lnTo>
                <a:lnTo>
                  <a:pt x="13500" y="19886"/>
                </a:lnTo>
                <a:lnTo>
                  <a:pt x="12559" y="19507"/>
                </a:lnTo>
                <a:lnTo>
                  <a:pt x="11601" y="19056"/>
                </a:lnTo>
                <a:lnTo>
                  <a:pt x="10730" y="18568"/>
                </a:lnTo>
                <a:lnTo>
                  <a:pt x="9859" y="18045"/>
                </a:lnTo>
                <a:lnTo>
                  <a:pt x="8152" y="16890"/>
                </a:lnTo>
                <a:lnTo>
                  <a:pt x="7386" y="16241"/>
                </a:lnTo>
                <a:lnTo>
                  <a:pt x="6602" y="15555"/>
                </a:lnTo>
                <a:lnTo>
                  <a:pt x="5888" y="14851"/>
                </a:lnTo>
                <a:lnTo>
                  <a:pt x="5174" y="14111"/>
                </a:lnTo>
                <a:lnTo>
                  <a:pt x="4512" y="13299"/>
                </a:lnTo>
                <a:lnTo>
                  <a:pt x="3902" y="12487"/>
                </a:lnTo>
                <a:lnTo>
                  <a:pt x="3310" y="11621"/>
                </a:lnTo>
                <a:lnTo>
                  <a:pt x="2752" y="10737"/>
                </a:lnTo>
                <a:lnTo>
                  <a:pt x="2265" y="9798"/>
                </a:lnTo>
                <a:lnTo>
                  <a:pt x="1812" y="8842"/>
                </a:lnTo>
                <a:lnTo>
                  <a:pt x="1428" y="7832"/>
                </a:lnTo>
                <a:lnTo>
                  <a:pt x="1063" y="6821"/>
                </a:lnTo>
                <a:lnTo>
                  <a:pt x="732" y="5756"/>
                </a:lnTo>
                <a:lnTo>
                  <a:pt x="488" y="4656"/>
                </a:lnTo>
                <a:lnTo>
                  <a:pt x="279" y="3537"/>
                </a:lnTo>
                <a:lnTo>
                  <a:pt x="122" y="2400"/>
                </a:lnTo>
                <a:lnTo>
                  <a:pt x="17" y="1209"/>
                </a:lnTo>
                <a:lnTo>
                  <a:pt x="0" y="0"/>
                </a:lnTo>
                <a:close/>
              </a:path>
            </a:pathLst>
          </a:custGeom>
          <a:solidFill>
            <a:srgbClr val="1E961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4" name="Freeform 11">
            <a:extLst>
              <a:ext uri="{FF2B5EF4-FFF2-40B4-BE49-F238E27FC236}">
                <a16:creationId xmlns:a16="http://schemas.microsoft.com/office/drawing/2014/main" id="{CA0E248F-4E63-5248-8298-79526D406EE3}"/>
              </a:ext>
            </a:extLst>
          </p:cNvPr>
          <p:cNvSpPr/>
          <p:nvPr/>
        </p:nvSpPr>
        <p:spPr>
          <a:xfrm>
            <a:off x="3662416" y="3489175"/>
            <a:ext cx="2443657" cy="24230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0555" y="21546"/>
                </a:lnTo>
                <a:lnTo>
                  <a:pt x="19510" y="21438"/>
                </a:lnTo>
                <a:lnTo>
                  <a:pt x="18482" y="21293"/>
                </a:lnTo>
                <a:lnTo>
                  <a:pt x="17472" y="21095"/>
                </a:lnTo>
                <a:lnTo>
                  <a:pt x="16426" y="20860"/>
                </a:lnTo>
                <a:lnTo>
                  <a:pt x="15451" y="20571"/>
                </a:lnTo>
                <a:lnTo>
                  <a:pt x="14475" y="20247"/>
                </a:lnTo>
                <a:lnTo>
                  <a:pt x="13500" y="19886"/>
                </a:lnTo>
                <a:lnTo>
                  <a:pt x="12559" y="19507"/>
                </a:lnTo>
                <a:lnTo>
                  <a:pt x="11601" y="19056"/>
                </a:lnTo>
                <a:lnTo>
                  <a:pt x="10730" y="18568"/>
                </a:lnTo>
                <a:lnTo>
                  <a:pt x="9859" y="18045"/>
                </a:lnTo>
                <a:lnTo>
                  <a:pt x="8152" y="16890"/>
                </a:lnTo>
                <a:lnTo>
                  <a:pt x="7386" y="16241"/>
                </a:lnTo>
                <a:lnTo>
                  <a:pt x="6602" y="15555"/>
                </a:lnTo>
                <a:lnTo>
                  <a:pt x="5888" y="14851"/>
                </a:lnTo>
                <a:lnTo>
                  <a:pt x="5174" y="14111"/>
                </a:lnTo>
                <a:lnTo>
                  <a:pt x="4512" y="13299"/>
                </a:lnTo>
                <a:lnTo>
                  <a:pt x="3902" y="12487"/>
                </a:lnTo>
                <a:lnTo>
                  <a:pt x="3310" y="11621"/>
                </a:lnTo>
                <a:lnTo>
                  <a:pt x="2752" y="10737"/>
                </a:lnTo>
                <a:lnTo>
                  <a:pt x="2265" y="9798"/>
                </a:lnTo>
                <a:lnTo>
                  <a:pt x="1812" y="8842"/>
                </a:lnTo>
                <a:lnTo>
                  <a:pt x="1428" y="7832"/>
                </a:lnTo>
                <a:lnTo>
                  <a:pt x="1063" y="6821"/>
                </a:lnTo>
                <a:lnTo>
                  <a:pt x="732" y="5756"/>
                </a:lnTo>
                <a:lnTo>
                  <a:pt x="488" y="4656"/>
                </a:lnTo>
                <a:lnTo>
                  <a:pt x="279" y="3537"/>
                </a:lnTo>
                <a:lnTo>
                  <a:pt x="122" y="2400"/>
                </a:lnTo>
                <a:lnTo>
                  <a:pt x="17" y="1209"/>
                </a:lnTo>
                <a:lnTo>
                  <a:pt x="0" y="0"/>
                </a:lnTo>
                <a:close/>
              </a:path>
            </a:pathLst>
          </a:custGeom>
          <a:noFill/>
          <a:ln w="12700"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5" name="Freeform 12">
            <a:extLst>
              <a:ext uri="{FF2B5EF4-FFF2-40B4-BE49-F238E27FC236}">
                <a16:creationId xmlns:a16="http://schemas.microsoft.com/office/drawing/2014/main" id="{FC45BC3A-0DD1-4C44-BE0C-E2D7DD68C9F2}"/>
              </a:ext>
            </a:extLst>
          </p:cNvPr>
          <p:cNvSpPr/>
          <p:nvPr/>
        </p:nvSpPr>
        <p:spPr>
          <a:xfrm>
            <a:off x="3209157" y="1203735"/>
            <a:ext cx="437494" cy="4676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508" y="0"/>
                </a:lnTo>
                <a:lnTo>
                  <a:pt x="11286" y="0"/>
                </a:lnTo>
                <a:lnTo>
                  <a:pt x="21600" y="21600"/>
                </a:lnTo>
                <a:lnTo>
                  <a:pt x="19946" y="21506"/>
                </a:lnTo>
                <a:lnTo>
                  <a:pt x="17805" y="21600"/>
                </a:lnTo>
                <a:lnTo>
                  <a:pt x="14108" y="13091"/>
                </a:lnTo>
                <a:lnTo>
                  <a:pt x="5935" y="13091"/>
                </a:lnTo>
                <a:lnTo>
                  <a:pt x="2530" y="21600"/>
                </a:lnTo>
                <a:lnTo>
                  <a:pt x="1265" y="21506"/>
                </a:lnTo>
                <a:lnTo>
                  <a:pt x="0" y="21600"/>
                </a:lnTo>
                <a:close/>
                <a:moveTo>
                  <a:pt x="6714" y="11595"/>
                </a:moveTo>
                <a:lnTo>
                  <a:pt x="13622" y="11595"/>
                </a:lnTo>
                <a:lnTo>
                  <a:pt x="10119" y="4208"/>
                </a:lnTo>
                <a:lnTo>
                  <a:pt x="6714" y="11595"/>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6" name="Freeform 13">
            <a:extLst>
              <a:ext uri="{FF2B5EF4-FFF2-40B4-BE49-F238E27FC236}">
                <a16:creationId xmlns:a16="http://schemas.microsoft.com/office/drawing/2014/main" id="{FC0C50B7-50A8-884B-9426-0ACAAEBB995E}"/>
              </a:ext>
            </a:extLst>
          </p:cNvPr>
          <p:cNvSpPr/>
          <p:nvPr/>
        </p:nvSpPr>
        <p:spPr>
          <a:xfrm>
            <a:off x="3209157" y="1203735"/>
            <a:ext cx="437494" cy="4676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508" y="0"/>
                </a:lnTo>
                <a:lnTo>
                  <a:pt x="11286" y="0"/>
                </a:lnTo>
                <a:lnTo>
                  <a:pt x="21600" y="21600"/>
                </a:lnTo>
                <a:lnTo>
                  <a:pt x="19946" y="21506"/>
                </a:lnTo>
                <a:lnTo>
                  <a:pt x="17805" y="21600"/>
                </a:lnTo>
                <a:lnTo>
                  <a:pt x="14108" y="13091"/>
                </a:lnTo>
                <a:lnTo>
                  <a:pt x="5935" y="13091"/>
                </a:lnTo>
                <a:lnTo>
                  <a:pt x="2530" y="21600"/>
                </a:lnTo>
                <a:lnTo>
                  <a:pt x="1265" y="21506"/>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7" name="Freeform 14">
            <a:extLst>
              <a:ext uri="{FF2B5EF4-FFF2-40B4-BE49-F238E27FC236}">
                <a16:creationId xmlns:a16="http://schemas.microsoft.com/office/drawing/2014/main" id="{3B3221BC-9D51-5642-A1DA-AA2B0BE45609}"/>
              </a:ext>
            </a:extLst>
          </p:cNvPr>
          <p:cNvSpPr/>
          <p:nvPr/>
        </p:nvSpPr>
        <p:spPr>
          <a:xfrm>
            <a:off x="3345135" y="1294829"/>
            <a:ext cx="139920" cy="159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648"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8" name="Freeform 15">
            <a:extLst>
              <a:ext uri="{FF2B5EF4-FFF2-40B4-BE49-F238E27FC236}">
                <a16:creationId xmlns:a16="http://schemas.microsoft.com/office/drawing/2014/main" id="{B3EF4ABF-A1A1-3A4A-896E-63EB93AE16F2}"/>
              </a:ext>
            </a:extLst>
          </p:cNvPr>
          <p:cNvSpPr/>
          <p:nvPr/>
        </p:nvSpPr>
        <p:spPr>
          <a:xfrm>
            <a:off x="8734973" y="1230051"/>
            <a:ext cx="425670" cy="4595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500" y="0"/>
                </a:lnTo>
                <a:lnTo>
                  <a:pt x="13800" y="95"/>
                </a:lnTo>
                <a:lnTo>
                  <a:pt x="16000" y="856"/>
                </a:lnTo>
                <a:lnTo>
                  <a:pt x="17000" y="1142"/>
                </a:lnTo>
                <a:lnTo>
                  <a:pt x="17900" y="1713"/>
                </a:lnTo>
                <a:lnTo>
                  <a:pt x="18600" y="2379"/>
                </a:lnTo>
                <a:lnTo>
                  <a:pt x="19200" y="2855"/>
                </a:lnTo>
                <a:lnTo>
                  <a:pt x="19800" y="3711"/>
                </a:lnTo>
                <a:lnTo>
                  <a:pt x="20300" y="4377"/>
                </a:lnTo>
                <a:lnTo>
                  <a:pt x="21100" y="6090"/>
                </a:lnTo>
                <a:lnTo>
                  <a:pt x="21400" y="7993"/>
                </a:lnTo>
                <a:lnTo>
                  <a:pt x="21600" y="9991"/>
                </a:lnTo>
                <a:lnTo>
                  <a:pt x="21400" y="11609"/>
                </a:lnTo>
                <a:lnTo>
                  <a:pt x="21100" y="13417"/>
                </a:lnTo>
                <a:lnTo>
                  <a:pt x="20300" y="15320"/>
                </a:lnTo>
                <a:lnTo>
                  <a:pt x="19400" y="17033"/>
                </a:lnTo>
                <a:lnTo>
                  <a:pt x="18600" y="17889"/>
                </a:lnTo>
                <a:lnTo>
                  <a:pt x="17700" y="18745"/>
                </a:lnTo>
                <a:lnTo>
                  <a:pt x="16800" y="19411"/>
                </a:lnTo>
                <a:lnTo>
                  <a:pt x="15800" y="20078"/>
                </a:lnTo>
                <a:lnTo>
                  <a:pt x="14500" y="20648"/>
                </a:lnTo>
                <a:lnTo>
                  <a:pt x="13200" y="21124"/>
                </a:lnTo>
                <a:lnTo>
                  <a:pt x="11500" y="21410"/>
                </a:lnTo>
                <a:lnTo>
                  <a:pt x="9900" y="21600"/>
                </a:lnTo>
                <a:lnTo>
                  <a:pt x="0" y="21600"/>
                </a:lnTo>
                <a:lnTo>
                  <a:pt x="0" y="0"/>
                </a:lnTo>
                <a:close/>
                <a:moveTo>
                  <a:pt x="3100" y="1332"/>
                </a:moveTo>
                <a:lnTo>
                  <a:pt x="3100" y="20078"/>
                </a:lnTo>
                <a:lnTo>
                  <a:pt x="6700" y="20268"/>
                </a:lnTo>
                <a:lnTo>
                  <a:pt x="9900" y="20078"/>
                </a:lnTo>
                <a:lnTo>
                  <a:pt x="11200" y="19792"/>
                </a:lnTo>
                <a:lnTo>
                  <a:pt x="13400" y="19031"/>
                </a:lnTo>
                <a:lnTo>
                  <a:pt x="14300" y="18555"/>
                </a:lnTo>
                <a:lnTo>
                  <a:pt x="15100" y="17889"/>
                </a:lnTo>
                <a:lnTo>
                  <a:pt x="15800" y="17223"/>
                </a:lnTo>
                <a:lnTo>
                  <a:pt x="16400" y="16367"/>
                </a:lnTo>
                <a:lnTo>
                  <a:pt x="17000" y="15320"/>
                </a:lnTo>
                <a:lnTo>
                  <a:pt x="17300" y="14273"/>
                </a:lnTo>
                <a:lnTo>
                  <a:pt x="17700" y="13131"/>
                </a:lnTo>
                <a:lnTo>
                  <a:pt x="17900" y="11704"/>
                </a:lnTo>
                <a:lnTo>
                  <a:pt x="18100" y="10181"/>
                </a:lnTo>
                <a:lnTo>
                  <a:pt x="18100" y="8278"/>
                </a:lnTo>
                <a:lnTo>
                  <a:pt x="17700" y="6661"/>
                </a:lnTo>
                <a:lnTo>
                  <a:pt x="17100" y="5233"/>
                </a:lnTo>
                <a:lnTo>
                  <a:pt x="16400" y="4187"/>
                </a:lnTo>
                <a:lnTo>
                  <a:pt x="15500" y="3235"/>
                </a:lnTo>
                <a:lnTo>
                  <a:pt x="14300" y="2569"/>
                </a:lnTo>
                <a:lnTo>
                  <a:pt x="13200" y="1998"/>
                </a:lnTo>
                <a:lnTo>
                  <a:pt x="11900" y="1522"/>
                </a:lnTo>
                <a:lnTo>
                  <a:pt x="9300" y="1142"/>
                </a:lnTo>
                <a:lnTo>
                  <a:pt x="4600" y="1142"/>
                </a:lnTo>
                <a:lnTo>
                  <a:pt x="3100" y="1332"/>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59" name="Freeform 16">
            <a:extLst>
              <a:ext uri="{FF2B5EF4-FFF2-40B4-BE49-F238E27FC236}">
                <a16:creationId xmlns:a16="http://schemas.microsoft.com/office/drawing/2014/main" id="{C39F3D0F-C1C1-294F-86F1-888BBB964CFF}"/>
              </a:ext>
            </a:extLst>
          </p:cNvPr>
          <p:cNvSpPr/>
          <p:nvPr/>
        </p:nvSpPr>
        <p:spPr>
          <a:xfrm>
            <a:off x="8734973" y="1230051"/>
            <a:ext cx="425670" cy="4595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500" y="0"/>
                </a:lnTo>
                <a:lnTo>
                  <a:pt x="13800" y="95"/>
                </a:lnTo>
                <a:lnTo>
                  <a:pt x="16000" y="856"/>
                </a:lnTo>
                <a:lnTo>
                  <a:pt x="17000" y="1142"/>
                </a:lnTo>
                <a:lnTo>
                  <a:pt x="17900" y="1713"/>
                </a:lnTo>
                <a:lnTo>
                  <a:pt x="18600" y="2379"/>
                </a:lnTo>
                <a:lnTo>
                  <a:pt x="19200" y="2855"/>
                </a:lnTo>
                <a:lnTo>
                  <a:pt x="19800" y="3711"/>
                </a:lnTo>
                <a:lnTo>
                  <a:pt x="20300" y="4377"/>
                </a:lnTo>
                <a:lnTo>
                  <a:pt x="21100" y="6090"/>
                </a:lnTo>
                <a:lnTo>
                  <a:pt x="21400" y="7993"/>
                </a:lnTo>
                <a:lnTo>
                  <a:pt x="21600" y="9991"/>
                </a:lnTo>
                <a:lnTo>
                  <a:pt x="21400" y="11609"/>
                </a:lnTo>
                <a:lnTo>
                  <a:pt x="21100" y="13417"/>
                </a:lnTo>
                <a:lnTo>
                  <a:pt x="20300" y="15320"/>
                </a:lnTo>
                <a:lnTo>
                  <a:pt x="19400" y="17033"/>
                </a:lnTo>
                <a:lnTo>
                  <a:pt x="18600" y="17889"/>
                </a:lnTo>
                <a:lnTo>
                  <a:pt x="17700" y="18745"/>
                </a:lnTo>
                <a:lnTo>
                  <a:pt x="16800" y="19411"/>
                </a:lnTo>
                <a:lnTo>
                  <a:pt x="15800" y="20078"/>
                </a:lnTo>
                <a:lnTo>
                  <a:pt x="14500" y="20648"/>
                </a:lnTo>
                <a:lnTo>
                  <a:pt x="13200" y="21124"/>
                </a:lnTo>
                <a:lnTo>
                  <a:pt x="11500" y="21410"/>
                </a:lnTo>
                <a:lnTo>
                  <a:pt x="9900" y="21600"/>
                </a:lnTo>
                <a:lnTo>
                  <a:pt x="0" y="21600"/>
                </a:lnTo>
                <a:lnTo>
                  <a:pt x="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0" name="Freeform 17">
            <a:extLst>
              <a:ext uri="{FF2B5EF4-FFF2-40B4-BE49-F238E27FC236}">
                <a16:creationId xmlns:a16="http://schemas.microsoft.com/office/drawing/2014/main" id="{5D4DEB20-7FB3-6A42-8505-FB7348BDEAB9}"/>
              </a:ext>
            </a:extLst>
          </p:cNvPr>
          <p:cNvSpPr/>
          <p:nvPr/>
        </p:nvSpPr>
        <p:spPr>
          <a:xfrm>
            <a:off x="8796065" y="1254343"/>
            <a:ext cx="295604" cy="406886"/>
          </a:xfrm>
          <a:custGeom>
            <a:avLst/>
            <a:gdLst/>
            <a:ahLst/>
            <a:cxnLst>
              <a:cxn ang="0">
                <a:pos x="wd2" y="hd2"/>
              </a:cxn>
              <a:cxn ang="5400000">
                <a:pos x="wd2" y="hd2"/>
              </a:cxn>
              <a:cxn ang="10800000">
                <a:pos x="wd2" y="hd2"/>
              </a:cxn>
              <a:cxn ang="16200000">
                <a:pos x="wd2" y="hd2"/>
              </a:cxn>
            </a:cxnLst>
            <a:rect l="0" t="0" r="r" b="b"/>
            <a:pathLst>
              <a:path w="21600" h="21600" extrusionOk="0">
                <a:moveTo>
                  <a:pt x="0" y="215"/>
                </a:moveTo>
                <a:lnTo>
                  <a:pt x="0" y="21385"/>
                </a:lnTo>
                <a:lnTo>
                  <a:pt x="5184" y="21600"/>
                </a:lnTo>
                <a:lnTo>
                  <a:pt x="9792" y="21385"/>
                </a:lnTo>
                <a:lnTo>
                  <a:pt x="11664" y="21063"/>
                </a:lnTo>
                <a:lnTo>
                  <a:pt x="14832" y="20203"/>
                </a:lnTo>
                <a:lnTo>
                  <a:pt x="16128" y="19666"/>
                </a:lnTo>
                <a:lnTo>
                  <a:pt x="17280" y="18913"/>
                </a:lnTo>
                <a:lnTo>
                  <a:pt x="18288" y="18161"/>
                </a:lnTo>
                <a:lnTo>
                  <a:pt x="19152" y="17194"/>
                </a:lnTo>
                <a:lnTo>
                  <a:pt x="20016" y="16012"/>
                </a:lnTo>
                <a:lnTo>
                  <a:pt x="20448" y="14830"/>
                </a:lnTo>
                <a:lnTo>
                  <a:pt x="21024" y="13540"/>
                </a:lnTo>
                <a:lnTo>
                  <a:pt x="21312" y="11928"/>
                </a:lnTo>
                <a:lnTo>
                  <a:pt x="21600" y="10209"/>
                </a:lnTo>
                <a:lnTo>
                  <a:pt x="21600" y="8060"/>
                </a:lnTo>
                <a:lnTo>
                  <a:pt x="21024" y="6233"/>
                </a:lnTo>
                <a:lnTo>
                  <a:pt x="20160" y="4621"/>
                </a:lnTo>
                <a:lnTo>
                  <a:pt x="19152" y="3439"/>
                </a:lnTo>
                <a:lnTo>
                  <a:pt x="17856" y="2364"/>
                </a:lnTo>
                <a:lnTo>
                  <a:pt x="16128" y="1612"/>
                </a:lnTo>
                <a:lnTo>
                  <a:pt x="14544" y="967"/>
                </a:lnTo>
                <a:lnTo>
                  <a:pt x="12672" y="430"/>
                </a:lnTo>
                <a:lnTo>
                  <a:pt x="8928" y="0"/>
                </a:lnTo>
                <a:lnTo>
                  <a:pt x="2160" y="0"/>
                </a:lnTo>
                <a:lnTo>
                  <a:pt x="0" y="21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1" name="Freeform 18">
            <a:extLst>
              <a:ext uri="{FF2B5EF4-FFF2-40B4-BE49-F238E27FC236}">
                <a16:creationId xmlns:a16="http://schemas.microsoft.com/office/drawing/2014/main" id="{B1500D19-D9C6-D44A-B474-36F702784882}"/>
              </a:ext>
            </a:extLst>
          </p:cNvPr>
          <p:cNvSpPr/>
          <p:nvPr/>
        </p:nvSpPr>
        <p:spPr>
          <a:xfrm>
            <a:off x="3268278" y="5143031"/>
            <a:ext cx="301517" cy="45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3129" y="0"/>
                </a:lnTo>
                <a:lnTo>
                  <a:pt x="14682" y="191"/>
                </a:lnTo>
                <a:lnTo>
                  <a:pt x="16235" y="573"/>
                </a:lnTo>
                <a:lnTo>
                  <a:pt x="17929" y="860"/>
                </a:lnTo>
                <a:lnTo>
                  <a:pt x="18918" y="1625"/>
                </a:lnTo>
                <a:lnTo>
                  <a:pt x="20047" y="2294"/>
                </a:lnTo>
                <a:lnTo>
                  <a:pt x="20471" y="3441"/>
                </a:lnTo>
                <a:lnTo>
                  <a:pt x="20471" y="4683"/>
                </a:lnTo>
                <a:lnTo>
                  <a:pt x="20188" y="5735"/>
                </a:lnTo>
                <a:lnTo>
                  <a:pt x="20047" y="6595"/>
                </a:lnTo>
                <a:lnTo>
                  <a:pt x="19200" y="7455"/>
                </a:lnTo>
                <a:lnTo>
                  <a:pt x="18353" y="8124"/>
                </a:lnTo>
                <a:lnTo>
                  <a:pt x="17365" y="8793"/>
                </a:lnTo>
                <a:lnTo>
                  <a:pt x="16235" y="9271"/>
                </a:lnTo>
                <a:lnTo>
                  <a:pt x="14682" y="9653"/>
                </a:lnTo>
                <a:lnTo>
                  <a:pt x="13129" y="9940"/>
                </a:lnTo>
                <a:lnTo>
                  <a:pt x="14965" y="10131"/>
                </a:lnTo>
                <a:lnTo>
                  <a:pt x="16518" y="10513"/>
                </a:lnTo>
                <a:lnTo>
                  <a:pt x="17929" y="10800"/>
                </a:lnTo>
                <a:lnTo>
                  <a:pt x="19200" y="11373"/>
                </a:lnTo>
                <a:lnTo>
                  <a:pt x="20188" y="12042"/>
                </a:lnTo>
                <a:lnTo>
                  <a:pt x="21035" y="12903"/>
                </a:lnTo>
                <a:lnTo>
                  <a:pt x="21600" y="13954"/>
                </a:lnTo>
                <a:lnTo>
                  <a:pt x="21600" y="15961"/>
                </a:lnTo>
                <a:lnTo>
                  <a:pt x="21318" y="16821"/>
                </a:lnTo>
                <a:lnTo>
                  <a:pt x="21035" y="17490"/>
                </a:lnTo>
                <a:lnTo>
                  <a:pt x="20471" y="18159"/>
                </a:lnTo>
                <a:lnTo>
                  <a:pt x="19482" y="19211"/>
                </a:lnTo>
                <a:lnTo>
                  <a:pt x="17929" y="20071"/>
                </a:lnTo>
                <a:lnTo>
                  <a:pt x="16094" y="20740"/>
                </a:lnTo>
                <a:lnTo>
                  <a:pt x="14259" y="21313"/>
                </a:lnTo>
                <a:lnTo>
                  <a:pt x="12141" y="21504"/>
                </a:lnTo>
                <a:lnTo>
                  <a:pt x="10024" y="21600"/>
                </a:lnTo>
                <a:lnTo>
                  <a:pt x="0" y="21600"/>
                </a:lnTo>
                <a:close/>
                <a:moveTo>
                  <a:pt x="4235" y="9462"/>
                </a:moveTo>
                <a:lnTo>
                  <a:pt x="9176" y="9462"/>
                </a:lnTo>
                <a:lnTo>
                  <a:pt x="11012" y="9271"/>
                </a:lnTo>
                <a:lnTo>
                  <a:pt x="12565" y="8984"/>
                </a:lnTo>
                <a:lnTo>
                  <a:pt x="13694" y="8411"/>
                </a:lnTo>
                <a:lnTo>
                  <a:pt x="14682" y="7742"/>
                </a:lnTo>
                <a:lnTo>
                  <a:pt x="15529" y="7073"/>
                </a:lnTo>
                <a:lnTo>
                  <a:pt x="16094" y="6212"/>
                </a:lnTo>
                <a:lnTo>
                  <a:pt x="16235" y="5352"/>
                </a:lnTo>
                <a:lnTo>
                  <a:pt x="16235" y="4301"/>
                </a:lnTo>
                <a:lnTo>
                  <a:pt x="15812" y="3441"/>
                </a:lnTo>
                <a:lnTo>
                  <a:pt x="15247" y="2772"/>
                </a:lnTo>
                <a:lnTo>
                  <a:pt x="14259" y="2294"/>
                </a:lnTo>
                <a:lnTo>
                  <a:pt x="13129" y="1720"/>
                </a:lnTo>
                <a:lnTo>
                  <a:pt x="11859" y="1625"/>
                </a:lnTo>
                <a:lnTo>
                  <a:pt x="10165" y="1434"/>
                </a:lnTo>
                <a:lnTo>
                  <a:pt x="8612" y="1242"/>
                </a:lnTo>
                <a:lnTo>
                  <a:pt x="4235" y="1242"/>
                </a:lnTo>
                <a:lnTo>
                  <a:pt x="4235" y="9462"/>
                </a:lnTo>
                <a:close/>
                <a:moveTo>
                  <a:pt x="4235" y="20453"/>
                </a:moveTo>
                <a:lnTo>
                  <a:pt x="8612" y="20453"/>
                </a:lnTo>
                <a:lnTo>
                  <a:pt x="10447" y="20262"/>
                </a:lnTo>
                <a:lnTo>
                  <a:pt x="12282" y="19880"/>
                </a:lnTo>
                <a:lnTo>
                  <a:pt x="13694" y="19593"/>
                </a:lnTo>
                <a:lnTo>
                  <a:pt x="14965" y="18924"/>
                </a:lnTo>
                <a:lnTo>
                  <a:pt x="15812" y="18159"/>
                </a:lnTo>
                <a:lnTo>
                  <a:pt x="16518" y="17490"/>
                </a:lnTo>
                <a:lnTo>
                  <a:pt x="16800" y="16630"/>
                </a:lnTo>
                <a:lnTo>
                  <a:pt x="17082" y="15961"/>
                </a:lnTo>
                <a:lnTo>
                  <a:pt x="16800" y="14432"/>
                </a:lnTo>
                <a:lnTo>
                  <a:pt x="16235" y="13381"/>
                </a:lnTo>
                <a:lnTo>
                  <a:pt x="16094" y="12903"/>
                </a:lnTo>
                <a:lnTo>
                  <a:pt x="15529" y="12425"/>
                </a:lnTo>
                <a:lnTo>
                  <a:pt x="14682" y="12042"/>
                </a:lnTo>
                <a:lnTo>
                  <a:pt x="13976" y="11660"/>
                </a:lnTo>
                <a:lnTo>
                  <a:pt x="12282" y="11182"/>
                </a:lnTo>
                <a:lnTo>
                  <a:pt x="10024" y="10991"/>
                </a:lnTo>
                <a:lnTo>
                  <a:pt x="7341" y="10800"/>
                </a:lnTo>
                <a:lnTo>
                  <a:pt x="4235" y="10704"/>
                </a:lnTo>
                <a:lnTo>
                  <a:pt x="4235" y="20453"/>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2" name="Freeform 19">
            <a:extLst>
              <a:ext uri="{FF2B5EF4-FFF2-40B4-BE49-F238E27FC236}">
                <a16:creationId xmlns:a16="http://schemas.microsoft.com/office/drawing/2014/main" id="{055D3830-63E4-F046-B16E-EAB90996DA14}"/>
              </a:ext>
            </a:extLst>
          </p:cNvPr>
          <p:cNvSpPr/>
          <p:nvPr/>
        </p:nvSpPr>
        <p:spPr>
          <a:xfrm>
            <a:off x="3268278" y="5143031"/>
            <a:ext cx="301517" cy="45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3129" y="0"/>
                </a:lnTo>
                <a:lnTo>
                  <a:pt x="14682" y="191"/>
                </a:lnTo>
                <a:lnTo>
                  <a:pt x="16235" y="573"/>
                </a:lnTo>
                <a:lnTo>
                  <a:pt x="17929" y="860"/>
                </a:lnTo>
                <a:lnTo>
                  <a:pt x="18918" y="1625"/>
                </a:lnTo>
                <a:lnTo>
                  <a:pt x="20047" y="2294"/>
                </a:lnTo>
                <a:lnTo>
                  <a:pt x="20471" y="3441"/>
                </a:lnTo>
                <a:lnTo>
                  <a:pt x="20471" y="4683"/>
                </a:lnTo>
                <a:lnTo>
                  <a:pt x="20188" y="5735"/>
                </a:lnTo>
                <a:lnTo>
                  <a:pt x="20047" y="6595"/>
                </a:lnTo>
                <a:lnTo>
                  <a:pt x="19200" y="7455"/>
                </a:lnTo>
                <a:lnTo>
                  <a:pt x="18353" y="8124"/>
                </a:lnTo>
                <a:lnTo>
                  <a:pt x="17365" y="8793"/>
                </a:lnTo>
                <a:lnTo>
                  <a:pt x="16235" y="9271"/>
                </a:lnTo>
                <a:lnTo>
                  <a:pt x="14682" y="9653"/>
                </a:lnTo>
                <a:lnTo>
                  <a:pt x="13129" y="9940"/>
                </a:lnTo>
                <a:lnTo>
                  <a:pt x="14965" y="10131"/>
                </a:lnTo>
                <a:lnTo>
                  <a:pt x="16518" y="10513"/>
                </a:lnTo>
                <a:lnTo>
                  <a:pt x="17929" y="10800"/>
                </a:lnTo>
                <a:lnTo>
                  <a:pt x="19200" y="11373"/>
                </a:lnTo>
                <a:lnTo>
                  <a:pt x="20188" y="12042"/>
                </a:lnTo>
                <a:lnTo>
                  <a:pt x="21035" y="12903"/>
                </a:lnTo>
                <a:lnTo>
                  <a:pt x="21600" y="13954"/>
                </a:lnTo>
                <a:lnTo>
                  <a:pt x="21600" y="15961"/>
                </a:lnTo>
                <a:lnTo>
                  <a:pt x="21318" y="16821"/>
                </a:lnTo>
                <a:lnTo>
                  <a:pt x="21035" y="17490"/>
                </a:lnTo>
                <a:lnTo>
                  <a:pt x="20471" y="18159"/>
                </a:lnTo>
                <a:lnTo>
                  <a:pt x="19482" y="19211"/>
                </a:lnTo>
                <a:lnTo>
                  <a:pt x="17929" y="20071"/>
                </a:lnTo>
                <a:lnTo>
                  <a:pt x="16094" y="20740"/>
                </a:lnTo>
                <a:lnTo>
                  <a:pt x="14259" y="21313"/>
                </a:lnTo>
                <a:lnTo>
                  <a:pt x="12141" y="21504"/>
                </a:lnTo>
                <a:lnTo>
                  <a:pt x="10024"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3" name="Freeform 20">
            <a:extLst>
              <a:ext uri="{FF2B5EF4-FFF2-40B4-BE49-F238E27FC236}">
                <a16:creationId xmlns:a16="http://schemas.microsoft.com/office/drawing/2014/main" id="{E08216FD-DDE5-4343-A284-5E2706A68B32}"/>
              </a:ext>
            </a:extLst>
          </p:cNvPr>
          <p:cNvSpPr/>
          <p:nvPr/>
        </p:nvSpPr>
        <p:spPr>
          <a:xfrm>
            <a:off x="3327399" y="5169346"/>
            <a:ext cx="167509" cy="1740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894" y="21600"/>
                </a:lnTo>
                <a:lnTo>
                  <a:pt x="12198" y="21098"/>
                </a:lnTo>
                <a:lnTo>
                  <a:pt x="14993" y="20344"/>
                </a:lnTo>
                <a:lnTo>
                  <a:pt x="17026" y="18837"/>
                </a:lnTo>
                <a:lnTo>
                  <a:pt x="18805" y="17079"/>
                </a:lnTo>
                <a:lnTo>
                  <a:pt x="20329" y="15321"/>
                </a:lnTo>
                <a:lnTo>
                  <a:pt x="21346" y="13060"/>
                </a:lnTo>
                <a:lnTo>
                  <a:pt x="21600" y="10800"/>
                </a:lnTo>
                <a:lnTo>
                  <a:pt x="21600" y="8037"/>
                </a:lnTo>
                <a:lnTo>
                  <a:pt x="20838" y="5777"/>
                </a:lnTo>
                <a:lnTo>
                  <a:pt x="19821" y="4019"/>
                </a:lnTo>
                <a:lnTo>
                  <a:pt x="18042" y="2763"/>
                </a:lnTo>
                <a:lnTo>
                  <a:pt x="16009" y="1256"/>
                </a:lnTo>
                <a:lnTo>
                  <a:pt x="13722" y="1005"/>
                </a:lnTo>
                <a:lnTo>
                  <a:pt x="10673" y="502"/>
                </a:lnTo>
                <a:lnTo>
                  <a:pt x="7878" y="0"/>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4" name="Freeform 21">
            <a:extLst>
              <a:ext uri="{FF2B5EF4-FFF2-40B4-BE49-F238E27FC236}">
                <a16:creationId xmlns:a16="http://schemas.microsoft.com/office/drawing/2014/main" id="{EF0AE86D-3A32-C145-949F-068555F0E581}"/>
              </a:ext>
            </a:extLst>
          </p:cNvPr>
          <p:cNvSpPr/>
          <p:nvPr/>
        </p:nvSpPr>
        <p:spPr>
          <a:xfrm>
            <a:off x="3327399" y="5369752"/>
            <a:ext cx="179333" cy="2064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7358" y="21600"/>
                </a:lnTo>
                <a:lnTo>
                  <a:pt x="10444" y="21176"/>
                </a:lnTo>
                <a:lnTo>
                  <a:pt x="13530" y="20329"/>
                </a:lnTo>
                <a:lnTo>
                  <a:pt x="15903" y="19694"/>
                </a:lnTo>
                <a:lnTo>
                  <a:pt x="18040" y="18212"/>
                </a:lnTo>
                <a:lnTo>
                  <a:pt x="19464" y="16518"/>
                </a:lnTo>
                <a:lnTo>
                  <a:pt x="20651" y="15035"/>
                </a:lnTo>
                <a:lnTo>
                  <a:pt x="21125" y="13129"/>
                </a:lnTo>
                <a:lnTo>
                  <a:pt x="21600" y="11647"/>
                </a:lnTo>
                <a:lnTo>
                  <a:pt x="21125" y="8259"/>
                </a:lnTo>
                <a:lnTo>
                  <a:pt x="20176" y="5929"/>
                </a:lnTo>
                <a:lnTo>
                  <a:pt x="19938" y="4871"/>
                </a:lnTo>
                <a:lnTo>
                  <a:pt x="18989" y="3812"/>
                </a:lnTo>
                <a:lnTo>
                  <a:pt x="17565" y="2965"/>
                </a:lnTo>
                <a:lnTo>
                  <a:pt x="16378" y="2118"/>
                </a:lnTo>
                <a:lnTo>
                  <a:pt x="13530" y="1059"/>
                </a:lnTo>
                <a:lnTo>
                  <a:pt x="9732" y="635"/>
                </a:lnTo>
                <a:lnTo>
                  <a:pt x="5222" y="212"/>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5" name="Freeform 22">
            <a:extLst>
              <a:ext uri="{FF2B5EF4-FFF2-40B4-BE49-F238E27FC236}">
                <a16:creationId xmlns:a16="http://schemas.microsoft.com/office/drawing/2014/main" id="{A98E1760-6344-DB41-A9D8-966F8DC7A496}"/>
              </a:ext>
            </a:extLst>
          </p:cNvPr>
          <p:cNvSpPr/>
          <p:nvPr/>
        </p:nvSpPr>
        <p:spPr>
          <a:xfrm>
            <a:off x="8770445" y="5141006"/>
            <a:ext cx="409905" cy="473688"/>
          </a:xfrm>
          <a:custGeom>
            <a:avLst/>
            <a:gdLst/>
            <a:ahLst/>
            <a:cxnLst>
              <a:cxn ang="0">
                <a:pos x="wd2" y="hd2"/>
              </a:cxn>
              <a:cxn ang="5400000">
                <a:pos x="wd2" y="hd2"/>
              </a:cxn>
              <a:cxn ang="10800000">
                <a:pos x="wd2" y="hd2"/>
              </a:cxn>
              <a:cxn ang="16200000">
                <a:pos x="wd2" y="hd2"/>
              </a:cxn>
            </a:cxnLst>
            <a:rect l="0" t="0" r="r" b="b"/>
            <a:pathLst>
              <a:path w="21600" h="21600" extrusionOk="0">
                <a:moveTo>
                  <a:pt x="0" y="10708"/>
                </a:moveTo>
                <a:lnTo>
                  <a:pt x="0" y="9600"/>
                </a:lnTo>
                <a:lnTo>
                  <a:pt x="415" y="7569"/>
                </a:lnTo>
                <a:lnTo>
                  <a:pt x="831" y="6554"/>
                </a:lnTo>
                <a:lnTo>
                  <a:pt x="1350" y="5631"/>
                </a:lnTo>
                <a:lnTo>
                  <a:pt x="1973" y="4800"/>
                </a:lnTo>
                <a:lnTo>
                  <a:pt x="2700" y="3969"/>
                </a:lnTo>
                <a:lnTo>
                  <a:pt x="3531" y="3138"/>
                </a:lnTo>
                <a:lnTo>
                  <a:pt x="4465" y="2492"/>
                </a:lnTo>
                <a:lnTo>
                  <a:pt x="5504" y="1754"/>
                </a:lnTo>
                <a:lnTo>
                  <a:pt x="6438" y="1292"/>
                </a:lnTo>
                <a:lnTo>
                  <a:pt x="7581" y="831"/>
                </a:lnTo>
                <a:lnTo>
                  <a:pt x="10281" y="92"/>
                </a:lnTo>
                <a:lnTo>
                  <a:pt x="11631" y="0"/>
                </a:lnTo>
                <a:lnTo>
                  <a:pt x="15369" y="0"/>
                </a:lnTo>
                <a:lnTo>
                  <a:pt x="17446" y="92"/>
                </a:lnTo>
                <a:lnTo>
                  <a:pt x="18692" y="277"/>
                </a:lnTo>
                <a:lnTo>
                  <a:pt x="19627" y="646"/>
                </a:lnTo>
                <a:lnTo>
                  <a:pt x="20769" y="923"/>
                </a:lnTo>
                <a:lnTo>
                  <a:pt x="21600" y="1292"/>
                </a:lnTo>
                <a:lnTo>
                  <a:pt x="20769" y="3785"/>
                </a:lnTo>
                <a:lnTo>
                  <a:pt x="20354" y="3785"/>
                </a:lnTo>
                <a:lnTo>
                  <a:pt x="19212" y="2769"/>
                </a:lnTo>
                <a:lnTo>
                  <a:pt x="17862" y="2123"/>
                </a:lnTo>
                <a:lnTo>
                  <a:pt x="16304" y="1662"/>
                </a:lnTo>
                <a:lnTo>
                  <a:pt x="14954" y="1292"/>
                </a:lnTo>
                <a:lnTo>
                  <a:pt x="13604" y="1108"/>
                </a:lnTo>
                <a:lnTo>
                  <a:pt x="12046" y="1108"/>
                </a:lnTo>
                <a:lnTo>
                  <a:pt x="10696" y="1477"/>
                </a:lnTo>
                <a:lnTo>
                  <a:pt x="9346" y="1754"/>
                </a:lnTo>
                <a:lnTo>
                  <a:pt x="8204" y="2492"/>
                </a:lnTo>
                <a:lnTo>
                  <a:pt x="6958" y="3138"/>
                </a:lnTo>
                <a:lnTo>
                  <a:pt x="6023" y="3969"/>
                </a:lnTo>
                <a:lnTo>
                  <a:pt x="5296" y="5077"/>
                </a:lnTo>
                <a:lnTo>
                  <a:pt x="4465" y="6277"/>
                </a:lnTo>
                <a:lnTo>
                  <a:pt x="3946" y="7569"/>
                </a:lnTo>
                <a:lnTo>
                  <a:pt x="3738" y="9046"/>
                </a:lnTo>
                <a:lnTo>
                  <a:pt x="3531" y="10708"/>
                </a:lnTo>
                <a:lnTo>
                  <a:pt x="3738" y="12554"/>
                </a:lnTo>
                <a:lnTo>
                  <a:pt x="4258" y="14215"/>
                </a:lnTo>
                <a:lnTo>
                  <a:pt x="4881" y="15692"/>
                </a:lnTo>
                <a:lnTo>
                  <a:pt x="5608" y="16985"/>
                </a:lnTo>
                <a:lnTo>
                  <a:pt x="6646" y="18000"/>
                </a:lnTo>
                <a:lnTo>
                  <a:pt x="7788" y="18646"/>
                </a:lnTo>
                <a:lnTo>
                  <a:pt x="9138" y="19292"/>
                </a:lnTo>
                <a:lnTo>
                  <a:pt x="10488" y="19846"/>
                </a:lnTo>
                <a:lnTo>
                  <a:pt x="11838" y="20031"/>
                </a:lnTo>
                <a:lnTo>
                  <a:pt x="13188" y="20123"/>
                </a:lnTo>
                <a:lnTo>
                  <a:pt x="14746" y="20031"/>
                </a:lnTo>
                <a:lnTo>
                  <a:pt x="16096" y="19846"/>
                </a:lnTo>
                <a:lnTo>
                  <a:pt x="17446" y="19477"/>
                </a:lnTo>
                <a:lnTo>
                  <a:pt x="18796" y="19200"/>
                </a:lnTo>
                <a:lnTo>
                  <a:pt x="20042" y="18462"/>
                </a:lnTo>
                <a:lnTo>
                  <a:pt x="20977" y="17815"/>
                </a:lnTo>
                <a:lnTo>
                  <a:pt x="20769" y="19846"/>
                </a:lnTo>
                <a:lnTo>
                  <a:pt x="18796" y="20492"/>
                </a:lnTo>
                <a:lnTo>
                  <a:pt x="17135" y="21138"/>
                </a:lnTo>
                <a:lnTo>
                  <a:pt x="15369" y="21508"/>
                </a:lnTo>
                <a:lnTo>
                  <a:pt x="13396" y="21600"/>
                </a:lnTo>
                <a:lnTo>
                  <a:pt x="11631" y="21600"/>
                </a:lnTo>
                <a:lnTo>
                  <a:pt x="9969" y="21508"/>
                </a:lnTo>
                <a:lnTo>
                  <a:pt x="8412" y="20954"/>
                </a:lnTo>
                <a:lnTo>
                  <a:pt x="6854" y="20492"/>
                </a:lnTo>
                <a:lnTo>
                  <a:pt x="5296" y="19846"/>
                </a:lnTo>
                <a:lnTo>
                  <a:pt x="4050" y="18831"/>
                </a:lnTo>
                <a:lnTo>
                  <a:pt x="2908" y="17815"/>
                </a:lnTo>
                <a:lnTo>
                  <a:pt x="1765" y="16708"/>
                </a:lnTo>
                <a:lnTo>
                  <a:pt x="1038" y="15323"/>
                </a:lnTo>
                <a:lnTo>
                  <a:pt x="415" y="13846"/>
                </a:lnTo>
                <a:lnTo>
                  <a:pt x="0" y="12369"/>
                </a:lnTo>
                <a:lnTo>
                  <a:pt x="0" y="10708"/>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6" name="Freeform 23">
            <a:extLst>
              <a:ext uri="{FF2B5EF4-FFF2-40B4-BE49-F238E27FC236}">
                <a16:creationId xmlns:a16="http://schemas.microsoft.com/office/drawing/2014/main" id="{2C858DA4-7306-6A4E-8A45-A844030426A7}"/>
              </a:ext>
            </a:extLst>
          </p:cNvPr>
          <p:cNvSpPr/>
          <p:nvPr/>
        </p:nvSpPr>
        <p:spPr>
          <a:xfrm>
            <a:off x="8770445" y="5141006"/>
            <a:ext cx="409905" cy="473688"/>
          </a:xfrm>
          <a:custGeom>
            <a:avLst/>
            <a:gdLst/>
            <a:ahLst/>
            <a:cxnLst>
              <a:cxn ang="0">
                <a:pos x="wd2" y="hd2"/>
              </a:cxn>
              <a:cxn ang="5400000">
                <a:pos x="wd2" y="hd2"/>
              </a:cxn>
              <a:cxn ang="10800000">
                <a:pos x="wd2" y="hd2"/>
              </a:cxn>
              <a:cxn ang="16200000">
                <a:pos x="wd2" y="hd2"/>
              </a:cxn>
            </a:cxnLst>
            <a:rect l="0" t="0" r="r" b="b"/>
            <a:pathLst>
              <a:path w="21600" h="21600" extrusionOk="0">
                <a:moveTo>
                  <a:pt x="0" y="10708"/>
                </a:moveTo>
                <a:lnTo>
                  <a:pt x="0" y="9600"/>
                </a:lnTo>
                <a:lnTo>
                  <a:pt x="415" y="7569"/>
                </a:lnTo>
                <a:lnTo>
                  <a:pt x="831" y="6554"/>
                </a:lnTo>
                <a:lnTo>
                  <a:pt x="1350" y="5631"/>
                </a:lnTo>
                <a:lnTo>
                  <a:pt x="1973" y="4800"/>
                </a:lnTo>
                <a:lnTo>
                  <a:pt x="2700" y="3969"/>
                </a:lnTo>
                <a:lnTo>
                  <a:pt x="3531" y="3138"/>
                </a:lnTo>
                <a:lnTo>
                  <a:pt x="4465" y="2492"/>
                </a:lnTo>
                <a:lnTo>
                  <a:pt x="5504" y="1754"/>
                </a:lnTo>
                <a:lnTo>
                  <a:pt x="6438" y="1292"/>
                </a:lnTo>
                <a:lnTo>
                  <a:pt x="7581" y="831"/>
                </a:lnTo>
                <a:lnTo>
                  <a:pt x="10281" y="92"/>
                </a:lnTo>
                <a:lnTo>
                  <a:pt x="11631" y="0"/>
                </a:lnTo>
                <a:lnTo>
                  <a:pt x="15369" y="0"/>
                </a:lnTo>
                <a:lnTo>
                  <a:pt x="17446" y="92"/>
                </a:lnTo>
                <a:lnTo>
                  <a:pt x="18692" y="277"/>
                </a:lnTo>
                <a:lnTo>
                  <a:pt x="19627" y="646"/>
                </a:lnTo>
                <a:lnTo>
                  <a:pt x="20769" y="923"/>
                </a:lnTo>
                <a:lnTo>
                  <a:pt x="21600" y="1292"/>
                </a:lnTo>
                <a:lnTo>
                  <a:pt x="20769" y="3785"/>
                </a:lnTo>
                <a:lnTo>
                  <a:pt x="20354" y="3785"/>
                </a:lnTo>
                <a:lnTo>
                  <a:pt x="19212" y="2769"/>
                </a:lnTo>
                <a:lnTo>
                  <a:pt x="17862" y="2123"/>
                </a:lnTo>
                <a:lnTo>
                  <a:pt x="16304" y="1662"/>
                </a:lnTo>
                <a:lnTo>
                  <a:pt x="14954" y="1292"/>
                </a:lnTo>
                <a:lnTo>
                  <a:pt x="13604" y="1108"/>
                </a:lnTo>
                <a:lnTo>
                  <a:pt x="12046" y="1108"/>
                </a:lnTo>
                <a:lnTo>
                  <a:pt x="10696" y="1477"/>
                </a:lnTo>
                <a:lnTo>
                  <a:pt x="9346" y="1754"/>
                </a:lnTo>
                <a:lnTo>
                  <a:pt x="8204" y="2492"/>
                </a:lnTo>
                <a:lnTo>
                  <a:pt x="6958" y="3138"/>
                </a:lnTo>
                <a:lnTo>
                  <a:pt x="6023" y="3969"/>
                </a:lnTo>
                <a:lnTo>
                  <a:pt x="5296" y="5077"/>
                </a:lnTo>
                <a:lnTo>
                  <a:pt x="4465" y="6277"/>
                </a:lnTo>
                <a:lnTo>
                  <a:pt x="3946" y="7569"/>
                </a:lnTo>
                <a:lnTo>
                  <a:pt x="3738" y="9046"/>
                </a:lnTo>
                <a:lnTo>
                  <a:pt x="3531" y="10708"/>
                </a:lnTo>
                <a:lnTo>
                  <a:pt x="3738" y="12554"/>
                </a:lnTo>
                <a:lnTo>
                  <a:pt x="4258" y="14215"/>
                </a:lnTo>
                <a:lnTo>
                  <a:pt x="4881" y="15692"/>
                </a:lnTo>
                <a:lnTo>
                  <a:pt x="5608" y="16985"/>
                </a:lnTo>
                <a:lnTo>
                  <a:pt x="6646" y="18000"/>
                </a:lnTo>
                <a:lnTo>
                  <a:pt x="7788" y="18646"/>
                </a:lnTo>
                <a:lnTo>
                  <a:pt x="9138" y="19292"/>
                </a:lnTo>
                <a:lnTo>
                  <a:pt x="10488" y="19846"/>
                </a:lnTo>
                <a:lnTo>
                  <a:pt x="11838" y="20031"/>
                </a:lnTo>
                <a:lnTo>
                  <a:pt x="13188" y="20123"/>
                </a:lnTo>
                <a:lnTo>
                  <a:pt x="14746" y="20031"/>
                </a:lnTo>
                <a:lnTo>
                  <a:pt x="16096" y="19846"/>
                </a:lnTo>
                <a:lnTo>
                  <a:pt x="17446" y="19477"/>
                </a:lnTo>
                <a:lnTo>
                  <a:pt x="18796" y="19200"/>
                </a:lnTo>
                <a:lnTo>
                  <a:pt x="20042" y="18462"/>
                </a:lnTo>
                <a:lnTo>
                  <a:pt x="20977" y="17815"/>
                </a:lnTo>
                <a:lnTo>
                  <a:pt x="20769" y="19846"/>
                </a:lnTo>
                <a:lnTo>
                  <a:pt x="18796" y="20492"/>
                </a:lnTo>
                <a:lnTo>
                  <a:pt x="17135" y="21138"/>
                </a:lnTo>
                <a:lnTo>
                  <a:pt x="15369" y="21508"/>
                </a:lnTo>
                <a:lnTo>
                  <a:pt x="13396" y="21600"/>
                </a:lnTo>
                <a:lnTo>
                  <a:pt x="11631" y="21600"/>
                </a:lnTo>
                <a:lnTo>
                  <a:pt x="9969" y="21508"/>
                </a:lnTo>
                <a:lnTo>
                  <a:pt x="8412" y="20954"/>
                </a:lnTo>
                <a:lnTo>
                  <a:pt x="6854" y="20492"/>
                </a:lnTo>
                <a:lnTo>
                  <a:pt x="5296" y="19846"/>
                </a:lnTo>
                <a:lnTo>
                  <a:pt x="4050" y="18831"/>
                </a:lnTo>
                <a:lnTo>
                  <a:pt x="2908" y="17815"/>
                </a:lnTo>
                <a:lnTo>
                  <a:pt x="1765" y="16708"/>
                </a:lnTo>
                <a:lnTo>
                  <a:pt x="1038" y="15323"/>
                </a:lnTo>
                <a:lnTo>
                  <a:pt x="415" y="13846"/>
                </a:lnTo>
                <a:lnTo>
                  <a:pt x="0" y="12369"/>
                </a:lnTo>
                <a:lnTo>
                  <a:pt x="0" y="10708"/>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sz="2000">
              <a:latin typeface="Calibri" panose="020F0502020204030204" pitchFamily="34" charset="0"/>
              <a:cs typeface="Calibri" panose="020F0502020204030204" pitchFamily="34" charset="0"/>
            </a:endParaRPr>
          </a:p>
        </p:txBody>
      </p:sp>
      <p:sp>
        <p:nvSpPr>
          <p:cNvPr id="67" name="Rectangle 24">
            <a:extLst>
              <a:ext uri="{FF2B5EF4-FFF2-40B4-BE49-F238E27FC236}">
                <a16:creationId xmlns:a16="http://schemas.microsoft.com/office/drawing/2014/main" id="{190745A2-EB74-6D4F-8A95-1F3D4CE9CDA8}"/>
              </a:ext>
            </a:extLst>
          </p:cNvPr>
          <p:cNvSpPr/>
          <p:nvPr/>
        </p:nvSpPr>
        <p:spPr>
          <a:xfrm>
            <a:off x="4243770" y="3736140"/>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strukturiert</a:t>
            </a:r>
          </a:p>
        </p:txBody>
      </p:sp>
      <p:sp>
        <p:nvSpPr>
          <p:cNvPr id="68" name="Rectangle 25">
            <a:extLst>
              <a:ext uri="{FF2B5EF4-FFF2-40B4-BE49-F238E27FC236}">
                <a16:creationId xmlns:a16="http://schemas.microsoft.com/office/drawing/2014/main" id="{710266A2-3B59-C740-80BF-5D5623A05032}"/>
              </a:ext>
            </a:extLst>
          </p:cNvPr>
          <p:cNvSpPr/>
          <p:nvPr/>
        </p:nvSpPr>
        <p:spPr>
          <a:xfrm>
            <a:off x="4275301" y="410051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kontrolliert</a:t>
            </a:r>
          </a:p>
        </p:txBody>
      </p:sp>
      <p:sp>
        <p:nvSpPr>
          <p:cNvPr id="69" name="Rectangle 26">
            <a:extLst>
              <a:ext uri="{FF2B5EF4-FFF2-40B4-BE49-F238E27FC236}">
                <a16:creationId xmlns:a16="http://schemas.microsoft.com/office/drawing/2014/main" id="{7551DE85-7936-6446-ACBE-9ACB33265702}"/>
              </a:ext>
            </a:extLst>
          </p:cNvPr>
          <p:cNvSpPr/>
          <p:nvPr/>
        </p:nvSpPr>
        <p:spPr>
          <a:xfrm>
            <a:off x="4291067" y="4462865"/>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organisiert</a:t>
            </a:r>
          </a:p>
        </p:txBody>
      </p:sp>
      <p:sp>
        <p:nvSpPr>
          <p:cNvPr id="70" name="Rectangle 27">
            <a:extLst>
              <a:ext uri="{FF2B5EF4-FFF2-40B4-BE49-F238E27FC236}">
                <a16:creationId xmlns:a16="http://schemas.microsoft.com/office/drawing/2014/main" id="{B1A9D2D6-3A21-6442-B7FB-247D98934323}"/>
              </a:ext>
            </a:extLst>
          </p:cNvPr>
          <p:cNvSpPr/>
          <p:nvPr/>
        </p:nvSpPr>
        <p:spPr>
          <a:xfrm>
            <a:off x="4779798" y="482926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geplant</a:t>
            </a:r>
          </a:p>
        </p:txBody>
      </p:sp>
      <p:sp>
        <p:nvSpPr>
          <p:cNvPr id="71" name="Rectangle 28">
            <a:extLst>
              <a:ext uri="{FF2B5EF4-FFF2-40B4-BE49-F238E27FC236}">
                <a16:creationId xmlns:a16="http://schemas.microsoft.com/office/drawing/2014/main" id="{C95E7B79-2CA0-0042-A09F-273D4EA24A47}"/>
              </a:ext>
            </a:extLst>
          </p:cNvPr>
          <p:cNvSpPr/>
          <p:nvPr/>
        </p:nvSpPr>
        <p:spPr>
          <a:xfrm>
            <a:off x="6504152" y="3730067"/>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mitfühlend</a:t>
            </a:r>
          </a:p>
        </p:txBody>
      </p:sp>
      <p:sp>
        <p:nvSpPr>
          <p:cNvPr id="72" name="Rectangle 29">
            <a:extLst>
              <a:ext uri="{FF2B5EF4-FFF2-40B4-BE49-F238E27FC236}">
                <a16:creationId xmlns:a16="http://schemas.microsoft.com/office/drawing/2014/main" id="{F475E9B7-3602-9748-896A-4A38ED089A6F}"/>
              </a:ext>
            </a:extLst>
          </p:cNvPr>
          <p:cNvSpPr/>
          <p:nvPr/>
        </p:nvSpPr>
        <p:spPr>
          <a:xfrm>
            <a:off x="6504152" y="409646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musikalisch</a:t>
            </a:r>
          </a:p>
        </p:txBody>
      </p:sp>
      <p:sp>
        <p:nvSpPr>
          <p:cNvPr id="73" name="Rectangle 30">
            <a:extLst>
              <a:ext uri="{FF2B5EF4-FFF2-40B4-BE49-F238E27FC236}">
                <a16:creationId xmlns:a16="http://schemas.microsoft.com/office/drawing/2014/main" id="{65372B42-F000-7B4E-98B0-46FD26BA663B}"/>
              </a:ext>
            </a:extLst>
          </p:cNvPr>
          <p:cNvSpPr/>
          <p:nvPr/>
        </p:nvSpPr>
        <p:spPr>
          <a:xfrm>
            <a:off x="6504152" y="445881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mitteilsam</a:t>
            </a:r>
          </a:p>
        </p:txBody>
      </p:sp>
      <p:sp>
        <p:nvSpPr>
          <p:cNvPr id="74" name="Rectangle 31">
            <a:extLst>
              <a:ext uri="{FF2B5EF4-FFF2-40B4-BE49-F238E27FC236}">
                <a16:creationId xmlns:a16="http://schemas.microsoft.com/office/drawing/2014/main" id="{BD2898FA-3C4A-B044-BFC0-A7F6B27D2ADE}"/>
              </a:ext>
            </a:extLst>
          </p:cNvPr>
          <p:cNvSpPr/>
          <p:nvPr/>
        </p:nvSpPr>
        <p:spPr>
          <a:xfrm>
            <a:off x="6504152" y="482116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emotional</a:t>
            </a:r>
          </a:p>
        </p:txBody>
      </p:sp>
      <p:sp>
        <p:nvSpPr>
          <p:cNvPr id="75" name="Rectangle 32">
            <a:extLst>
              <a:ext uri="{FF2B5EF4-FFF2-40B4-BE49-F238E27FC236}">
                <a16:creationId xmlns:a16="http://schemas.microsoft.com/office/drawing/2014/main" id="{70DCDE55-7C4D-4040-BD2D-C42A1658773E}"/>
              </a:ext>
            </a:extLst>
          </p:cNvPr>
          <p:cNvSpPr/>
          <p:nvPr/>
        </p:nvSpPr>
        <p:spPr>
          <a:xfrm>
            <a:off x="6474591" y="154989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intuitiv</a:t>
            </a:r>
          </a:p>
        </p:txBody>
      </p:sp>
      <p:sp>
        <p:nvSpPr>
          <p:cNvPr id="76" name="Rectangle 33">
            <a:extLst>
              <a:ext uri="{FF2B5EF4-FFF2-40B4-BE49-F238E27FC236}">
                <a16:creationId xmlns:a16="http://schemas.microsoft.com/office/drawing/2014/main" id="{3D4E32FE-4C11-5543-9846-9EB140F2B174}"/>
              </a:ext>
            </a:extLst>
          </p:cNvPr>
          <p:cNvSpPr/>
          <p:nvPr/>
        </p:nvSpPr>
        <p:spPr>
          <a:xfrm>
            <a:off x="6474591" y="191224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ganzheitlich</a:t>
            </a:r>
          </a:p>
        </p:txBody>
      </p:sp>
      <p:sp>
        <p:nvSpPr>
          <p:cNvPr id="77" name="Rectangle 34">
            <a:extLst>
              <a:ext uri="{FF2B5EF4-FFF2-40B4-BE49-F238E27FC236}">
                <a16:creationId xmlns:a16="http://schemas.microsoft.com/office/drawing/2014/main" id="{E16DD8AB-ACA8-804C-B766-64D9BA8B3523}"/>
              </a:ext>
            </a:extLst>
          </p:cNvPr>
          <p:cNvSpPr/>
          <p:nvPr/>
        </p:nvSpPr>
        <p:spPr>
          <a:xfrm>
            <a:off x="6474591" y="2278641"/>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einfallsreich</a:t>
            </a:r>
          </a:p>
        </p:txBody>
      </p:sp>
      <p:sp>
        <p:nvSpPr>
          <p:cNvPr id="78" name="Rectangle 35">
            <a:extLst>
              <a:ext uri="{FF2B5EF4-FFF2-40B4-BE49-F238E27FC236}">
                <a16:creationId xmlns:a16="http://schemas.microsoft.com/office/drawing/2014/main" id="{E8A3FC6A-33A2-2A4A-9D98-A5EC31FD8F2E}"/>
              </a:ext>
            </a:extLst>
          </p:cNvPr>
          <p:cNvSpPr/>
          <p:nvPr/>
        </p:nvSpPr>
        <p:spPr>
          <a:xfrm>
            <a:off x="6474591" y="2640992"/>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konzeptionell</a:t>
            </a:r>
          </a:p>
        </p:txBody>
      </p:sp>
      <p:sp>
        <p:nvSpPr>
          <p:cNvPr id="79" name="Rectangle 36">
            <a:extLst>
              <a:ext uri="{FF2B5EF4-FFF2-40B4-BE49-F238E27FC236}">
                <a16:creationId xmlns:a16="http://schemas.microsoft.com/office/drawing/2014/main" id="{428F9A4E-A6DB-6945-892A-D0B4011798C7}"/>
              </a:ext>
            </a:extLst>
          </p:cNvPr>
          <p:cNvSpPr/>
          <p:nvPr/>
        </p:nvSpPr>
        <p:spPr>
          <a:xfrm>
            <a:off x="4758121" y="154179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logisch</a:t>
            </a:r>
          </a:p>
        </p:txBody>
      </p:sp>
      <p:sp>
        <p:nvSpPr>
          <p:cNvPr id="80" name="Rectangle 37">
            <a:extLst>
              <a:ext uri="{FF2B5EF4-FFF2-40B4-BE49-F238E27FC236}">
                <a16:creationId xmlns:a16="http://schemas.microsoft.com/office/drawing/2014/main" id="{51020E19-86F1-CC45-BE47-37F974B9724C}"/>
              </a:ext>
            </a:extLst>
          </p:cNvPr>
          <p:cNvSpPr/>
          <p:nvPr/>
        </p:nvSpPr>
        <p:spPr>
          <a:xfrm>
            <a:off x="4724619" y="1904144"/>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rational</a:t>
            </a:r>
          </a:p>
        </p:txBody>
      </p:sp>
      <p:sp>
        <p:nvSpPr>
          <p:cNvPr id="81" name="Rectangle 38">
            <a:extLst>
              <a:ext uri="{FF2B5EF4-FFF2-40B4-BE49-F238E27FC236}">
                <a16:creationId xmlns:a16="http://schemas.microsoft.com/office/drawing/2014/main" id="{C2EEF9EA-D4F5-5E47-9D60-238379A35E13}"/>
              </a:ext>
            </a:extLst>
          </p:cNvPr>
          <p:cNvSpPr/>
          <p:nvPr/>
        </p:nvSpPr>
        <p:spPr>
          <a:xfrm>
            <a:off x="4338364" y="2266496"/>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a:latin typeface="Calibri" panose="020F0502020204030204" pitchFamily="34" charset="0"/>
                <a:cs typeface="Calibri" panose="020F0502020204030204" pitchFamily="34" charset="0"/>
              </a:rPr>
              <a:t>analytisch</a:t>
            </a:r>
          </a:p>
        </p:txBody>
      </p:sp>
      <p:sp>
        <p:nvSpPr>
          <p:cNvPr id="82" name="Rectangle 39">
            <a:extLst>
              <a:ext uri="{FF2B5EF4-FFF2-40B4-BE49-F238E27FC236}">
                <a16:creationId xmlns:a16="http://schemas.microsoft.com/office/drawing/2014/main" id="{8F001ABE-5432-8C4B-9CFE-218981D88DB2}"/>
              </a:ext>
            </a:extLst>
          </p:cNvPr>
          <p:cNvSpPr/>
          <p:nvPr/>
        </p:nvSpPr>
        <p:spPr>
          <a:xfrm>
            <a:off x="4298950" y="2630870"/>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FFFFFF"/>
                </a:solidFill>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quantitativ</a:t>
            </a:r>
            <a:endParaRPr sz="2000" dirty="0">
              <a:latin typeface="Calibri" panose="020F0502020204030204" pitchFamily="34" charset="0"/>
              <a:cs typeface="Calibri" panose="020F0502020204030204" pitchFamily="34" charset="0"/>
            </a:endParaRPr>
          </a:p>
        </p:txBody>
      </p:sp>
      <p:sp>
        <p:nvSpPr>
          <p:cNvPr id="83" name="Text Box 40">
            <a:extLst>
              <a:ext uri="{FF2B5EF4-FFF2-40B4-BE49-F238E27FC236}">
                <a16:creationId xmlns:a16="http://schemas.microsoft.com/office/drawing/2014/main" id="{B42CC95F-0334-504E-931C-AA47B3A5B42F}"/>
              </a:ext>
            </a:extLst>
          </p:cNvPr>
          <p:cNvSpPr/>
          <p:nvPr/>
        </p:nvSpPr>
        <p:spPr>
          <a:xfrm>
            <a:off x="5373511" y="6111910"/>
            <a:ext cx="636874" cy="1331493"/>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unterer</a:t>
            </a:r>
            <a:r>
              <a:rPr sz="2000" dirty="0">
                <a:latin typeface="Calibri" panose="020F0502020204030204" pitchFamily="34" charset="0"/>
                <a:cs typeface="Calibri" panose="020F0502020204030204" pitchFamily="34" charset="0"/>
              </a:rPr>
              <a:t> Modus</a:t>
            </a:r>
          </a:p>
        </p:txBody>
      </p:sp>
      <p:sp>
        <p:nvSpPr>
          <p:cNvPr id="84" name="Text Box 41">
            <a:extLst>
              <a:ext uri="{FF2B5EF4-FFF2-40B4-BE49-F238E27FC236}">
                <a16:creationId xmlns:a16="http://schemas.microsoft.com/office/drawing/2014/main" id="{90A21AF8-2854-C14B-9A07-64252ADB2CCD}"/>
              </a:ext>
            </a:extLst>
          </p:cNvPr>
          <p:cNvSpPr/>
          <p:nvPr/>
        </p:nvSpPr>
        <p:spPr>
          <a:xfrm>
            <a:off x="9369777" y="3323073"/>
            <a:ext cx="1033297" cy="409123"/>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sz="2000" dirty="0" err="1">
                <a:latin typeface="Calibri" panose="020F0502020204030204" pitchFamily="34" charset="0"/>
                <a:cs typeface="Calibri" panose="020F0502020204030204" pitchFamily="34" charset="0"/>
              </a:rPr>
              <a:t>rechter</a:t>
            </a:r>
            <a:r>
              <a:rPr sz="2000" dirty="0">
                <a:latin typeface="Calibri" panose="020F0502020204030204" pitchFamily="34" charset="0"/>
                <a:cs typeface="Calibri" panose="020F0502020204030204" pitchFamily="34" charset="0"/>
              </a:rPr>
              <a:t> Modus</a:t>
            </a:r>
          </a:p>
        </p:txBody>
      </p:sp>
      <p:sp>
        <p:nvSpPr>
          <p:cNvPr id="85" name="Text Box 42">
            <a:extLst>
              <a:ext uri="{FF2B5EF4-FFF2-40B4-BE49-F238E27FC236}">
                <a16:creationId xmlns:a16="http://schemas.microsoft.com/office/drawing/2014/main" id="{5CB07FC7-20A7-9141-BDD8-1169C484E59C}"/>
              </a:ext>
            </a:extLst>
          </p:cNvPr>
          <p:cNvSpPr/>
          <p:nvPr/>
        </p:nvSpPr>
        <p:spPr>
          <a:xfrm>
            <a:off x="1851378" y="3182241"/>
            <a:ext cx="139898" cy="14083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3200" b="1">
                <a:latin typeface="Arial"/>
                <a:ea typeface="Arial"/>
                <a:cs typeface="Arial"/>
                <a:sym typeface="Arial"/>
              </a:defRPr>
            </a:lvl1pPr>
          </a:lstStyle>
          <a:p>
            <a:r>
              <a:rPr lang="de-DE" sz="2000" dirty="0">
                <a:latin typeface="Calibri" panose="020F0502020204030204" pitchFamily="34" charset="0"/>
                <a:cs typeface="Calibri" panose="020F0502020204030204" pitchFamily="34" charset="0"/>
              </a:rPr>
              <a:t>linker Modus</a:t>
            </a:r>
          </a:p>
        </p:txBody>
      </p:sp>
      <p:pic>
        <p:nvPicPr>
          <p:cNvPr id="44" name="Picture 6" descr="Picture 6">
            <a:extLst>
              <a:ext uri="{FF2B5EF4-FFF2-40B4-BE49-F238E27FC236}">
                <a16:creationId xmlns:a16="http://schemas.microsoft.com/office/drawing/2014/main" id="{F53405A9-71F3-8E4B-9687-F02C1394561F}"/>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87" name="Parallelogramm 86">
            <a:extLst>
              <a:ext uri="{FF2B5EF4-FFF2-40B4-BE49-F238E27FC236}">
                <a16:creationId xmlns:a16="http://schemas.microsoft.com/office/drawing/2014/main" id="{994E536E-6CE1-8E49-824B-C901813763DE}"/>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88" name="Die 6P der Positionierung">
            <a:extLst>
              <a:ext uri="{FF2B5EF4-FFF2-40B4-BE49-F238E27FC236}">
                <a16:creationId xmlns:a16="http://schemas.microsoft.com/office/drawing/2014/main" id="{3041A62B-997D-8E4A-A581-B661C310890A}"/>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ea typeface="Klavika Light"/>
                <a:cs typeface="Calibri" panose="020F0502020204030204" pitchFamily="34" charset="0"/>
                <a:sym typeface="Klavika Light"/>
              </a:rPr>
              <a:t>Bitte ergänzen</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4" name="Group 4"/>
          <p:cNvGrpSpPr/>
          <p:nvPr/>
        </p:nvGrpSpPr>
        <p:grpSpPr>
          <a:xfrm>
            <a:off x="1131978" y="764392"/>
            <a:ext cx="9425186" cy="4972817"/>
            <a:chOff x="0" y="0"/>
            <a:chExt cx="10593060" cy="5348818"/>
          </a:xfrm>
        </p:grpSpPr>
        <p:sp>
          <p:nvSpPr>
            <p:cNvPr id="1314" name="Freeform 5"/>
            <p:cNvSpPr/>
            <p:nvPr/>
          </p:nvSpPr>
          <p:spPr>
            <a:xfrm>
              <a:off x="0" y="0"/>
              <a:ext cx="2726267" cy="2675468"/>
            </a:xfrm>
            <a:custGeom>
              <a:avLst/>
              <a:gdLst/>
              <a:ahLst/>
              <a:cxnLst>
                <a:cxn ang="0">
                  <a:pos x="wd2" y="hd2"/>
                </a:cxn>
                <a:cxn ang="5400000">
                  <a:pos x="wd2" y="hd2"/>
                </a:cxn>
                <a:cxn ang="10800000">
                  <a:pos x="wd2" y="hd2"/>
                </a:cxn>
                <a:cxn ang="16200000">
                  <a:pos x="wd2" y="hd2"/>
                </a:cxn>
              </a:cxnLst>
              <a:rect l="0" t="0" r="r" b="b"/>
              <a:pathLst>
                <a:path w="21600" h="21600" extrusionOk="0">
                  <a:moveTo>
                    <a:pt x="21566" y="21600"/>
                  </a:moveTo>
                  <a:lnTo>
                    <a:pt x="0" y="21566"/>
                  </a:lnTo>
                  <a:lnTo>
                    <a:pt x="0" y="20489"/>
                  </a:lnTo>
                  <a:lnTo>
                    <a:pt x="201" y="18404"/>
                  </a:lnTo>
                  <a:lnTo>
                    <a:pt x="369" y="17345"/>
                  </a:lnTo>
                  <a:lnTo>
                    <a:pt x="604" y="16337"/>
                  </a:lnTo>
                  <a:lnTo>
                    <a:pt x="872" y="15363"/>
                  </a:lnTo>
                  <a:lnTo>
                    <a:pt x="1174" y="14389"/>
                  </a:lnTo>
                  <a:lnTo>
                    <a:pt x="1543" y="13449"/>
                  </a:lnTo>
                  <a:lnTo>
                    <a:pt x="1945" y="12509"/>
                  </a:lnTo>
                  <a:lnTo>
                    <a:pt x="2381" y="11603"/>
                  </a:lnTo>
                  <a:lnTo>
                    <a:pt x="2884" y="10732"/>
                  </a:lnTo>
                  <a:lnTo>
                    <a:pt x="3388" y="9894"/>
                  </a:lnTo>
                  <a:lnTo>
                    <a:pt x="3958" y="9040"/>
                  </a:lnTo>
                  <a:lnTo>
                    <a:pt x="4561" y="8237"/>
                  </a:lnTo>
                  <a:lnTo>
                    <a:pt x="5199" y="7468"/>
                  </a:lnTo>
                  <a:lnTo>
                    <a:pt x="5870" y="6733"/>
                  </a:lnTo>
                  <a:lnTo>
                    <a:pt x="6607" y="6015"/>
                  </a:lnTo>
                  <a:lnTo>
                    <a:pt x="7362" y="5349"/>
                  </a:lnTo>
                  <a:lnTo>
                    <a:pt x="8134" y="4699"/>
                  </a:lnTo>
                  <a:lnTo>
                    <a:pt x="8905" y="4101"/>
                  </a:lnTo>
                  <a:lnTo>
                    <a:pt x="9743" y="3537"/>
                  </a:lnTo>
                  <a:lnTo>
                    <a:pt x="10616" y="2991"/>
                  </a:lnTo>
                  <a:lnTo>
                    <a:pt x="11488" y="2512"/>
                  </a:lnTo>
                  <a:lnTo>
                    <a:pt x="12393" y="2051"/>
                  </a:lnTo>
                  <a:lnTo>
                    <a:pt x="13332" y="1641"/>
                  </a:lnTo>
                  <a:lnTo>
                    <a:pt x="14305" y="1282"/>
                  </a:lnTo>
                  <a:lnTo>
                    <a:pt x="16250" y="666"/>
                  </a:lnTo>
                  <a:lnTo>
                    <a:pt x="17290" y="461"/>
                  </a:lnTo>
                  <a:lnTo>
                    <a:pt x="18296" y="273"/>
                  </a:lnTo>
                  <a:lnTo>
                    <a:pt x="19370" y="137"/>
                  </a:lnTo>
                  <a:lnTo>
                    <a:pt x="20426" y="68"/>
                  </a:lnTo>
                  <a:lnTo>
                    <a:pt x="20694" y="34"/>
                  </a:lnTo>
                  <a:lnTo>
                    <a:pt x="21030" y="34"/>
                  </a:lnTo>
                  <a:lnTo>
                    <a:pt x="21332" y="0"/>
                  </a:lnTo>
                  <a:lnTo>
                    <a:pt x="21600" y="0"/>
                  </a:lnTo>
                  <a:lnTo>
                    <a:pt x="21566" y="21600"/>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15" name="Freeform 6"/>
            <p:cNvSpPr/>
            <p:nvPr/>
          </p:nvSpPr>
          <p:spPr>
            <a:xfrm>
              <a:off x="0" y="0"/>
              <a:ext cx="2726267" cy="2675468"/>
            </a:xfrm>
            <a:custGeom>
              <a:avLst/>
              <a:gdLst/>
              <a:ahLst/>
              <a:cxnLst>
                <a:cxn ang="0">
                  <a:pos x="wd2" y="hd2"/>
                </a:cxn>
                <a:cxn ang="5400000">
                  <a:pos x="wd2" y="hd2"/>
                </a:cxn>
                <a:cxn ang="10800000">
                  <a:pos x="wd2" y="hd2"/>
                </a:cxn>
                <a:cxn ang="16200000">
                  <a:pos x="wd2" y="hd2"/>
                </a:cxn>
              </a:cxnLst>
              <a:rect l="0" t="0" r="r" b="b"/>
              <a:pathLst>
                <a:path w="21600" h="21600" extrusionOk="0">
                  <a:moveTo>
                    <a:pt x="21566" y="21600"/>
                  </a:moveTo>
                  <a:lnTo>
                    <a:pt x="0" y="21566"/>
                  </a:lnTo>
                  <a:lnTo>
                    <a:pt x="0" y="20489"/>
                  </a:lnTo>
                  <a:lnTo>
                    <a:pt x="201" y="18404"/>
                  </a:lnTo>
                  <a:lnTo>
                    <a:pt x="369" y="17345"/>
                  </a:lnTo>
                  <a:lnTo>
                    <a:pt x="604" y="16337"/>
                  </a:lnTo>
                  <a:lnTo>
                    <a:pt x="872" y="15363"/>
                  </a:lnTo>
                  <a:lnTo>
                    <a:pt x="1174" y="14389"/>
                  </a:lnTo>
                  <a:lnTo>
                    <a:pt x="1543" y="13449"/>
                  </a:lnTo>
                  <a:lnTo>
                    <a:pt x="1945" y="12509"/>
                  </a:lnTo>
                  <a:lnTo>
                    <a:pt x="2381" y="11603"/>
                  </a:lnTo>
                  <a:lnTo>
                    <a:pt x="2884" y="10732"/>
                  </a:lnTo>
                  <a:lnTo>
                    <a:pt x="3388" y="9894"/>
                  </a:lnTo>
                  <a:lnTo>
                    <a:pt x="3958" y="9040"/>
                  </a:lnTo>
                  <a:lnTo>
                    <a:pt x="4561" y="8237"/>
                  </a:lnTo>
                  <a:lnTo>
                    <a:pt x="5199" y="7468"/>
                  </a:lnTo>
                  <a:lnTo>
                    <a:pt x="5870" y="6733"/>
                  </a:lnTo>
                  <a:lnTo>
                    <a:pt x="6607" y="6015"/>
                  </a:lnTo>
                  <a:lnTo>
                    <a:pt x="7362" y="5349"/>
                  </a:lnTo>
                  <a:lnTo>
                    <a:pt x="8134" y="4699"/>
                  </a:lnTo>
                  <a:lnTo>
                    <a:pt x="8905" y="4101"/>
                  </a:lnTo>
                  <a:lnTo>
                    <a:pt x="9743" y="3537"/>
                  </a:lnTo>
                  <a:lnTo>
                    <a:pt x="10616" y="2991"/>
                  </a:lnTo>
                  <a:lnTo>
                    <a:pt x="11488" y="2512"/>
                  </a:lnTo>
                  <a:lnTo>
                    <a:pt x="12393" y="2051"/>
                  </a:lnTo>
                  <a:lnTo>
                    <a:pt x="13332" y="1641"/>
                  </a:lnTo>
                  <a:lnTo>
                    <a:pt x="14305" y="1282"/>
                  </a:lnTo>
                  <a:lnTo>
                    <a:pt x="16250" y="666"/>
                  </a:lnTo>
                  <a:lnTo>
                    <a:pt x="17290" y="461"/>
                  </a:lnTo>
                  <a:lnTo>
                    <a:pt x="18296" y="273"/>
                  </a:lnTo>
                  <a:lnTo>
                    <a:pt x="19370" y="137"/>
                  </a:lnTo>
                  <a:lnTo>
                    <a:pt x="20426" y="68"/>
                  </a:lnTo>
                  <a:lnTo>
                    <a:pt x="20694" y="34"/>
                  </a:lnTo>
                  <a:lnTo>
                    <a:pt x="21030" y="34"/>
                  </a:lnTo>
                  <a:lnTo>
                    <a:pt x="21332" y="0"/>
                  </a:lnTo>
                  <a:lnTo>
                    <a:pt x="21600" y="0"/>
                  </a:lnTo>
                  <a:lnTo>
                    <a:pt x="2156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16" name="Freeform 7"/>
            <p:cNvSpPr/>
            <p:nvPr/>
          </p:nvSpPr>
          <p:spPr>
            <a:xfrm>
              <a:off x="2730500" y="0"/>
              <a:ext cx="2724151" cy="2675468"/>
            </a:xfrm>
            <a:custGeom>
              <a:avLst/>
              <a:gdLst/>
              <a:ahLst/>
              <a:cxnLst>
                <a:cxn ang="0">
                  <a:pos x="wd2" y="hd2"/>
                </a:cxn>
                <a:cxn ang="5400000">
                  <a:pos x="wd2" y="hd2"/>
                </a:cxn>
                <a:cxn ang="10800000">
                  <a:pos x="wd2" y="hd2"/>
                </a:cxn>
                <a:cxn ang="16200000">
                  <a:pos x="wd2" y="hd2"/>
                </a:cxn>
              </a:cxnLst>
              <a:rect l="0" t="0" r="r" b="b"/>
              <a:pathLst>
                <a:path w="21600" h="21600" extrusionOk="0">
                  <a:moveTo>
                    <a:pt x="34" y="21600"/>
                  </a:moveTo>
                  <a:lnTo>
                    <a:pt x="21600" y="21566"/>
                  </a:lnTo>
                  <a:lnTo>
                    <a:pt x="21566" y="20489"/>
                  </a:lnTo>
                  <a:lnTo>
                    <a:pt x="21499" y="19447"/>
                  </a:lnTo>
                  <a:lnTo>
                    <a:pt x="21399" y="18404"/>
                  </a:lnTo>
                  <a:lnTo>
                    <a:pt x="21231" y="17345"/>
                  </a:lnTo>
                  <a:lnTo>
                    <a:pt x="20996" y="16337"/>
                  </a:lnTo>
                  <a:lnTo>
                    <a:pt x="20727" y="15363"/>
                  </a:lnTo>
                  <a:lnTo>
                    <a:pt x="20425" y="14389"/>
                  </a:lnTo>
                  <a:lnTo>
                    <a:pt x="20056" y="13449"/>
                  </a:lnTo>
                  <a:lnTo>
                    <a:pt x="19653" y="12509"/>
                  </a:lnTo>
                  <a:lnTo>
                    <a:pt x="19217" y="11603"/>
                  </a:lnTo>
                  <a:lnTo>
                    <a:pt x="18713" y="10732"/>
                  </a:lnTo>
                  <a:lnTo>
                    <a:pt x="18176" y="9894"/>
                  </a:lnTo>
                  <a:lnTo>
                    <a:pt x="17639" y="9040"/>
                  </a:lnTo>
                  <a:lnTo>
                    <a:pt x="17035" y="8237"/>
                  </a:lnTo>
                  <a:lnTo>
                    <a:pt x="16364" y="7468"/>
                  </a:lnTo>
                  <a:lnTo>
                    <a:pt x="15692" y="6733"/>
                  </a:lnTo>
                  <a:lnTo>
                    <a:pt x="14987" y="6015"/>
                  </a:lnTo>
                  <a:lnTo>
                    <a:pt x="14249" y="5349"/>
                  </a:lnTo>
                  <a:lnTo>
                    <a:pt x="13477" y="4699"/>
                  </a:lnTo>
                  <a:lnTo>
                    <a:pt x="12671" y="4101"/>
                  </a:lnTo>
                  <a:lnTo>
                    <a:pt x="11849" y="3537"/>
                  </a:lnTo>
                  <a:lnTo>
                    <a:pt x="10976" y="2991"/>
                  </a:lnTo>
                  <a:lnTo>
                    <a:pt x="10103" y="2512"/>
                  </a:lnTo>
                  <a:lnTo>
                    <a:pt x="9197" y="2051"/>
                  </a:lnTo>
                  <a:lnTo>
                    <a:pt x="8257" y="1641"/>
                  </a:lnTo>
                  <a:lnTo>
                    <a:pt x="7284" y="1282"/>
                  </a:lnTo>
                  <a:lnTo>
                    <a:pt x="6310" y="974"/>
                  </a:lnTo>
                  <a:lnTo>
                    <a:pt x="5303" y="666"/>
                  </a:lnTo>
                  <a:lnTo>
                    <a:pt x="4297" y="461"/>
                  </a:lnTo>
                  <a:lnTo>
                    <a:pt x="3256" y="273"/>
                  </a:lnTo>
                  <a:lnTo>
                    <a:pt x="2215" y="137"/>
                  </a:lnTo>
                  <a:lnTo>
                    <a:pt x="1175" y="68"/>
                  </a:lnTo>
                  <a:lnTo>
                    <a:pt x="873" y="34"/>
                  </a:lnTo>
                  <a:lnTo>
                    <a:pt x="571" y="34"/>
                  </a:lnTo>
                  <a:lnTo>
                    <a:pt x="269" y="0"/>
                  </a:lnTo>
                  <a:lnTo>
                    <a:pt x="0" y="0"/>
                  </a:lnTo>
                  <a:lnTo>
                    <a:pt x="34"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17" name="Freeform 8"/>
            <p:cNvSpPr/>
            <p:nvPr/>
          </p:nvSpPr>
          <p:spPr>
            <a:xfrm>
              <a:off x="2730500" y="0"/>
              <a:ext cx="2724151" cy="2675468"/>
            </a:xfrm>
            <a:custGeom>
              <a:avLst/>
              <a:gdLst/>
              <a:ahLst/>
              <a:cxnLst>
                <a:cxn ang="0">
                  <a:pos x="wd2" y="hd2"/>
                </a:cxn>
                <a:cxn ang="5400000">
                  <a:pos x="wd2" y="hd2"/>
                </a:cxn>
                <a:cxn ang="10800000">
                  <a:pos x="wd2" y="hd2"/>
                </a:cxn>
                <a:cxn ang="16200000">
                  <a:pos x="wd2" y="hd2"/>
                </a:cxn>
              </a:cxnLst>
              <a:rect l="0" t="0" r="r" b="b"/>
              <a:pathLst>
                <a:path w="21600" h="21600" extrusionOk="0">
                  <a:moveTo>
                    <a:pt x="34" y="21600"/>
                  </a:moveTo>
                  <a:lnTo>
                    <a:pt x="21600" y="21566"/>
                  </a:lnTo>
                  <a:lnTo>
                    <a:pt x="21566" y="20489"/>
                  </a:lnTo>
                  <a:lnTo>
                    <a:pt x="21499" y="19447"/>
                  </a:lnTo>
                  <a:lnTo>
                    <a:pt x="21399" y="18404"/>
                  </a:lnTo>
                  <a:lnTo>
                    <a:pt x="21231" y="17345"/>
                  </a:lnTo>
                  <a:lnTo>
                    <a:pt x="20996" y="16337"/>
                  </a:lnTo>
                  <a:lnTo>
                    <a:pt x="20727" y="15363"/>
                  </a:lnTo>
                  <a:lnTo>
                    <a:pt x="20425" y="14389"/>
                  </a:lnTo>
                  <a:lnTo>
                    <a:pt x="20056" y="13449"/>
                  </a:lnTo>
                  <a:lnTo>
                    <a:pt x="19653" y="12509"/>
                  </a:lnTo>
                  <a:lnTo>
                    <a:pt x="19217" y="11603"/>
                  </a:lnTo>
                  <a:lnTo>
                    <a:pt x="18713" y="10732"/>
                  </a:lnTo>
                  <a:lnTo>
                    <a:pt x="18176" y="9894"/>
                  </a:lnTo>
                  <a:lnTo>
                    <a:pt x="17639" y="9040"/>
                  </a:lnTo>
                  <a:lnTo>
                    <a:pt x="17035" y="8237"/>
                  </a:lnTo>
                  <a:lnTo>
                    <a:pt x="16364" y="7468"/>
                  </a:lnTo>
                  <a:lnTo>
                    <a:pt x="15692" y="6733"/>
                  </a:lnTo>
                  <a:lnTo>
                    <a:pt x="14987" y="6015"/>
                  </a:lnTo>
                  <a:lnTo>
                    <a:pt x="14249" y="5349"/>
                  </a:lnTo>
                  <a:lnTo>
                    <a:pt x="13477" y="4699"/>
                  </a:lnTo>
                  <a:lnTo>
                    <a:pt x="12671" y="4101"/>
                  </a:lnTo>
                  <a:lnTo>
                    <a:pt x="11849" y="3537"/>
                  </a:lnTo>
                  <a:lnTo>
                    <a:pt x="10976" y="2991"/>
                  </a:lnTo>
                  <a:lnTo>
                    <a:pt x="10103" y="2512"/>
                  </a:lnTo>
                  <a:lnTo>
                    <a:pt x="9197" y="2051"/>
                  </a:lnTo>
                  <a:lnTo>
                    <a:pt x="8257" y="1641"/>
                  </a:lnTo>
                  <a:lnTo>
                    <a:pt x="7284" y="1282"/>
                  </a:lnTo>
                  <a:lnTo>
                    <a:pt x="6310" y="974"/>
                  </a:lnTo>
                  <a:lnTo>
                    <a:pt x="5303" y="666"/>
                  </a:lnTo>
                  <a:lnTo>
                    <a:pt x="4297" y="461"/>
                  </a:lnTo>
                  <a:lnTo>
                    <a:pt x="3256" y="273"/>
                  </a:lnTo>
                  <a:lnTo>
                    <a:pt x="2215" y="137"/>
                  </a:lnTo>
                  <a:lnTo>
                    <a:pt x="1175" y="68"/>
                  </a:lnTo>
                  <a:lnTo>
                    <a:pt x="873" y="34"/>
                  </a:lnTo>
                  <a:lnTo>
                    <a:pt x="571" y="34"/>
                  </a:lnTo>
                  <a:lnTo>
                    <a:pt x="269" y="0"/>
                  </a:lnTo>
                  <a:lnTo>
                    <a:pt x="0" y="0"/>
                  </a:lnTo>
                  <a:lnTo>
                    <a:pt x="34"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18" name="Freeform 9"/>
            <p:cNvSpPr/>
            <p:nvPr/>
          </p:nvSpPr>
          <p:spPr>
            <a:xfrm>
              <a:off x="0" y="2675466"/>
              <a:ext cx="2734734" cy="2673352"/>
            </a:xfrm>
            <a:custGeom>
              <a:avLst/>
              <a:gdLst/>
              <a:ahLst/>
              <a:cxnLst>
                <a:cxn ang="0">
                  <a:pos x="wd2" y="hd2"/>
                </a:cxn>
                <a:cxn ang="5400000">
                  <a:pos x="wd2" y="hd2"/>
                </a:cxn>
                <a:cxn ang="10800000">
                  <a:pos x="wd2" y="hd2"/>
                </a:cxn>
                <a:cxn ang="16200000">
                  <a:pos x="wd2" y="hd2"/>
                </a:cxn>
              </a:cxnLst>
              <a:rect l="0" t="0" r="r" b="b"/>
              <a:pathLst>
                <a:path w="21600" h="21600" extrusionOk="0">
                  <a:moveTo>
                    <a:pt x="21567" y="0"/>
                  </a:moveTo>
                  <a:lnTo>
                    <a:pt x="0" y="0"/>
                  </a:lnTo>
                  <a:lnTo>
                    <a:pt x="33" y="1043"/>
                  </a:lnTo>
                  <a:lnTo>
                    <a:pt x="100" y="2121"/>
                  </a:lnTo>
                  <a:lnTo>
                    <a:pt x="201" y="3164"/>
                  </a:lnTo>
                  <a:lnTo>
                    <a:pt x="368" y="4173"/>
                  </a:lnTo>
                  <a:lnTo>
                    <a:pt x="602" y="5182"/>
                  </a:lnTo>
                  <a:lnTo>
                    <a:pt x="869" y="6191"/>
                  </a:lnTo>
                  <a:lnTo>
                    <a:pt x="1170" y="7166"/>
                  </a:lnTo>
                  <a:lnTo>
                    <a:pt x="1538" y="8106"/>
                  </a:lnTo>
                  <a:lnTo>
                    <a:pt x="1939" y="9047"/>
                  </a:lnTo>
                  <a:lnTo>
                    <a:pt x="2407" y="9953"/>
                  </a:lnTo>
                  <a:lnTo>
                    <a:pt x="2876" y="10826"/>
                  </a:lnTo>
                  <a:lnTo>
                    <a:pt x="3411" y="11698"/>
                  </a:lnTo>
                  <a:lnTo>
                    <a:pt x="3979" y="12519"/>
                  </a:lnTo>
                  <a:lnTo>
                    <a:pt x="4581" y="13323"/>
                  </a:lnTo>
                  <a:lnTo>
                    <a:pt x="5216" y="14092"/>
                  </a:lnTo>
                  <a:lnTo>
                    <a:pt x="5885" y="14845"/>
                  </a:lnTo>
                  <a:lnTo>
                    <a:pt x="6587" y="15546"/>
                  </a:lnTo>
                  <a:lnTo>
                    <a:pt x="7373" y="16213"/>
                  </a:lnTo>
                  <a:lnTo>
                    <a:pt x="8142" y="16897"/>
                  </a:lnTo>
                  <a:lnTo>
                    <a:pt x="8944" y="17495"/>
                  </a:lnTo>
                  <a:lnTo>
                    <a:pt x="9747" y="18060"/>
                  </a:lnTo>
                  <a:lnTo>
                    <a:pt x="11485" y="19086"/>
                  </a:lnTo>
                  <a:lnTo>
                    <a:pt x="12422" y="19548"/>
                  </a:lnTo>
                  <a:lnTo>
                    <a:pt x="13324" y="19958"/>
                  </a:lnTo>
                  <a:lnTo>
                    <a:pt x="14294" y="20317"/>
                  </a:lnTo>
                  <a:lnTo>
                    <a:pt x="15264" y="20625"/>
                  </a:lnTo>
                  <a:lnTo>
                    <a:pt x="16267" y="20933"/>
                  </a:lnTo>
                  <a:lnTo>
                    <a:pt x="17270" y="21138"/>
                  </a:lnTo>
                  <a:lnTo>
                    <a:pt x="18307" y="21326"/>
                  </a:lnTo>
                  <a:lnTo>
                    <a:pt x="19343" y="21463"/>
                  </a:lnTo>
                  <a:lnTo>
                    <a:pt x="20430" y="21532"/>
                  </a:lnTo>
                  <a:lnTo>
                    <a:pt x="20697" y="21566"/>
                  </a:lnTo>
                  <a:lnTo>
                    <a:pt x="20998" y="21566"/>
                  </a:lnTo>
                  <a:lnTo>
                    <a:pt x="21299" y="21600"/>
                  </a:lnTo>
                  <a:lnTo>
                    <a:pt x="21600" y="21600"/>
                  </a:lnTo>
                  <a:lnTo>
                    <a:pt x="21567"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19" name="Freeform 10"/>
            <p:cNvSpPr/>
            <p:nvPr/>
          </p:nvSpPr>
          <p:spPr>
            <a:xfrm>
              <a:off x="0" y="2675466"/>
              <a:ext cx="2734734" cy="2673352"/>
            </a:xfrm>
            <a:custGeom>
              <a:avLst/>
              <a:gdLst/>
              <a:ahLst/>
              <a:cxnLst>
                <a:cxn ang="0">
                  <a:pos x="wd2" y="hd2"/>
                </a:cxn>
                <a:cxn ang="5400000">
                  <a:pos x="wd2" y="hd2"/>
                </a:cxn>
                <a:cxn ang="10800000">
                  <a:pos x="wd2" y="hd2"/>
                </a:cxn>
                <a:cxn ang="16200000">
                  <a:pos x="wd2" y="hd2"/>
                </a:cxn>
              </a:cxnLst>
              <a:rect l="0" t="0" r="r" b="b"/>
              <a:pathLst>
                <a:path w="21600" h="21600" extrusionOk="0">
                  <a:moveTo>
                    <a:pt x="21567" y="0"/>
                  </a:moveTo>
                  <a:lnTo>
                    <a:pt x="0" y="0"/>
                  </a:lnTo>
                  <a:lnTo>
                    <a:pt x="33" y="1043"/>
                  </a:lnTo>
                  <a:lnTo>
                    <a:pt x="100" y="2121"/>
                  </a:lnTo>
                  <a:lnTo>
                    <a:pt x="201" y="3164"/>
                  </a:lnTo>
                  <a:lnTo>
                    <a:pt x="368" y="4173"/>
                  </a:lnTo>
                  <a:lnTo>
                    <a:pt x="602" y="5182"/>
                  </a:lnTo>
                  <a:lnTo>
                    <a:pt x="869" y="6191"/>
                  </a:lnTo>
                  <a:lnTo>
                    <a:pt x="1170" y="7166"/>
                  </a:lnTo>
                  <a:lnTo>
                    <a:pt x="1538" y="8106"/>
                  </a:lnTo>
                  <a:lnTo>
                    <a:pt x="1939" y="9047"/>
                  </a:lnTo>
                  <a:lnTo>
                    <a:pt x="2407" y="9953"/>
                  </a:lnTo>
                  <a:lnTo>
                    <a:pt x="2876" y="10826"/>
                  </a:lnTo>
                  <a:lnTo>
                    <a:pt x="3411" y="11698"/>
                  </a:lnTo>
                  <a:lnTo>
                    <a:pt x="3979" y="12519"/>
                  </a:lnTo>
                  <a:lnTo>
                    <a:pt x="4581" y="13323"/>
                  </a:lnTo>
                  <a:lnTo>
                    <a:pt x="5216" y="14092"/>
                  </a:lnTo>
                  <a:lnTo>
                    <a:pt x="5885" y="14845"/>
                  </a:lnTo>
                  <a:lnTo>
                    <a:pt x="6587" y="15546"/>
                  </a:lnTo>
                  <a:lnTo>
                    <a:pt x="7373" y="16213"/>
                  </a:lnTo>
                  <a:lnTo>
                    <a:pt x="8142" y="16897"/>
                  </a:lnTo>
                  <a:lnTo>
                    <a:pt x="8944" y="17495"/>
                  </a:lnTo>
                  <a:lnTo>
                    <a:pt x="9747" y="18060"/>
                  </a:lnTo>
                  <a:lnTo>
                    <a:pt x="11485" y="19086"/>
                  </a:lnTo>
                  <a:lnTo>
                    <a:pt x="12422" y="19548"/>
                  </a:lnTo>
                  <a:lnTo>
                    <a:pt x="13324" y="19958"/>
                  </a:lnTo>
                  <a:lnTo>
                    <a:pt x="14294" y="20317"/>
                  </a:lnTo>
                  <a:lnTo>
                    <a:pt x="15264" y="20625"/>
                  </a:lnTo>
                  <a:lnTo>
                    <a:pt x="16267" y="20933"/>
                  </a:lnTo>
                  <a:lnTo>
                    <a:pt x="17270" y="21138"/>
                  </a:lnTo>
                  <a:lnTo>
                    <a:pt x="18307" y="21326"/>
                  </a:lnTo>
                  <a:lnTo>
                    <a:pt x="19343" y="21463"/>
                  </a:lnTo>
                  <a:lnTo>
                    <a:pt x="20430" y="21532"/>
                  </a:lnTo>
                  <a:lnTo>
                    <a:pt x="20697" y="21566"/>
                  </a:lnTo>
                  <a:lnTo>
                    <a:pt x="20998" y="21566"/>
                  </a:lnTo>
                  <a:lnTo>
                    <a:pt x="21299" y="21600"/>
                  </a:lnTo>
                  <a:lnTo>
                    <a:pt x="21600" y="21600"/>
                  </a:lnTo>
                  <a:lnTo>
                    <a:pt x="2156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0" name="Freeform 11"/>
            <p:cNvSpPr/>
            <p:nvPr/>
          </p:nvSpPr>
          <p:spPr>
            <a:xfrm>
              <a:off x="2722033" y="2675466"/>
              <a:ext cx="2732618" cy="2673352"/>
            </a:xfrm>
            <a:custGeom>
              <a:avLst/>
              <a:gdLst/>
              <a:ahLst/>
              <a:cxnLst>
                <a:cxn ang="0">
                  <a:pos x="wd2" y="hd2"/>
                </a:cxn>
                <a:cxn ang="5400000">
                  <a:pos x="wd2" y="hd2"/>
                </a:cxn>
                <a:cxn ang="10800000">
                  <a:pos x="wd2" y="hd2"/>
                </a:cxn>
                <a:cxn ang="16200000">
                  <a:pos x="wd2" y="hd2"/>
                </a:cxn>
              </a:cxnLst>
              <a:rect l="0" t="0" r="r" b="b"/>
              <a:pathLst>
                <a:path w="21600" h="21600" extrusionOk="0">
                  <a:moveTo>
                    <a:pt x="33" y="0"/>
                  </a:moveTo>
                  <a:lnTo>
                    <a:pt x="21600" y="0"/>
                  </a:lnTo>
                  <a:lnTo>
                    <a:pt x="21567" y="1043"/>
                  </a:lnTo>
                  <a:lnTo>
                    <a:pt x="21500" y="2121"/>
                  </a:lnTo>
                  <a:lnTo>
                    <a:pt x="21366" y="3164"/>
                  </a:lnTo>
                  <a:lnTo>
                    <a:pt x="21198" y="4173"/>
                  </a:lnTo>
                  <a:lnTo>
                    <a:pt x="20998" y="5182"/>
                  </a:lnTo>
                  <a:lnTo>
                    <a:pt x="20730" y="6191"/>
                  </a:lnTo>
                  <a:lnTo>
                    <a:pt x="20395" y="7166"/>
                  </a:lnTo>
                  <a:lnTo>
                    <a:pt x="20061" y="8106"/>
                  </a:lnTo>
                  <a:lnTo>
                    <a:pt x="19626" y="9047"/>
                  </a:lnTo>
                  <a:lnTo>
                    <a:pt x="19191" y="9953"/>
                  </a:lnTo>
                  <a:lnTo>
                    <a:pt x="18722" y="10826"/>
                  </a:lnTo>
                  <a:lnTo>
                    <a:pt x="18187" y="11698"/>
                  </a:lnTo>
                  <a:lnTo>
                    <a:pt x="17618" y="12519"/>
                  </a:lnTo>
                  <a:lnTo>
                    <a:pt x="17016" y="13323"/>
                  </a:lnTo>
                  <a:lnTo>
                    <a:pt x="16380" y="14092"/>
                  </a:lnTo>
                  <a:lnTo>
                    <a:pt x="15711" y="14845"/>
                  </a:lnTo>
                  <a:lnTo>
                    <a:pt x="14974" y="15546"/>
                  </a:lnTo>
                  <a:lnTo>
                    <a:pt x="14238" y="16213"/>
                  </a:lnTo>
                  <a:lnTo>
                    <a:pt x="13469" y="16897"/>
                  </a:lnTo>
                  <a:lnTo>
                    <a:pt x="12666" y="17495"/>
                  </a:lnTo>
                  <a:lnTo>
                    <a:pt x="11812" y="18060"/>
                  </a:lnTo>
                  <a:lnTo>
                    <a:pt x="10976" y="18573"/>
                  </a:lnTo>
                  <a:lnTo>
                    <a:pt x="10072" y="19086"/>
                  </a:lnTo>
                  <a:lnTo>
                    <a:pt x="9169" y="19548"/>
                  </a:lnTo>
                  <a:lnTo>
                    <a:pt x="8232" y="19958"/>
                  </a:lnTo>
                  <a:lnTo>
                    <a:pt x="7295" y="20317"/>
                  </a:lnTo>
                  <a:lnTo>
                    <a:pt x="6324" y="20625"/>
                  </a:lnTo>
                  <a:lnTo>
                    <a:pt x="5321" y="20933"/>
                  </a:lnTo>
                  <a:lnTo>
                    <a:pt x="4317" y="21138"/>
                  </a:lnTo>
                  <a:lnTo>
                    <a:pt x="3279" y="21326"/>
                  </a:lnTo>
                  <a:lnTo>
                    <a:pt x="2242" y="21463"/>
                  </a:lnTo>
                  <a:lnTo>
                    <a:pt x="1171" y="21532"/>
                  </a:lnTo>
                  <a:lnTo>
                    <a:pt x="903" y="21566"/>
                  </a:lnTo>
                  <a:lnTo>
                    <a:pt x="602" y="21566"/>
                  </a:lnTo>
                  <a:lnTo>
                    <a:pt x="268" y="21600"/>
                  </a:lnTo>
                  <a:lnTo>
                    <a:pt x="0" y="21600"/>
                  </a:lnTo>
                  <a:lnTo>
                    <a:pt x="33"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1" name="Freeform 12"/>
            <p:cNvSpPr/>
            <p:nvPr/>
          </p:nvSpPr>
          <p:spPr>
            <a:xfrm>
              <a:off x="2722033" y="2675466"/>
              <a:ext cx="2732618" cy="2673352"/>
            </a:xfrm>
            <a:custGeom>
              <a:avLst/>
              <a:gdLst/>
              <a:ahLst/>
              <a:cxnLst>
                <a:cxn ang="0">
                  <a:pos x="wd2" y="hd2"/>
                </a:cxn>
                <a:cxn ang="5400000">
                  <a:pos x="wd2" y="hd2"/>
                </a:cxn>
                <a:cxn ang="10800000">
                  <a:pos x="wd2" y="hd2"/>
                </a:cxn>
                <a:cxn ang="16200000">
                  <a:pos x="wd2" y="hd2"/>
                </a:cxn>
              </a:cxnLst>
              <a:rect l="0" t="0" r="r" b="b"/>
              <a:pathLst>
                <a:path w="21600" h="21600" extrusionOk="0">
                  <a:moveTo>
                    <a:pt x="33" y="0"/>
                  </a:moveTo>
                  <a:lnTo>
                    <a:pt x="21600" y="0"/>
                  </a:lnTo>
                  <a:lnTo>
                    <a:pt x="21567" y="1043"/>
                  </a:lnTo>
                  <a:lnTo>
                    <a:pt x="21500" y="2121"/>
                  </a:lnTo>
                  <a:lnTo>
                    <a:pt x="21366" y="3164"/>
                  </a:lnTo>
                  <a:lnTo>
                    <a:pt x="21198" y="4173"/>
                  </a:lnTo>
                  <a:lnTo>
                    <a:pt x="20998" y="5182"/>
                  </a:lnTo>
                  <a:lnTo>
                    <a:pt x="20730" y="6191"/>
                  </a:lnTo>
                  <a:lnTo>
                    <a:pt x="20395" y="7166"/>
                  </a:lnTo>
                  <a:lnTo>
                    <a:pt x="20061" y="8106"/>
                  </a:lnTo>
                  <a:lnTo>
                    <a:pt x="19626" y="9047"/>
                  </a:lnTo>
                  <a:lnTo>
                    <a:pt x="19191" y="9953"/>
                  </a:lnTo>
                  <a:lnTo>
                    <a:pt x="18722" y="10826"/>
                  </a:lnTo>
                  <a:lnTo>
                    <a:pt x="18187" y="11698"/>
                  </a:lnTo>
                  <a:lnTo>
                    <a:pt x="17618" y="12519"/>
                  </a:lnTo>
                  <a:lnTo>
                    <a:pt x="17016" y="13323"/>
                  </a:lnTo>
                  <a:lnTo>
                    <a:pt x="16380" y="14092"/>
                  </a:lnTo>
                  <a:lnTo>
                    <a:pt x="15711" y="14845"/>
                  </a:lnTo>
                  <a:lnTo>
                    <a:pt x="14974" y="15546"/>
                  </a:lnTo>
                  <a:lnTo>
                    <a:pt x="14238" y="16213"/>
                  </a:lnTo>
                  <a:lnTo>
                    <a:pt x="13469" y="16897"/>
                  </a:lnTo>
                  <a:lnTo>
                    <a:pt x="12666" y="17495"/>
                  </a:lnTo>
                  <a:lnTo>
                    <a:pt x="11812" y="18060"/>
                  </a:lnTo>
                  <a:lnTo>
                    <a:pt x="10976" y="18573"/>
                  </a:lnTo>
                  <a:lnTo>
                    <a:pt x="10072" y="19086"/>
                  </a:lnTo>
                  <a:lnTo>
                    <a:pt x="9169" y="19548"/>
                  </a:lnTo>
                  <a:lnTo>
                    <a:pt x="8232" y="19958"/>
                  </a:lnTo>
                  <a:lnTo>
                    <a:pt x="7295" y="20317"/>
                  </a:lnTo>
                  <a:lnTo>
                    <a:pt x="6324" y="20625"/>
                  </a:lnTo>
                  <a:lnTo>
                    <a:pt x="5321" y="20933"/>
                  </a:lnTo>
                  <a:lnTo>
                    <a:pt x="4317" y="21138"/>
                  </a:lnTo>
                  <a:lnTo>
                    <a:pt x="3279" y="21326"/>
                  </a:lnTo>
                  <a:lnTo>
                    <a:pt x="2242" y="21463"/>
                  </a:lnTo>
                  <a:lnTo>
                    <a:pt x="1171" y="21532"/>
                  </a:lnTo>
                  <a:lnTo>
                    <a:pt x="903" y="21566"/>
                  </a:lnTo>
                  <a:lnTo>
                    <a:pt x="602" y="21566"/>
                  </a:lnTo>
                  <a:lnTo>
                    <a:pt x="268" y="21600"/>
                  </a:lnTo>
                  <a:lnTo>
                    <a:pt x="0" y="21600"/>
                  </a:lnTo>
                  <a:lnTo>
                    <a:pt x="33"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2" name="Freeform 13"/>
            <p:cNvSpPr/>
            <p:nvPr/>
          </p:nvSpPr>
          <p:spPr>
            <a:xfrm>
              <a:off x="491066" y="482600"/>
              <a:ext cx="2230968" cy="2192868"/>
            </a:xfrm>
            <a:custGeom>
              <a:avLst/>
              <a:gdLst/>
              <a:ahLst/>
              <a:cxnLst>
                <a:cxn ang="0">
                  <a:pos x="wd2" y="hd2"/>
                </a:cxn>
                <a:cxn ang="5400000">
                  <a:pos x="wd2" y="hd2"/>
                </a:cxn>
                <a:cxn ang="10800000">
                  <a:pos x="wd2" y="hd2"/>
                </a:cxn>
                <a:cxn ang="16200000">
                  <a:pos x="wd2" y="hd2"/>
                </a:cxn>
              </a:cxnLst>
              <a:rect l="0" t="0" r="r" b="b"/>
              <a:pathLst>
                <a:path w="21600" h="21600" extrusionOk="0">
                  <a:moveTo>
                    <a:pt x="21559" y="21600"/>
                  </a:moveTo>
                  <a:lnTo>
                    <a:pt x="0" y="21558"/>
                  </a:lnTo>
                  <a:lnTo>
                    <a:pt x="0" y="20474"/>
                  </a:lnTo>
                  <a:lnTo>
                    <a:pt x="82" y="19411"/>
                  </a:lnTo>
                  <a:lnTo>
                    <a:pt x="205" y="18389"/>
                  </a:lnTo>
                  <a:lnTo>
                    <a:pt x="369" y="17368"/>
                  </a:lnTo>
                  <a:lnTo>
                    <a:pt x="574" y="16346"/>
                  </a:lnTo>
                  <a:lnTo>
                    <a:pt x="861" y="15345"/>
                  </a:lnTo>
                  <a:lnTo>
                    <a:pt x="1148" y="14365"/>
                  </a:lnTo>
                  <a:lnTo>
                    <a:pt x="1517" y="13427"/>
                  </a:lnTo>
                  <a:lnTo>
                    <a:pt x="1926" y="12531"/>
                  </a:lnTo>
                  <a:lnTo>
                    <a:pt x="2377" y="11613"/>
                  </a:lnTo>
                  <a:lnTo>
                    <a:pt x="2869" y="10717"/>
                  </a:lnTo>
                  <a:lnTo>
                    <a:pt x="3422" y="9903"/>
                  </a:lnTo>
                  <a:lnTo>
                    <a:pt x="3955" y="9028"/>
                  </a:lnTo>
                  <a:lnTo>
                    <a:pt x="4570" y="8256"/>
                  </a:lnTo>
                  <a:lnTo>
                    <a:pt x="5226" y="7464"/>
                  </a:lnTo>
                  <a:lnTo>
                    <a:pt x="5882" y="6734"/>
                  </a:lnTo>
                  <a:lnTo>
                    <a:pt x="6578" y="6046"/>
                  </a:lnTo>
                  <a:lnTo>
                    <a:pt x="7357" y="5337"/>
                  </a:lnTo>
                  <a:lnTo>
                    <a:pt x="8095" y="4733"/>
                  </a:lnTo>
                  <a:lnTo>
                    <a:pt x="8915" y="4107"/>
                  </a:lnTo>
                  <a:lnTo>
                    <a:pt x="9734" y="3524"/>
                  </a:lnTo>
                  <a:lnTo>
                    <a:pt x="10595" y="3002"/>
                  </a:lnTo>
                  <a:lnTo>
                    <a:pt x="11497" y="2502"/>
                  </a:lnTo>
                  <a:lnTo>
                    <a:pt x="12398" y="2064"/>
                  </a:lnTo>
                  <a:lnTo>
                    <a:pt x="13300" y="1647"/>
                  </a:lnTo>
                  <a:lnTo>
                    <a:pt x="15268" y="980"/>
                  </a:lnTo>
                  <a:lnTo>
                    <a:pt x="16251" y="709"/>
                  </a:lnTo>
                  <a:lnTo>
                    <a:pt x="17276" y="459"/>
                  </a:lnTo>
                  <a:lnTo>
                    <a:pt x="18301" y="292"/>
                  </a:lnTo>
                  <a:lnTo>
                    <a:pt x="19325" y="167"/>
                  </a:lnTo>
                  <a:lnTo>
                    <a:pt x="20411" y="83"/>
                  </a:lnTo>
                  <a:lnTo>
                    <a:pt x="20985" y="42"/>
                  </a:lnTo>
                  <a:lnTo>
                    <a:pt x="21600" y="0"/>
                  </a:lnTo>
                  <a:lnTo>
                    <a:pt x="21559" y="21600"/>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3" name="Freeform 14"/>
            <p:cNvSpPr/>
            <p:nvPr/>
          </p:nvSpPr>
          <p:spPr>
            <a:xfrm>
              <a:off x="491066" y="482600"/>
              <a:ext cx="2230968" cy="2192868"/>
            </a:xfrm>
            <a:custGeom>
              <a:avLst/>
              <a:gdLst/>
              <a:ahLst/>
              <a:cxnLst>
                <a:cxn ang="0">
                  <a:pos x="wd2" y="hd2"/>
                </a:cxn>
                <a:cxn ang="5400000">
                  <a:pos x="wd2" y="hd2"/>
                </a:cxn>
                <a:cxn ang="10800000">
                  <a:pos x="wd2" y="hd2"/>
                </a:cxn>
                <a:cxn ang="16200000">
                  <a:pos x="wd2" y="hd2"/>
                </a:cxn>
              </a:cxnLst>
              <a:rect l="0" t="0" r="r" b="b"/>
              <a:pathLst>
                <a:path w="21600" h="21600" extrusionOk="0">
                  <a:moveTo>
                    <a:pt x="21559" y="21600"/>
                  </a:moveTo>
                  <a:lnTo>
                    <a:pt x="0" y="21558"/>
                  </a:lnTo>
                  <a:lnTo>
                    <a:pt x="0" y="20474"/>
                  </a:lnTo>
                  <a:lnTo>
                    <a:pt x="82" y="19411"/>
                  </a:lnTo>
                  <a:lnTo>
                    <a:pt x="205" y="18389"/>
                  </a:lnTo>
                  <a:lnTo>
                    <a:pt x="369" y="17368"/>
                  </a:lnTo>
                  <a:lnTo>
                    <a:pt x="574" y="16346"/>
                  </a:lnTo>
                  <a:lnTo>
                    <a:pt x="861" y="15345"/>
                  </a:lnTo>
                  <a:lnTo>
                    <a:pt x="1148" y="14365"/>
                  </a:lnTo>
                  <a:lnTo>
                    <a:pt x="1517" y="13427"/>
                  </a:lnTo>
                  <a:lnTo>
                    <a:pt x="1926" y="12531"/>
                  </a:lnTo>
                  <a:lnTo>
                    <a:pt x="2377" y="11613"/>
                  </a:lnTo>
                  <a:lnTo>
                    <a:pt x="2869" y="10717"/>
                  </a:lnTo>
                  <a:lnTo>
                    <a:pt x="3422" y="9903"/>
                  </a:lnTo>
                  <a:lnTo>
                    <a:pt x="3955" y="9028"/>
                  </a:lnTo>
                  <a:lnTo>
                    <a:pt x="4570" y="8256"/>
                  </a:lnTo>
                  <a:lnTo>
                    <a:pt x="5226" y="7464"/>
                  </a:lnTo>
                  <a:lnTo>
                    <a:pt x="5882" y="6734"/>
                  </a:lnTo>
                  <a:lnTo>
                    <a:pt x="6578" y="6046"/>
                  </a:lnTo>
                  <a:lnTo>
                    <a:pt x="7357" y="5337"/>
                  </a:lnTo>
                  <a:lnTo>
                    <a:pt x="8095" y="4733"/>
                  </a:lnTo>
                  <a:lnTo>
                    <a:pt x="8915" y="4107"/>
                  </a:lnTo>
                  <a:lnTo>
                    <a:pt x="9734" y="3524"/>
                  </a:lnTo>
                  <a:lnTo>
                    <a:pt x="10595" y="3002"/>
                  </a:lnTo>
                  <a:lnTo>
                    <a:pt x="11497" y="2502"/>
                  </a:lnTo>
                  <a:lnTo>
                    <a:pt x="12398" y="2064"/>
                  </a:lnTo>
                  <a:lnTo>
                    <a:pt x="13300" y="1647"/>
                  </a:lnTo>
                  <a:lnTo>
                    <a:pt x="15268" y="980"/>
                  </a:lnTo>
                  <a:lnTo>
                    <a:pt x="16251" y="709"/>
                  </a:lnTo>
                  <a:lnTo>
                    <a:pt x="17276" y="459"/>
                  </a:lnTo>
                  <a:lnTo>
                    <a:pt x="18301" y="292"/>
                  </a:lnTo>
                  <a:lnTo>
                    <a:pt x="19325" y="167"/>
                  </a:lnTo>
                  <a:lnTo>
                    <a:pt x="20411" y="83"/>
                  </a:lnTo>
                  <a:lnTo>
                    <a:pt x="20985" y="42"/>
                  </a:lnTo>
                  <a:lnTo>
                    <a:pt x="21600" y="0"/>
                  </a:lnTo>
                  <a:lnTo>
                    <a:pt x="2155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4" name="Freeform 15"/>
            <p:cNvSpPr/>
            <p:nvPr/>
          </p:nvSpPr>
          <p:spPr>
            <a:xfrm>
              <a:off x="1246716" y="1225550"/>
              <a:ext cx="1475318" cy="1449918"/>
            </a:xfrm>
            <a:custGeom>
              <a:avLst/>
              <a:gdLst/>
              <a:ahLst/>
              <a:cxnLst>
                <a:cxn ang="0">
                  <a:pos x="wd2" y="hd2"/>
                </a:cxn>
                <a:cxn ang="5400000">
                  <a:pos x="wd2" y="hd2"/>
                </a:cxn>
                <a:cxn ang="10800000">
                  <a:pos x="wd2" y="hd2"/>
                </a:cxn>
                <a:cxn ang="16200000">
                  <a:pos x="wd2" y="hd2"/>
                </a:cxn>
              </a:cxnLst>
              <a:rect l="0" t="0" r="r" b="b"/>
              <a:pathLst>
                <a:path w="21600" h="21600" extrusionOk="0">
                  <a:moveTo>
                    <a:pt x="21538" y="21600"/>
                  </a:moveTo>
                  <a:lnTo>
                    <a:pt x="0" y="21537"/>
                  </a:lnTo>
                  <a:lnTo>
                    <a:pt x="0" y="20465"/>
                  </a:lnTo>
                  <a:lnTo>
                    <a:pt x="62" y="19424"/>
                  </a:lnTo>
                  <a:lnTo>
                    <a:pt x="186" y="18352"/>
                  </a:lnTo>
                  <a:lnTo>
                    <a:pt x="372" y="17375"/>
                  </a:lnTo>
                  <a:lnTo>
                    <a:pt x="620" y="16302"/>
                  </a:lnTo>
                  <a:lnTo>
                    <a:pt x="868" y="15325"/>
                  </a:lnTo>
                  <a:lnTo>
                    <a:pt x="1178" y="14379"/>
                  </a:lnTo>
                  <a:lnTo>
                    <a:pt x="1549" y="13465"/>
                  </a:lnTo>
                  <a:lnTo>
                    <a:pt x="1921" y="12519"/>
                  </a:lnTo>
                  <a:lnTo>
                    <a:pt x="2417" y="11604"/>
                  </a:lnTo>
                  <a:lnTo>
                    <a:pt x="2851" y="10721"/>
                  </a:lnTo>
                  <a:lnTo>
                    <a:pt x="3409" y="9838"/>
                  </a:lnTo>
                  <a:lnTo>
                    <a:pt x="3967" y="9050"/>
                  </a:lnTo>
                  <a:lnTo>
                    <a:pt x="4587" y="8230"/>
                  </a:lnTo>
                  <a:lnTo>
                    <a:pt x="5206" y="7442"/>
                  </a:lnTo>
                  <a:lnTo>
                    <a:pt x="5888" y="6748"/>
                  </a:lnTo>
                  <a:lnTo>
                    <a:pt x="6570" y="5991"/>
                  </a:lnTo>
                  <a:lnTo>
                    <a:pt x="7314" y="5329"/>
                  </a:lnTo>
                  <a:lnTo>
                    <a:pt x="8925" y="4068"/>
                  </a:lnTo>
                  <a:lnTo>
                    <a:pt x="9731" y="3532"/>
                  </a:lnTo>
                  <a:lnTo>
                    <a:pt x="11466" y="2523"/>
                  </a:lnTo>
                  <a:lnTo>
                    <a:pt x="12396" y="2018"/>
                  </a:lnTo>
                  <a:lnTo>
                    <a:pt x="13326" y="1671"/>
                  </a:lnTo>
                  <a:lnTo>
                    <a:pt x="14255" y="1293"/>
                  </a:lnTo>
                  <a:lnTo>
                    <a:pt x="16239" y="662"/>
                  </a:lnTo>
                  <a:lnTo>
                    <a:pt x="17230" y="473"/>
                  </a:lnTo>
                  <a:lnTo>
                    <a:pt x="19338" y="95"/>
                  </a:lnTo>
                  <a:lnTo>
                    <a:pt x="20422" y="32"/>
                  </a:lnTo>
                  <a:lnTo>
                    <a:pt x="21042" y="32"/>
                  </a:lnTo>
                  <a:lnTo>
                    <a:pt x="21600" y="0"/>
                  </a:lnTo>
                  <a:lnTo>
                    <a:pt x="21538" y="21600"/>
                  </a:lnTo>
                  <a:close/>
                </a:path>
              </a:pathLst>
            </a:custGeom>
            <a:solidFill>
              <a:srgbClr val="4B7CB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5" name="Freeform 16"/>
            <p:cNvSpPr/>
            <p:nvPr/>
          </p:nvSpPr>
          <p:spPr>
            <a:xfrm>
              <a:off x="1246716" y="1225550"/>
              <a:ext cx="1475318" cy="1449918"/>
            </a:xfrm>
            <a:custGeom>
              <a:avLst/>
              <a:gdLst/>
              <a:ahLst/>
              <a:cxnLst>
                <a:cxn ang="0">
                  <a:pos x="wd2" y="hd2"/>
                </a:cxn>
                <a:cxn ang="5400000">
                  <a:pos x="wd2" y="hd2"/>
                </a:cxn>
                <a:cxn ang="10800000">
                  <a:pos x="wd2" y="hd2"/>
                </a:cxn>
                <a:cxn ang="16200000">
                  <a:pos x="wd2" y="hd2"/>
                </a:cxn>
              </a:cxnLst>
              <a:rect l="0" t="0" r="r" b="b"/>
              <a:pathLst>
                <a:path w="21600" h="21600" extrusionOk="0">
                  <a:moveTo>
                    <a:pt x="21538" y="21600"/>
                  </a:moveTo>
                  <a:lnTo>
                    <a:pt x="0" y="21537"/>
                  </a:lnTo>
                  <a:lnTo>
                    <a:pt x="0" y="20465"/>
                  </a:lnTo>
                  <a:lnTo>
                    <a:pt x="62" y="19424"/>
                  </a:lnTo>
                  <a:lnTo>
                    <a:pt x="186" y="18352"/>
                  </a:lnTo>
                  <a:lnTo>
                    <a:pt x="372" y="17375"/>
                  </a:lnTo>
                  <a:lnTo>
                    <a:pt x="620" y="16302"/>
                  </a:lnTo>
                  <a:lnTo>
                    <a:pt x="868" y="15325"/>
                  </a:lnTo>
                  <a:lnTo>
                    <a:pt x="1178" y="14379"/>
                  </a:lnTo>
                  <a:lnTo>
                    <a:pt x="1549" y="13465"/>
                  </a:lnTo>
                  <a:lnTo>
                    <a:pt x="1921" y="12519"/>
                  </a:lnTo>
                  <a:lnTo>
                    <a:pt x="2417" y="11604"/>
                  </a:lnTo>
                  <a:lnTo>
                    <a:pt x="2851" y="10721"/>
                  </a:lnTo>
                  <a:lnTo>
                    <a:pt x="3409" y="9838"/>
                  </a:lnTo>
                  <a:lnTo>
                    <a:pt x="3967" y="9050"/>
                  </a:lnTo>
                  <a:lnTo>
                    <a:pt x="4587" y="8230"/>
                  </a:lnTo>
                  <a:lnTo>
                    <a:pt x="5206" y="7442"/>
                  </a:lnTo>
                  <a:lnTo>
                    <a:pt x="5888" y="6748"/>
                  </a:lnTo>
                  <a:lnTo>
                    <a:pt x="6570" y="5991"/>
                  </a:lnTo>
                  <a:lnTo>
                    <a:pt x="7314" y="5329"/>
                  </a:lnTo>
                  <a:lnTo>
                    <a:pt x="8925" y="4068"/>
                  </a:lnTo>
                  <a:lnTo>
                    <a:pt x="9731" y="3532"/>
                  </a:lnTo>
                  <a:lnTo>
                    <a:pt x="11466" y="2523"/>
                  </a:lnTo>
                  <a:lnTo>
                    <a:pt x="12396" y="2018"/>
                  </a:lnTo>
                  <a:lnTo>
                    <a:pt x="13326" y="1671"/>
                  </a:lnTo>
                  <a:lnTo>
                    <a:pt x="14255" y="1293"/>
                  </a:lnTo>
                  <a:lnTo>
                    <a:pt x="16239" y="662"/>
                  </a:lnTo>
                  <a:lnTo>
                    <a:pt x="17230" y="473"/>
                  </a:lnTo>
                  <a:lnTo>
                    <a:pt x="19338" y="95"/>
                  </a:lnTo>
                  <a:lnTo>
                    <a:pt x="20422" y="32"/>
                  </a:lnTo>
                  <a:lnTo>
                    <a:pt x="21042" y="32"/>
                  </a:lnTo>
                  <a:lnTo>
                    <a:pt x="21600" y="0"/>
                  </a:lnTo>
                  <a:lnTo>
                    <a:pt x="21538"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6" name="Freeform 17"/>
            <p:cNvSpPr/>
            <p:nvPr/>
          </p:nvSpPr>
          <p:spPr>
            <a:xfrm>
              <a:off x="2012950" y="1979083"/>
              <a:ext cx="709084" cy="696385"/>
            </a:xfrm>
            <a:custGeom>
              <a:avLst/>
              <a:gdLst/>
              <a:ahLst/>
              <a:cxnLst>
                <a:cxn ang="0">
                  <a:pos x="wd2" y="hd2"/>
                </a:cxn>
                <a:cxn ang="5400000">
                  <a:pos x="wd2" y="hd2"/>
                </a:cxn>
                <a:cxn ang="10800000">
                  <a:pos x="wd2" y="hd2"/>
                </a:cxn>
                <a:cxn ang="16200000">
                  <a:pos x="wd2" y="hd2"/>
                </a:cxn>
              </a:cxnLst>
              <a:rect l="0" t="0" r="r" b="b"/>
              <a:pathLst>
                <a:path w="21600" h="21600" extrusionOk="0">
                  <a:moveTo>
                    <a:pt x="21471" y="21600"/>
                  </a:moveTo>
                  <a:lnTo>
                    <a:pt x="0" y="21469"/>
                  </a:lnTo>
                  <a:lnTo>
                    <a:pt x="0" y="19368"/>
                  </a:lnTo>
                  <a:lnTo>
                    <a:pt x="387" y="17333"/>
                  </a:lnTo>
                  <a:lnTo>
                    <a:pt x="774" y="15363"/>
                  </a:lnTo>
                  <a:lnTo>
                    <a:pt x="1547" y="13393"/>
                  </a:lnTo>
                  <a:lnTo>
                    <a:pt x="2321" y="11621"/>
                  </a:lnTo>
                  <a:lnTo>
                    <a:pt x="3353" y="9782"/>
                  </a:lnTo>
                  <a:lnTo>
                    <a:pt x="4513" y="8272"/>
                  </a:lnTo>
                  <a:lnTo>
                    <a:pt x="5803" y="6697"/>
                  </a:lnTo>
                  <a:lnTo>
                    <a:pt x="7221" y="5252"/>
                  </a:lnTo>
                  <a:lnTo>
                    <a:pt x="8898" y="4136"/>
                  </a:lnTo>
                  <a:lnTo>
                    <a:pt x="10574" y="2954"/>
                  </a:lnTo>
                  <a:lnTo>
                    <a:pt x="12380" y="2035"/>
                  </a:lnTo>
                  <a:lnTo>
                    <a:pt x="14185" y="1247"/>
                  </a:lnTo>
                  <a:lnTo>
                    <a:pt x="16119" y="657"/>
                  </a:lnTo>
                  <a:lnTo>
                    <a:pt x="18247" y="263"/>
                  </a:lnTo>
                  <a:lnTo>
                    <a:pt x="20439" y="0"/>
                  </a:lnTo>
                  <a:lnTo>
                    <a:pt x="21600" y="0"/>
                  </a:lnTo>
                  <a:lnTo>
                    <a:pt x="21471" y="21600"/>
                  </a:lnTo>
                  <a:close/>
                </a:path>
              </a:pathLst>
            </a:custGeom>
            <a:solidFill>
              <a:srgbClr val="7395C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7" name="Freeform 18"/>
            <p:cNvSpPr/>
            <p:nvPr/>
          </p:nvSpPr>
          <p:spPr>
            <a:xfrm>
              <a:off x="2012950" y="1979083"/>
              <a:ext cx="709084" cy="696385"/>
            </a:xfrm>
            <a:custGeom>
              <a:avLst/>
              <a:gdLst/>
              <a:ahLst/>
              <a:cxnLst>
                <a:cxn ang="0">
                  <a:pos x="wd2" y="hd2"/>
                </a:cxn>
                <a:cxn ang="5400000">
                  <a:pos x="wd2" y="hd2"/>
                </a:cxn>
                <a:cxn ang="10800000">
                  <a:pos x="wd2" y="hd2"/>
                </a:cxn>
                <a:cxn ang="16200000">
                  <a:pos x="wd2" y="hd2"/>
                </a:cxn>
              </a:cxnLst>
              <a:rect l="0" t="0" r="r" b="b"/>
              <a:pathLst>
                <a:path w="21600" h="21600" extrusionOk="0">
                  <a:moveTo>
                    <a:pt x="21471" y="21600"/>
                  </a:moveTo>
                  <a:lnTo>
                    <a:pt x="0" y="21469"/>
                  </a:lnTo>
                  <a:lnTo>
                    <a:pt x="0" y="19368"/>
                  </a:lnTo>
                  <a:lnTo>
                    <a:pt x="387" y="17333"/>
                  </a:lnTo>
                  <a:lnTo>
                    <a:pt x="774" y="15363"/>
                  </a:lnTo>
                  <a:lnTo>
                    <a:pt x="1547" y="13393"/>
                  </a:lnTo>
                  <a:lnTo>
                    <a:pt x="2321" y="11621"/>
                  </a:lnTo>
                  <a:lnTo>
                    <a:pt x="3353" y="9782"/>
                  </a:lnTo>
                  <a:lnTo>
                    <a:pt x="4513" y="8272"/>
                  </a:lnTo>
                  <a:lnTo>
                    <a:pt x="5803" y="6697"/>
                  </a:lnTo>
                  <a:lnTo>
                    <a:pt x="7221" y="5252"/>
                  </a:lnTo>
                  <a:lnTo>
                    <a:pt x="8898" y="4136"/>
                  </a:lnTo>
                  <a:lnTo>
                    <a:pt x="10574" y="2954"/>
                  </a:lnTo>
                  <a:lnTo>
                    <a:pt x="12380" y="2035"/>
                  </a:lnTo>
                  <a:lnTo>
                    <a:pt x="14185" y="1247"/>
                  </a:lnTo>
                  <a:lnTo>
                    <a:pt x="16119" y="657"/>
                  </a:lnTo>
                  <a:lnTo>
                    <a:pt x="18247" y="263"/>
                  </a:lnTo>
                  <a:lnTo>
                    <a:pt x="20439" y="0"/>
                  </a:lnTo>
                  <a:lnTo>
                    <a:pt x="21600" y="0"/>
                  </a:lnTo>
                  <a:lnTo>
                    <a:pt x="2147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8" name="Freeform 19"/>
            <p:cNvSpPr/>
            <p:nvPr/>
          </p:nvSpPr>
          <p:spPr>
            <a:xfrm>
              <a:off x="2722033" y="482600"/>
              <a:ext cx="2228851" cy="2192868"/>
            </a:xfrm>
            <a:custGeom>
              <a:avLst/>
              <a:gdLst/>
              <a:ahLst/>
              <a:cxnLst>
                <a:cxn ang="0">
                  <a:pos x="wd2" y="hd2"/>
                </a:cxn>
                <a:cxn ang="5400000">
                  <a:pos x="wd2" y="hd2"/>
                </a:cxn>
                <a:cxn ang="10800000">
                  <a:pos x="wd2" y="hd2"/>
                </a:cxn>
                <a:cxn ang="16200000">
                  <a:pos x="wd2" y="hd2"/>
                </a:cxn>
              </a:cxnLst>
              <a:rect l="0" t="0" r="r" b="b"/>
              <a:pathLst>
                <a:path w="21600" h="21600" extrusionOk="0">
                  <a:moveTo>
                    <a:pt x="41" y="21600"/>
                  </a:moveTo>
                  <a:lnTo>
                    <a:pt x="21600" y="21558"/>
                  </a:lnTo>
                  <a:lnTo>
                    <a:pt x="21600" y="20474"/>
                  </a:lnTo>
                  <a:lnTo>
                    <a:pt x="21518" y="19411"/>
                  </a:lnTo>
                  <a:lnTo>
                    <a:pt x="21395" y="18389"/>
                  </a:lnTo>
                  <a:lnTo>
                    <a:pt x="21231" y="17368"/>
                  </a:lnTo>
                  <a:lnTo>
                    <a:pt x="21026" y="16346"/>
                  </a:lnTo>
                  <a:lnTo>
                    <a:pt x="20738" y="15345"/>
                  </a:lnTo>
                  <a:lnTo>
                    <a:pt x="20410" y="14365"/>
                  </a:lnTo>
                  <a:lnTo>
                    <a:pt x="20082" y="13427"/>
                  </a:lnTo>
                  <a:lnTo>
                    <a:pt x="19672" y="12531"/>
                  </a:lnTo>
                  <a:lnTo>
                    <a:pt x="19221" y="11613"/>
                  </a:lnTo>
                  <a:lnTo>
                    <a:pt x="18728" y="10717"/>
                  </a:lnTo>
                  <a:lnTo>
                    <a:pt x="17621" y="9028"/>
                  </a:lnTo>
                  <a:lnTo>
                    <a:pt x="17046" y="8256"/>
                  </a:lnTo>
                  <a:lnTo>
                    <a:pt x="16390" y="7464"/>
                  </a:lnTo>
                  <a:lnTo>
                    <a:pt x="15733" y="6734"/>
                  </a:lnTo>
                  <a:lnTo>
                    <a:pt x="14974" y="6046"/>
                  </a:lnTo>
                  <a:lnTo>
                    <a:pt x="14236" y="5337"/>
                  </a:lnTo>
                  <a:lnTo>
                    <a:pt x="13497" y="4733"/>
                  </a:lnTo>
                  <a:lnTo>
                    <a:pt x="12677" y="4107"/>
                  </a:lnTo>
                  <a:lnTo>
                    <a:pt x="11856" y="3524"/>
                  </a:lnTo>
                  <a:lnTo>
                    <a:pt x="10995" y="3002"/>
                  </a:lnTo>
                  <a:lnTo>
                    <a:pt x="10092" y="2502"/>
                  </a:lnTo>
                  <a:lnTo>
                    <a:pt x="9190" y="2064"/>
                  </a:lnTo>
                  <a:lnTo>
                    <a:pt x="8246" y="1647"/>
                  </a:lnTo>
                  <a:lnTo>
                    <a:pt x="7303" y="1314"/>
                  </a:lnTo>
                  <a:lnTo>
                    <a:pt x="6318" y="980"/>
                  </a:lnTo>
                  <a:lnTo>
                    <a:pt x="5333" y="709"/>
                  </a:lnTo>
                  <a:lnTo>
                    <a:pt x="4308" y="459"/>
                  </a:lnTo>
                  <a:lnTo>
                    <a:pt x="3282" y="292"/>
                  </a:lnTo>
                  <a:lnTo>
                    <a:pt x="2256" y="167"/>
                  </a:lnTo>
                  <a:lnTo>
                    <a:pt x="1190" y="83"/>
                  </a:lnTo>
                  <a:lnTo>
                    <a:pt x="574" y="42"/>
                  </a:lnTo>
                  <a:lnTo>
                    <a:pt x="0" y="0"/>
                  </a:lnTo>
                  <a:lnTo>
                    <a:pt x="41"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29" name="Freeform 20"/>
            <p:cNvSpPr/>
            <p:nvPr/>
          </p:nvSpPr>
          <p:spPr>
            <a:xfrm>
              <a:off x="2722033" y="482600"/>
              <a:ext cx="2228851" cy="2192868"/>
            </a:xfrm>
            <a:custGeom>
              <a:avLst/>
              <a:gdLst/>
              <a:ahLst/>
              <a:cxnLst>
                <a:cxn ang="0">
                  <a:pos x="wd2" y="hd2"/>
                </a:cxn>
                <a:cxn ang="5400000">
                  <a:pos x="wd2" y="hd2"/>
                </a:cxn>
                <a:cxn ang="10800000">
                  <a:pos x="wd2" y="hd2"/>
                </a:cxn>
                <a:cxn ang="16200000">
                  <a:pos x="wd2" y="hd2"/>
                </a:cxn>
              </a:cxnLst>
              <a:rect l="0" t="0" r="r" b="b"/>
              <a:pathLst>
                <a:path w="21600" h="21600" extrusionOk="0">
                  <a:moveTo>
                    <a:pt x="41" y="21600"/>
                  </a:moveTo>
                  <a:lnTo>
                    <a:pt x="21600" y="21558"/>
                  </a:lnTo>
                  <a:lnTo>
                    <a:pt x="21600" y="20474"/>
                  </a:lnTo>
                  <a:lnTo>
                    <a:pt x="21518" y="19411"/>
                  </a:lnTo>
                  <a:lnTo>
                    <a:pt x="21395" y="18389"/>
                  </a:lnTo>
                  <a:lnTo>
                    <a:pt x="21231" y="17368"/>
                  </a:lnTo>
                  <a:lnTo>
                    <a:pt x="21026" y="16346"/>
                  </a:lnTo>
                  <a:lnTo>
                    <a:pt x="20738" y="15345"/>
                  </a:lnTo>
                  <a:lnTo>
                    <a:pt x="20410" y="14365"/>
                  </a:lnTo>
                  <a:lnTo>
                    <a:pt x="20082" y="13427"/>
                  </a:lnTo>
                  <a:lnTo>
                    <a:pt x="19672" y="12531"/>
                  </a:lnTo>
                  <a:lnTo>
                    <a:pt x="19221" y="11613"/>
                  </a:lnTo>
                  <a:lnTo>
                    <a:pt x="18728" y="10717"/>
                  </a:lnTo>
                  <a:lnTo>
                    <a:pt x="17621" y="9028"/>
                  </a:lnTo>
                  <a:lnTo>
                    <a:pt x="17046" y="8256"/>
                  </a:lnTo>
                  <a:lnTo>
                    <a:pt x="16390" y="7464"/>
                  </a:lnTo>
                  <a:lnTo>
                    <a:pt x="15733" y="6734"/>
                  </a:lnTo>
                  <a:lnTo>
                    <a:pt x="14974" y="6046"/>
                  </a:lnTo>
                  <a:lnTo>
                    <a:pt x="14236" y="5337"/>
                  </a:lnTo>
                  <a:lnTo>
                    <a:pt x="13497" y="4733"/>
                  </a:lnTo>
                  <a:lnTo>
                    <a:pt x="12677" y="4107"/>
                  </a:lnTo>
                  <a:lnTo>
                    <a:pt x="11856" y="3524"/>
                  </a:lnTo>
                  <a:lnTo>
                    <a:pt x="10995" y="3002"/>
                  </a:lnTo>
                  <a:lnTo>
                    <a:pt x="10092" y="2502"/>
                  </a:lnTo>
                  <a:lnTo>
                    <a:pt x="9190" y="2064"/>
                  </a:lnTo>
                  <a:lnTo>
                    <a:pt x="8246" y="1647"/>
                  </a:lnTo>
                  <a:lnTo>
                    <a:pt x="7303" y="1314"/>
                  </a:lnTo>
                  <a:lnTo>
                    <a:pt x="6318" y="980"/>
                  </a:lnTo>
                  <a:lnTo>
                    <a:pt x="5333" y="709"/>
                  </a:lnTo>
                  <a:lnTo>
                    <a:pt x="4308" y="459"/>
                  </a:lnTo>
                  <a:lnTo>
                    <a:pt x="3282" y="292"/>
                  </a:lnTo>
                  <a:lnTo>
                    <a:pt x="2256" y="167"/>
                  </a:lnTo>
                  <a:lnTo>
                    <a:pt x="1190" y="83"/>
                  </a:lnTo>
                  <a:lnTo>
                    <a:pt x="574" y="42"/>
                  </a:lnTo>
                  <a:lnTo>
                    <a:pt x="0" y="0"/>
                  </a:lnTo>
                  <a:lnTo>
                    <a:pt x="4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0" name="Freeform 21"/>
            <p:cNvSpPr/>
            <p:nvPr/>
          </p:nvSpPr>
          <p:spPr>
            <a:xfrm>
              <a:off x="2722033" y="1225550"/>
              <a:ext cx="1473201" cy="1449918"/>
            </a:xfrm>
            <a:custGeom>
              <a:avLst/>
              <a:gdLst/>
              <a:ahLst/>
              <a:cxnLst>
                <a:cxn ang="0">
                  <a:pos x="wd2" y="hd2"/>
                </a:cxn>
                <a:cxn ang="5400000">
                  <a:pos x="wd2" y="hd2"/>
                </a:cxn>
                <a:cxn ang="10800000">
                  <a:pos x="wd2" y="hd2"/>
                </a:cxn>
                <a:cxn ang="16200000">
                  <a:pos x="wd2" y="hd2"/>
                </a:cxn>
              </a:cxnLst>
              <a:rect l="0" t="0" r="r" b="b"/>
              <a:pathLst>
                <a:path w="21600" h="21600" extrusionOk="0">
                  <a:moveTo>
                    <a:pt x="62" y="21600"/>
                  </a:moveTo>
                  <a:lnTo>
                    <a:pt x="21600" y="21537"/>
                  </a:lnTo>
                  <a:lnTo>
                    <a:pt x="21600" y="20465"/>
                  </a:lnTo>
                  <a:lnTo>
                    <a:pt x="21538" y="19424"/>
                  </a:lnTo>
                  <a:lnTo>
                    <a:pt x="21414" y="18352"/>
                  </a:lnTo>
                  <a:lnTo>
                    <a:pt x="21228" y="17375"/>
                  </a:lnTo>
                  <a:lnTo>
                    <a:pt x="21041" y="16302"/>
                  </a:lnTo>
                  <a:lnTo>
                    <a:pt x="20731" y="15325"/>
                  </a:lnTo>
                  <a:lnTo>
                    <a:pt x="20421" y="14379"/>
                  </a:lnTo>
                  <a:lnTo>
                    <a:pt x="20110" y="13465"/>
                  </a:lnTo>
                  <a:lnTo>
                    <a:pt x="19676" y="12519"/>
                  </a:lnTo>
                  <a:lnTo>
                    <a:pt x="19241" y="11604"/>
                  </a:lnTo>
                  <a:lnTo>
                    <a:pt x="18248" y="9838"/>
                  </a:lnTo>
                  <a:lnTo>
                    <a:pt x="17628" y="9050"/>
                  </a:lnTo>
                  <a:lnTo>
                    <a:pt x="17069" y="8230"/>
                  </a:lnTo>
                  <a:lnTo>
                    <a:pt x="16386" y="7442"/>
                  </a:lnTo>
                  <a:lnTo>
                    <a:pt x="15703" y="6748"/>
                  </a:lnTo>
                  <a:lnTo>
                    <a:pt x="15021" y="5991"/>
                  </a:lnTo>
                  <a:lnTo>
                    <a:pt x="14276" y="5329"/>
                  </a:lnTo>
                  <a:lnTo>
                    <a:pt x="13531" y="4698"/>
                  </a:lnTo>
                  <a:lnTo>
                    <a:pt x="12724" y="4068"/>
                  </a:lnTo>
                  <a:lnTo>
                    <a:pt x="11855" y="3532"/>
                  </a:lnTo>
                  <a:lnTo>
                    <a:pt x="11048" y="3027"/>
                  </a:lnTo>
                  <a:lnTo>
                    <a:pt x="10117" y="2523"/>
                  </a:lnTo>
                  <a:lnTo>
                    <a:pt x="9248" y="2018"/>
                  </a:lnTo>
                  <a:lnTo>
                    <a:pt x="8317" y="1671"/>
                  </a:lnTo>
                  <a:lnTo>
                    <a:pt x="7324" y="1293"/>
                  </a:lnTo>
                  <a:lnTo>
                    <a:pt x="5338" y="662"/>
                  </a:lnTo>
                  <a:lnTo>
                    <a:pt x="4345" y="473"/>
                  </a:lnTo>
                  <a:lnTo>
                    <a:pt x="2234" y="95"/>
                  </a:lnTo>
                  <a:lnTo>
                    <a:pt x="1179" y="32"/>
                  </a:lnTo>
                  <a:lnTo>
                    <a:pt x="621" y="32"/>
                  </a:lnTo>
                  <a:lnTo>
                    <a:pt x="0" y="0"/>
                  </a:lnTo>
                  <a:lnTo>
                    <a:pt x="62" y="21600"/>
                  </a:lnTo>
                  <a:close/>
                </a:path>
              </a:pathLst>
            </a:custGeom>
            <a:solidFill>
              <a:srgbClr val="FFF85E"/>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1" name="Freeform 22"/>
            <p:cNvSpPr/>
            <p:nvPr/>
          </p:nvSpPr>
          <p:spPr>
            <a:xfrm>
              <a:off x="2722033" y="1225550"/>
              <a:ext cx="1473201" cy="1449918"/>
            </a:xfrm>
            <a:custGeom>
              <a:avLst/>
              <a:gdLst/>
              <a:ahLst/>
              <a:cxnLst>
                <a:cxn ang="0">
                  <a:pos x="wd2" y="hd2"/>
                </a:cxn>
                <a:cxn ang="5400000">
                  <a:pos x="wd2" y="hd2"/>
                </a:cxn>
                <a:cxn ang="10800000">
                  <a:pos x="wd2" y="hd2"/>
                </a:cxn>
                <a:cxn ang="16200000">
                  <a:pos x="wd2" y="hd2"/>
                </a:cxn>
              </a:cxnLst>
              <a:rect l="0" t="0" r="r" b="b"/>
              <a:pathLst>
                <a:path w="21600" h="21600" extrusionOk="0">
                  <a:moveTo>
                    <a:pt x="62" y="21600"/>
                  </a:moveTo>
                  <a:lnTo>
                    <a:pt x="21600" y="21537"/>
                  </a:lnTo>
                  <a:lnTo>
                    <a:pt x="21600" y="20465"/>
                  </a:lnTo>
                  <a:lnTo>
                    <a:pt x="21538" y="19424"/>
                  </a:lnTo>
                  <a:lnTo>
                    <a:pt x="21414" y="18352"/>
                  </a:lnTo>
                  <a:lnTo>
                    <a:pt x="21228" y="17375"/>
                  </a:lnTo>
                  <a:lnTo>
                    <a:pt x="21041" y="16302"/>
                  </a:lnTo>
                  <a:lnTo>
                    <a:pt x="20731" y="15325"/>
                  </a:lnTo>
                  <a:lnTo>
                    <a:pt x="20421" y="14379"/>
                  </a:lnTo>
                  <a:lnTo>
                    <a:pt x="20110" y="13465"/>
                  </a:lnTo>
                  <a:lnTo>
                    <a:pt x="19676" y="12519"/>
                  </a:lnTo>
                  <a:lnTo>
                    <a:pt x="19241" y="11604"/>
                  </a:lnTo>
                  <a:lnTo>
                    <a:pt x="18248" y="9838"/>
                  </a:lnTo>
                  <a:lnTo>
                    <a:pt x="17628" y="9050"/>
                  </a:lnTo>
                  <a:lnTo>
                    <a:pt x="17069" y="8230"/>
                  </a:lnTo>
                  <a:lnTo>
                    <a:pt x="16386" y="7442"/>
                  </a:lnTo>
                  <a:lnTo>
                    <a:pt x="15703" y="6748"/>
                  </a:lnTo>
                  <a:lnTo>
                    <a:pt x="15021" y="5991"/>
                  </a:lnTo>
                  <a:lnTo>
                    <a:pt x="14276" y="5329"/>
                  </a:lnTo>
                  <a:lnTo>
                    <a:pt x="13531" y="4698"/>
                  </a:lnTo>
                  <a:lnTo>
                    <a:pt x="12724" y="4068"/>
                  </a:lnTo>
                  <a:lnTo>
                    <a:pt x="11855" y="3532"/>
                  </a:lnTo>
                  <a:lnTo>
                    <a:pt x="11048" y="3027"/>
                  </a:lnTo>
                  <a:lnTo>
                    <a:pt x="10117" y="2523"/>
                  </a:lnTo>
                  <a:lnTo>
                    <a:pt x="9248" y="2018"/>
                  </a:lnTo>
                  <a:lnTo>
                    <a:pt x="8317" y="1671"/>
                  </a:lnTo>
                  <a:lnTo>
                    <a:pt x="7324" y="1293"/>
                  </a:lnTo>
                  <a:lnTo>
                    <a:pt x="5338" y="662"/>
                  </a:lnTo>
                  <a:lnTo>
                    <a:pt x="4345" y="473"/>
                  </a:lnTo>
                  <a:lnTo>
                    <a:pt x="2234" y="95"/>
                  </a:lnTo>
                  <a:lnTo>
                    <a:pt x="1179" y="32"/>
                  </a:lnTo>
                  <a:lnTo>
                    <a:pt x="621" y="32"/>
                  </a:lnTo>
                  <a:lnTo>
                    <a:pt x="0" y="0"/>
                  </a:lnTo>
                  <a:lnTo>
                    <a:pt x="62"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2" name="Freeform 23"/>
            <p:cNvSpPr/>
            <p:nvPr/>
          </p:nvSpPr>
          <p:spPr>
            <a:xfrm>
              <a:off x="2722033" y="1979083"/>
              <a:ext cx="706968" cy="6963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469"/>
                  </a:lnTo>
                  <a:lnTo>
                    <a:pt x="21600" y="19368"/>
                  </a:lnTo>
                  <a:lnTo>
                    <a:pt x="21212" y="17333"/>
                  </a:lnTo>
                  <a:lnTo>
                    <a:pt x="20695" y="15363"/>
                  </a:lnTo>
                  <a:lnTo>
                    <a:pt x="20048" y="13393"/>
                  </a:lnTo>
                  <a:lnTo>
                    <a:pt x="19272" y="11621"/>
                  </a:lnTo>
                  <a:lnTo>
                    <a:pt x="18237" y="9782"/>
                  </a:lnTo>
                  <a:lnTo>
                    <a:pt x="17073" y="8272"/>
                  </a:lnTo>
                  <a:lnTo>
                    <a:pt x="15780" y="6697"/>
                  </a:lnTo>
                  <a:lnTo>
                    <a:pt x="14228" y="5252"/>
                  </a:lnTo>
                  <a:lnTo>
                    <a:pt x="12675" y="4136"/>
                  </a:lnTo>
                  <a:lnTo>
                    <a:pt x="10994" y="2954"/>
                  </a:lnTo>
                  <a:lnTo>
                    <a:pt x="9183" y="2035"/>
                  </a:lnTo>
                  <a:lnTo>
                    <a:pt x="7372" y="1247"/>
                  </a:lnTo>
                  <a:lnTo>
                    <a:pt x="5303" y="657"/>
                  </a:lnTo>
                  <a:lnTo>
                    <a:pt x="3363" y="263"/>
                  </a:lnTo>
                  <a:lnTo>
                    <a:pt x="1164" y="0"/>
                  </a:lnTo>
                  <a:lnTo>
                    <a:pt x="0" y="0"/>
                  </a:lnTo>
                  <a:lnTo>
                    <a:pt x="0" y="21600"/>
                  </a:lnTo>
                  <a:close/>
                </a:path>
              </a:pathLst>
            </a:custGeom>
            <a:solidFill>
              <a:srgbClr val="FFFBB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3" name="Freeform 24"/>
            <p:cNvSpPr/>
            <p:nvPr/>
          </p:nvSpPr>
          <p:spPr>
            <a:xfrm>
              <a:off x="2722033" y="1979083"/>
              <a:ext cx="706968" cy="6963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469"/>
                  </a:lnTo>
                  <a:lnTo>
                    <a:pt x="21600" y="19368"/>
                  </a:lnTo>
                  <a:lnTo>
                    <a:pt x="21212" y="17333"/>
                  </a:lnTo>
                  <a:lnTo>
                    <a:pt x="20695" y="15363"/>
                  </a:lnTo>
                  <a:lnTo>
                    <a:pt x="20048" y="13393"/>
                  </a:lnTo>
                  <a:lnTo>
                    <a:pt x="19272" y="11621"/>
                  </a:lnTo>
                  <a:lnTo>
                    <a:pt x="18237" y="9782"/>
                  </a:lnTo>
                  <a:lnTo>
                    <a:pt x="17073" y="8272"/>
                  </a:lnTo>
                  <a:lnTo>
                    <a:pt x="15780" y="6697"/>
                  </a:lnTo>
                  <a:lnTo>
                    <a:pt x="14228" y="5252"/>
                  </a:lnTo>
                  <a:lnTo>
                    <a:pt x="12675" y="4136"/>
                  </a:lnTo>
                  <a:lnTo>
                    <a:pt x="10994" y="2954"/>
                  </a:lnTo>
                  <a:lnTo>
                    <a:pt x="9183" y="2035"/>
                  </a:lnTo>
                  <a:lnTo>
                    <a:pt x="7372" y="1247"/>
                  </a:lnTo>
                  <a:lnTo>
                    <a:pt x="5303" y="657"/>
                  </a:lnTo>
                  <a:lnTo>
                    <a:pt x="3363" y="263"/>
                  </a:lnTo>
                  <a:lnTo>
                    <a:pt x="1164" y="0"/>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4" name="Freeform 25"/>
            <p:cNvSpPr/>
            <p:nvPr/>
          </p:nvSpPr>
          <p:spPr>
            <a:xfrm>
              <a:off x="491066" y="2671233"/>
              <a:ext cx="2235201" cy="2190751"/>
            </a:xfrm>
            <a:custGeom>
              <a:avLst/>
              <a:gdLst/>
              <a:ahLst/>
              <a:cxnLst>
                <a:cxn ang="0">
                  <a:pos x="wd2" y="hd2"/>
                </a:cxn>
                <a:cxn ang="5400000">
                  <a:pos x="wd2" y="hd2"/>
                </a:cxn>
                <a:cxn ang="10800000">
                  <a:pos x="wd2" y="hd2"/>
                </a:cxn>
                <a:cxn ang="16200000">
                  <a:pos x="wd2" y="hd2"/>
                </a:cxn>
              </a:cxnLst>
              <a:rect l="0" t="0" r="r" b="b"/>
              <a:pathLst>
                <a:path w="21600" h="21600" extrusionOk="0">
                  <a:moveTo>
                    <a:pt x="21559" y="0"/>
                  </a:moveTo>
                  <a:lnTo>
                    <a:pt x="0" y="0"/>
                  </a:lnTo>
                  <a:lnTo>
                    <a:pt x="0" y="1064"/>
                  </a:lnTo>
                  <a:lnTo>
                    <a:pt x="82" y="2129"/>
                  </a:lnTo>
                  <a:lnTo>
                    <a:pt x="205" y="3151"/>
                  </a:lnTo>
                  <a:lnTo>
                    <a:pt x="368" y="4174"/>
                  </a:lnTo>
                  <a:lnTo>
                    <a:pt x="614" y="5217"/>
                  </a:lnTo>
                  <a:lnTo>
                    <a:pt x="859" y="6198"/>
                  </a:lnTo>
                  <a:lnTo>
                    <a:pt x="1186" y="7179"/>
                  </a:lnTo>
                  <a:lnTo>
                    <a:pt x="1555" y="8118"/>
                  </a:lnTo>
                  <a:lnTo>
                    <a:pt x="1923" y="9037"/>
                  </a:lnTo>
                  <a:lnTo>
                    <a:pt x="2373" y="9934"/>
                  </a:lnTo>
                  <a:lnTo>
                    <a:pt x="2864" y="10831"/>
                  </a:lnTo>
                  <a:lnTo>
                    <a:pt x="3416" y="11708"/>
                  </a:lnTo>
                  <a:lnTo>
                    <a:pt x="3989" y="12522"/>
                  </a:lnTo>
                  <a:lnTo>
                    <a:pt x="4602" y="13294"/>
                  </a:lnTo>
                  <a:lnTo>
                    <a:pt x="5216" y="14087"/>
                  </a:lnTo>
                  <a:lnTo>
                    <a:pt x="5911" y="14817"/>
                  </a:lnTo>
                  <a:lnTo>
                    <a:pt x="6607" y="15569"/>
                  </a:lnTo>
                  <a:lnTo>
                    <a:pt x="7343" y="16216"/>
                  </a:lnTo>
                  <a:lnTo>
                    <a:pt x="8120" y="16883"/>
                  </a:lnTo>
                  <a:lnTo>
                    <a:pt x="8939" y="17489"/>
                  </a:lnTo>
                  <a:lnTo>
                    <a:pt x="9757" y="18031"/>
                  </a:lnTo>
                  <a:lnTo>
                    <a:pt x="10616" y="18553"/>
                  </a:lnTo>
                  <a:lnTo>
                    <a:pt x="11516" y="19054"/>
                  </a:lnTo>
                  <a:lnTo>
                    <a:pt x="12416" y="19492"/>
                  </a:lnTo>
                  <a:lnTo>
                    <a:pt x="13357" y="19910"/>
                  </a:lnTo>
                  <a:lnTo>
                    <a:pt x="14298" y="20285"/>
                  </a:lnTo>
                  <a:lnTo>
                    <a:pt x="15280" y="20619"/>
                  </a:lnTo>
                  <a:lnTo>
                    <a:pt x="16261" y="20890"/>
                  </a:lnTo>
                  <a:lnTo>
                    <a:pt x="17284" y="21141"/>
                  </a:lnTo>
                  <a:lnTo>
                    <a:pt x="18307" y="21308"/>
                  </a:lnTo>
                  <a:lnTo>
                    <a:pt x="19330" y="21433"/>
                  </a:lnTo>
                  <a:lnTo>
                    <a:pt x="20414" y="21517"/>
                  </a:lnTo>
                  <a:lnTo>
                    <a:pt x="21027" y="21558"/>
                  </a:lnTo>
                  <a:lnTo>
                    <a:pt x="21600" y="21600"/>
                  </a:lnTo>
                  <a:lnTo>
                    <a:pt x="21559"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5" name="Freeform 26"/>
            <p:cNvSpPr/>
            <p:nvPr/>
          </p:nvSpPr>
          <p:spPr>
            <a:xfrm>
              <a:off x="491066" y="2671233"/>
              <a:ext cx="2235201" cy="2190751"/>
            </a:xfrm>
            <a:custGeom>
              <a:avLst/>
              <a:gdLst/>
              <a:ahLst/>
              <a:cxnLst>
                <a:cxn ang="0">
                  <a:pos x="wd2" y="hd2"/>
                </a:cxn>
                <a:cxn ang="5400000">
                  <a:pos x="wd2" y="hd2"/>
                </a:cxn>
                <a:cxn ang="10800000">
                  <a:pos x="wd2" y="hd2"/>
                </a:cxn>
                <a:cxn ang="16200000">
                  <a:pos x="wd2" y="hd2"/>
                </a:cxn>
              </a:cxnLst>
              <a:rect l="0" t="0" r="r" b="b"/>
              <a:pathLst>
                <a:path w="21600" h="21600" extrusionOk="0">
                  <a:moveTo>
                    <a:pt x="21559" y="0"/>
                  </a:moveTo>
                  <a:lnTo>
                    <a:pt x="0" y="0"/>
                  </a:lnTo>
                  <a:lnTo>
                    <a:pt x="0" y="1064"/>
                  </a:lnTo>
                  <a:lnTo>
                    <a:pt x="82" y="2129"/>
                  </a:lnTo>
                  <a:lnTo>
                    <a:pt x="205" y="3151"/>
                  </a:lnTo>
                  <a:lnTo>
                    <a:pt x="368" y="4174"/>
                  </a:lnTo>
                  <a:lnTo>
                    <a:pt x="614" y="5217"/>
                  </a:lnTo>
                  <a:lnTo>
                    <a:pt x="859" y="6198"/>
                  </a:lnTo>
                  <a:lnTo>
                    <a:pt x="1186" y="7179"/>
                  </a:lnTo>
                  <a:lnTo>
                    <a:pt x="1555" y="8118"/>
                  </a:lnTo>
                  <a:lnTo>
                    <a:pt x="1923" y="9037"/>
                  </a:lnTo>
                  <a:lnTo>
                    <a:pt x="2373" y="9934"/>
                  </a:lnTo>
                  <a:lnTo>
                    <a:pt x="2864" y="10831"/>
                  </a:lnTo>
                  <a:lnTo>
                    <a:pt x="3416" y="11708"/>
                  </a:lnTo>
                  <a:lnTo>
                    <a:pt x="3989" y="12522"/>
                  </a:lnTo>
                  <a:lnTo>
                    <a:pt x="4602" y="13294"/>
                  </a:lnTo>
                  <a:lnTo>
                    <a:pt x="5216" y="14087"/>
                  </a:lnTo>
                  <a:lnTo>
                    <a:pt x="5911" y="14817"/>
                  </a:lnTo>
                  <a:lnTo>
                    <a:pt x="6607" y="15569"/>
                  </a:lnTo>
                  <a:lnTo>
                    <a:pt x="7343" y="16216"/>
                  </a:lnTo>
                  <a:lnTo>
                    <a:pt x="8120" y="16883"/>
                  </a:lnTo>
                  <a:lnTo>
                    <a:pt x="8939" y="17489"/>
                  </a:lnTo>
                  <a:lnTo>
                    <a:pt x="9757" y="18031"/>
                  </a:lnTo>
                  <a:lnTo>
                    <a:pt x="10616" y="18553"/>
                  </a:lnTo>
                  <a:lnTo>
                    <a:pt x="11516" y="19054"/>
                  </a:lnTo>
                  <a:lnTo>
                    <a:pt x="12416" y="19492"/>
                  </a:lnTo>
                  <a:lnTo>
                    <a:pt x="13357" y="19910"/>
                  </a:lnTo>
                  <a:lnTo>
                    <a:pt x="14298" y="20285"/>
                  </a:lnTo>
                  <a:lnTo>
                    <a:pt x="15280" y="20619"/>
                  </a:lnTo>
                  <a:lnTo>
                    <a:pt x="16261" y="20890"/>
                  </a:lnTo>
                  <a:lnTo>
                    <a:pt x="17284" y="21141"/>
                  </a:lnTo>
                  <a:lnTo>
                    <a:pt x="18307" y="21308"/>
                  </a:lnTo>
                  <a:lnTo>
                    <a:pt x="19330" y="21433"/>
                  </a:lnTo>
                  <a:lnTo>
                    <a:pt x="20414" y="21517"/>
                  </a:lnTo>
                  <a:lnTo>
                    <a:pt x="21027" y="21558"/>
                  </a:lnTo>
                  <a:lnTo>
                    <a:pt x="21600" y="21600"/>
                  </a:lnTo>
                  <a:lnTo>
                    <a:pt x="21559"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6" name="Freeform 27"/>
            <p:cNvSpPr/>
            <p:nvPr/>
          </p:nvSpPr>
          <p:spPr>
            <a:xfrm>
              <a:off x="1246716" y="2675466"/>
              <a:ext cx="1479551" cy="1445685"/>
            </a:xfrm>
            <a:custGeom>
              <a:avLst/>
              <a:gdLst/>
              <a:ahLst/>
              <a:cxnLst>
                <a:cxn ang="0">
                  <a:pos x="wd2" y="hd2"/>
                </a:cxn>
                <a:cxn ang="5400000">
                  <a:pos x="wd2" y="hd2"/>
                </a:cxn>
                <a:cxn ang="10800000">
                  <a:pos x="wd2" y="hd2"/>
                </a:cxn>
                <a:cxn ang="16200000">
                  <a:pos x="wd2" y="hd2"/>
                </a:cxn>
              </a:cxnLst>
              <a:rect l="0" t="0" r="r" b="b"/>
              <a:pathLst>
                <a:path w="21600" h="21600" extrusionOk="0">
                  <a:moveTo>
                    <a:pt x="21538" y="0"/>
                  </a:moveTo>
                  <a:lnTo>
                    <a:pt x="0" y="0"/>
                  </a:lnTo>
                  <a:lnTo>
                    <a:pt x="0" y="1044"/>
                  </a:lnTo>
                  <a:lnTo>
                    <a:pt x="62" y="2087"/>
                  </a:lnTo>
                  <a:lnTo>
                    <a:pt x="185" y="3163"/>
                  </a:lnTo>
                  <a:lnTo>
                    <a:pt x="371" y="4143"/>
                  </a:lnTo>
                  <a:lnTo>
                    <a:pt x="618" y="5155"/>
                  </a:lnTo>
                  <a:lnTo>
                    <a:pt x="865" y="6135"/>
                  </a:lnTo>
                  <a:lnTo>
                    <a:pt x="1174" y="7147"/>
                  </a:lnTo>
                  <a:lnTo>
                    <a:pt x="1545" y="8064"/>
                  </a:lnTo>
                  <a:lnTo>
                    <a:pt x="1978" y="9013"/>
                  </a:lnTo>
                  <a:lnTo>
                    <a:pt x="2410" y="9930"/>
                  </a:lnTo>
                  <a:lnTo>
                    <a:pt x="3399" y="11701"/>
                  </a:lnTo>
                  <a:lnTo>
                    <a:pt x="3955" y="12492"/>
                  </a:lnTo>
                  <a:lnTo>
                    <a:pt x="4573" y="13314"/>
                  </a:lnTo>
                  <a:lnTo>
                    <a:pt x="5191" y="14105"/>
                  </a:lnTo>
                  <a:lnTo>
                    <a:pt x="5871" y="14864"/>
                  </a:lnTo>
                  <a:lnTo>
                    <a:pt x="6613" y="15560"/>
                  </a:lnTo>
                  <a:lnTo>
                    <a:pt x="7355" y="16224"/>
                  </a:lnTo>
                  <a:lnTo>
                    <a:pt x="8096" y="16856"/>
                  </a:lnTo>
                  <a:lnTo>
                    <a:pt x="8900" y="17489"/>
                  </a:lnTo>
                  <a:lnTo>
                    <a:pt x="9765" y="18026"/>
                  </a:lnTo>
                  <a:lnTo>
                    <a:pt x="10568" y="18596"/>
                  </a:lnTo>
                  <a:lnTo>
                    <a:pt x="11495" y="19102"/>
                  </a:lnTo>
                  <a:lnTo>
                    <a:pt x="12361" y="19544"/>
                  </a:lnTo>
                  <a:lnTo>
                    <a:pt x="13288" y="19955"/>
                  </a:lnTo>
                  <a:lnTo>
                    <a:pt x="14276" y="20335"/>
                  </a:lnTo>
                  <a:lnTo>
                    <a:pt x="15265" y="20651"/>
                  </a:lnTo>
                  <a:lnTo>
                    <a:pt x="17243" y="21157"/>
                  </a:lnTo>
                  <a:lnTo>
                    <a:pt x="18294" y="21347"/>
                  </a:lnTo>
                  <a:lnTo>
                    <a:pt x="19375" y="21473"/>
                  </a:lnTo>
                  <a:lnTo>
                    <a:pt x="20426" y="21537"/>
                  </a:lnTo>
                  <a:lnTo>
                    <a:pt x="20982" y="21600"/>
                  </a:lnTo>
                  <a:lnTo>
                    <a:pt x="21600" y="21600"/>
                  </a:lnTo>
                  <a:lnTo>
                    <a:pt x="21538" y="0"/>
                  </a:lnTo>
                  <a:close/>
                </a:path>
              </a:pathLst>
            </a:custGeom>
            <a:solidFill>
              <a:srgbClr val="07A97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7" name="Freeform 28"/>
            <p:cNvSpPr/>
            <p:nvPr/>
          </p:nvSpPr>
          <p:spPr>
            <a:xfrm>
              <a:off x="1246716" y="2675466"/>
              <a:ext cx="1479551" cy="1445685"/>
            </a:xfrm>
            <a:custGeom>
              <a:avLst/>
              <a:gdLst/>
              <a:ahLst/>
              <a:cxnLst>
                <a:cxn ang="0">
                  <a:pos x="wd2" y="hd2"/>
                </a:cxn>
                <a:cxn ang="5400000">
                  <a:pos x="wd2" y="hd2"/>
                </a:cxn>
                <a:cxn ang="10800000">
                  <a:pos x="wd2" y="hd2"/>
                </a:cxn>
                <a:cxn ang="16200000">
                  <a:pos x="wd2" y="hd2"/>
                </a:cxn>
              </a:cxnLst>
              <a:rect l="0" t="0" r="r" b="b"/>
              <a:pathLst>
                <a:path w="21600" h="21600" extrusionOk="0">
                  <a:moveTo>
                    <a:pt x="21538" y="0"/>
                  </a:moveTo>
                  <a:lnTo>
                    <a:pt x="0" y="0"/>
                  </a:lnTo>
                  <a:lnTo>
                    <a:pt x="0" y="1044"/>
                  </a:lnTo>
                  <a:lnTo>
                    <a:pt x="62" y="2087"/>
                  </a:lnTo>
                  <a:lnTo>
                    <a:pt x="185" y="3163"/>
                  </a:lnTo>
                  <a:lnTo>
                    <a:pt x="371" y="4143"/>
                  </a:lnTo>
                  <a:lnTo>
                    <a:pt x="618" y="5155"/>
                  </a:lnTo>
                  <a:lnTo>
                    <a:pt x="865" y="6135"/>
                  </a:lnTo>
                  <a:lnTo>
                    <a:pt x="1174" y="7147"/>
                  </a:lnTo>
                  <a:lnTo>
                    <a:pt x="1545" y="8064"/>
                  </a:lnTo>
                  <a:lnTo>
                    <a:pt x="1978" y="9013"/>
                  </a:lnTo>
                  <a:lnTo>
                    <a:pt x="2410" y="9930"/>
                  </a:lnTo>
                  <a:lnTo>
                    <a:pt x="3399" y="11701"/>
                  </a:lnTo>
                  <a:lnTo>
                    <a:pt x="3955" y="12492"/>
                  </a:lnTo>
                  <a:lnTo>
                    <a:pt x="4573" y="13314"/>
                  </a:lnTo>
                  <a:lnTo>
                    <a:pt x="5191" y="14105"/>
                  </a:lnTo>
                  <a:lnTo>
                    <a:pt x="5871" y="14864"/>
                  </a:lnTo>
                  <a:lnTo>
                    <a:pt x="6613" y="15560"/>
                  </a:lnTo>
                  <a:lnTo>
                    <a:pt x="7355" y="16224"/>
                  </a:lnTo>
                  <a:lnTo>
                    <a:pt x="8096" y="16856"/>
                  </a:lnTo>
                  <a:lnTo>
                    <a:pt x="8900" y="17489"/>
                  </a:lnTo>
                  <a:lnTo>
                    <a:pt x="9765" y="18026"/>
                  </a:lnTo>
                  <a:lnTo>
                    <a:pt x="10568" y="18596"/>
                  </a:lnTo>
                  <a:lnTo>
                    <a:pt x="11495" y="19102"/>
                  </a:lnTo>
                  <a:lnTo>
                    <a:pt x="12361" y="19544"/>
                  </a:lnTo>
                  <a:lnTo>
                    <a:pt x="13288" y="19955"/>
                  </a:lnTo>
                  <a:lnTo>
                    <a:pt x="14276" y="20335"/>
                  </a:lnTo>
                  <a:lnTo>
                    <a:pt x="15265" y="20651"/>
                  </a:lnTo>
                  <a:lnTo>
                    <a:pt x="17243" y="21157"/>
                  </a:lnTo>
                  <a:lnTo>
                    <a:pt x="18294" y="21347"/>
                  </a:lnTo>
                  <a:lnTo>
                    <a:pt x="19375" y="21473"/>
                  </a:lnTo>
                  <a:lnTo>
                    <a:pt x="20426" y="21537"/>
                  </a:lnTo>
                  <a:lnTo>
                    <a:pt x="20982" y="21600"/>
                  </a:lnTo>
                  <a:lnTo>
                    <a:pt x="21600" y="21600"/>
                  </a:lnTo>
                  <a:lnTo>
                    <a:pt x="21538"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8" name="Freeform 29"/>
            <p:cNvSpPr/>
            <p:nvPr/>
          </p:nvSpPr>
          <p:spPr>
            <a:xfrm>
              <a:off x="2012950" y="2675466"/>
              <a:ext cx="709084" cy="6942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9" y="2041"/>
                  </a:lnTo>
                  <a:lnTo>
                    <a:pt x="387" y="4083"/>
                  </a:lnTo>
                  <a:lnTo>
                    <a:pt x="903" y="6190"/>
                  </a:lnTo>
                  <a:lnTo>
                    <a:pt x="1547" y="8034"/>
                  </a:lnTo>
                  <a:lnTo>
                    <a:pt x="2450" y="9944"/>
                  </a:lnTo>
                  <a:lnTo>
                    <a:pt x="3482" y="11656"/>
                  </a:lnTo>
                  <a:lnTo>
                    <a:pt x="4642" y="13302"/>
                  </a:lnTo>
                  <a:lnTo>
                    <a:pt x="5932" y="14751"/>
                  </a:lnTo>
                  <a:lnTo>
                    <a:pt x="7350" y="16200"/>
                  </a:lnTo>
                  <a:lnTo>
                    <a:pt x="8898" y="17451"/>
                  </a:lnTo>
                  <a:lnTo>
                    <a:pt x="10574" y="18505"/>
                  </a:lnTo>
                  <a:lnTo>
                    <a:pt x="12380" y="19559"/>
                  </a:lnTo>
                  <a:lnTo>
                    <a:pt x="14314" y="20349"/>
                  </a:lnTo>
                  <a:lnTo>
                    <a:pt x="16248" y="20810"/>
                  </a:lnTo>
                  <a:lnTo>
                    <a:pt x="18376" y="21205"/>
                  </a:lnTo>
                  <a:lnTo>
                    <a:pt x="20439" y="21468"/>
                  </a:lnTo>
                  <a:lnTo>
                    <a:pt x="21084" y="21468"/>
                  </a:lnTo>
                  <a:lnTo>
                    <a:pt x="21600" y="21600"/>
                  </a:lnTo>
                  <a:lnTo>
                    <a:pt x="21600" y="0"/>
                  </a:lnTo>
                  <a:close/>
                </a:path>
              </a:pathLst>
            </a:custGeom>
            <a:solidFill>
              <a:srgbClr val="96CFB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39" name="Freeform 30"/>
            <p:cNvSpPr/>
            <p:nvPr/>
          </p:nvSpPr>
          <p:spPr>
            <a:xfrm>
              <a:off x="2012950" y="2675466"/>
              <a:ext cx="709084" cy="6942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9" y="2041"/>
                  </a:lnTo>
                  <a:lnTo>
                    <a:pt x="387" y="4083"/>
                  </a:lnTo>
                  <a:lnTo>
                    <a:pt x="903" y="6190"/>
                  </a:lnTo>
                  <a:lnTo>
                    <a:pt x="1547" y="8034"/>
                  </a:lnTo>
                  <a:lnTo>
                    <a:pt x="2450" y="9944"/>
                  </a:lnTo>
                  <a:lnTo>
                    <a:pt x="3482" y="11656"/>
                  </a:lnTo>
                  <a:lnTo>
                    <a:pt x="4642" y="13302"/>
                  </a:lnTo>
                  <a:lnTo>
                    <a:pt x="5932" y="14751"/>
                  </a:lnTo>
                  <a:lnTo>
                    <a:pt x="7350" y="16200"/>
                  </a:lnTo>
                  <a:lnTo>
                    <a:pt x="8898" y="17451"/>
                  </a:lnTo>
                  <a:lnTo>
                    <a:pt x="10574" y="18505"/>
                  </a:lnTo>
                  <a:lnTo>
                    <a:pt x="12380" y="19559"/>
                  </a:lnTo>
                  <a:lnTo>
                    <a:pt x="14314" y="20349"/>
                  </a:lnTo>
                  <a:lnTo>
                    <a:pt x="16248" y="20810"/>
                  </a:lnTo>
                  <a:lnTo>
                    <a:pt x="18376" y="21205"/>
                  </a:lnTo>
                  <a:lnTo>
                    <a:pt x="20439" y="21468"/>
                  </a:lnTo>
                  <a:lnTo>
                    <a:pt x="21084" y="21468"/>
                  </a:lnTo>
                  <a:lnTo>
                    <a:pt x="21600" y="2160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0" name="Freeform 31"/>
            <p:cNvSpPr/>
            <p:nvPr/>
          </p:nvSpPr>
          <p:spPr>
            <a:xfrm>
              <a:off x="2717800" y="2671233"/>
              <a:ext cx="2233084" cy="2190751"/>
            </a:xfrm>
            <a:custGeom>
              <a:avLst/>
              <a:gdLst/>
              <a:ahLst/>
              <a:cxnLst>
                <a:cxn ang="0">
                  <a:pos x="wd2" y="hd2"/>
                </a:cxn>
                <a:cxn ang="5400000">
                  <a:pos x="wd2" y="hd2"/>
                </a:cxn>
                <a:cxn ang="10800000">
                  <a:pos x="wd2" y="hd2"/>
                </a:cxn>
                <a:cxn ang="16200000">
                  <a:pos x="wd2" y="hd2"/>
                </a:cxn>
              </a:cxnLst>
              <a:rect l="0" t="0" r="r" b="b"/>
              <a:pathLst>
                <a:path w="21600" h="21600" extrusionOk="0">
                  <a:moveTo>
                    <a:pt x="41" y="0"/>
                  </a:moveTo>
                  <a:lnTo>
                    <a:pt x="21600" y="0"/>
                  </a:lnTo>
                  <a:lnTo>
                    <a:pt x="21600" y="1064"/>
                  </a:lnTo>
                  <a:lnTo>
                    <a:pt x="21518" y="2129"/>
                  </a:lnTo>
                  <a:lnTo>
                    <a:pt x="21395" y="3151"/>
                  </a:lnTo>
                  <a:lnTo>
                    <a:pt x="21231" y="4174"/>
                  </a:lnTo>
                  <a:lnTo>
                    <a:pt x="20986" y="5217"/>
                  </a:lnTo>
                  <a:lnTo>
                    <a:pt x="20740" y="6198"/>
                  </a:lnTo>
                  <a:lnTo>
                    <a:pt x="20413" y="7179"/>
                  </a:lnTo>
                  <a:lnTo>
                    <a:pt x="20044" y="8118"/>
                  </a:lnTo>
                  <a:lnTo>
                    <a:pt x="19675" y="9037"/>
                  </a:lnTo>
                  <a:lnTo>
                    <a:pt x="19225" y="9934"/>
                  </a:lnTo>
                  <a:lnTo>
                    <a:pt x="18734" y="10831"/>
                  </a:lnTo>
                  <a:lnTo>
                    <a:pt x="18201" y="11708"/>
                  </a:lnTo>
                  <a:lnTo>
                    <a:pt x="17628" y="12522"/>
                  </a:lnTo>
                  <a:lnTo>
                    <a:pt x="17014" y="13294"/>
                  </a:lnTo>
                  <a:lnTo>
                    <a:pt x="16400" y="14087"/>
                  </a:lnTo>
                  <a:lnTo>
                    <a:pt x="15704" y="14817"/>
                  </a:lnTo>
                  <a:lnTo>
                    <a:pt x="14987" y="15569"/>
                  </a:lnTo>
                  <a:lnTo>
                    <a:pt x="14250" y="16216"/>
                  </a:lnTo>
                  <a:lnTo>
                    <a:pt x="13472" y="16883"/>
                  </a:lnTo>
                  <a:lnTo>
                    <a:pt x="12653" y="17489"/>
                  </a:lnTo>
                  <a:lnTo>
                    <a:pt x="11834" y="18031"/>
                  </a:lnTo>
                  <a:lnTo>
                    <a:pt x="10974" y="18553"/>
                  </a:lnTo>
                  <a:lnTo>
                    <a:pt x="10073" y="19054"/>
                  </a:lnTo>
                  <a:lnTo>
                    <a:pt x="9172" y="19492"/>
                  </a:lnTo>
                  <a:lnTo>
                    <a:pt x="8231" y="19910"/>
                  </a:lnTo>
                  <a:lnTo>
                    <a:pt x="7289" y="20285"/>
                  </a:lnTo>
                  <a:lnTo>
                    <a:pt x="6306" y="20619"/>
                  </a:lnTo>
                  <a:lnTo>
                    <a:pt x="5323" y="20890"/>
                  </a:lnTo>
                  <a:lnTo>
                    <a:pt x="4300" y="21141"/>
                  </a:lnTo>
                  <a:lnTo>
                    <a:pt x="3276" y="21308"/>
                  </a:lnTo>
                  <a:lnTo>
                    <a:pt x="2211" y="21433"/>
                  </a:lnTo>
                  <a:lnTo>
                    <a:pt x="1187" y="21517"/>
                  </a:lnTo>
                  <a:lnTo>
                    <a:pt x="573" y="21558"/>
                  </a:lnTo>
                  <a:lnTo>
                    <a:pt x="0" y="21600"/>
                  </a:lnTo>
                  <a:lnTo>
                    <a:pt x="41"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1" name="Freeform 32"/>
            <p:cNvSpPr/>
            <p:nvPr/>
          </p:nvSpPr>
          <p:spPr>
            <a:xfrm>
              <a:off x="2717800" y="2671233"/>
              <a:ext cx="2233084" cy="2190751"/>
            </a:xfrm>
            <a:custGeom>
              <a:avLst/>
              <a:gdLst/>
              <a:ahLst/>
              <a:cxnLst>
                <a:cxn ang="0">
                  <a:pos x="wd2" y="hd2"/>
                </a:cxn>
                <a:cxn ang="5400000">
                  <a:pos x="wd2" y="hd2"/>
                </a:cxn>
                <a:cxn ang="10800000">
                  <a:pos x="wd2" y="hd2"/>
                </a:cxn>
                <a:cxn ang="16200000">
                  <a:pos x="wd2" y="hd2"/>
                </a:cxn>
              </a:cxnLst>
              <a:rect l="0" t="0" r="r" b="b"/>
              <a:pathLst>
                <a:path w="21600" h="21600" extrusionOk="0">
                  <a:moveTo>
                    <a:pt x="41" y="0"/>
                  </a:moveTo>
                  <a:lnTo>
                    <a:pt x="21600" y="0"/>
                  </a:lnTo>
                  <a:lnTo>
                    <a:pt x="21600" y="1064"/>
                  </a:lnTo>
                  <a:lnTo>
                    <a:pt x="21518" y="2129"/>
                  </a:lnTo>
                  <a:lnTo>
                    <a:pt x="21395" y="3151"/>
                  </a:lnTo>
                  <a:lnTo>
                    <a:pt x="21231" y="4174"/>
                  </a:lnTo>
                  <a:lnTo>
                    <a:pt x="20986" y="5217"/>
                  </a:lnTo>
                  <a:lnTo>
                    <a:pt x="20740" y="6198"/>
                  </a:lnTo>
                  <a:lnTo>
                    <a:pt x="20413" y="7179"/>
                  </a:lnTo>
                  <a:lnTo>
                    <a:pt x="20044" y="8118"/>
                  </a:lnTo>
                  <a:lnTo>
                    <a:pt x="19675" y="9037"/>
                  </a:lnTo>
                  <a:lnTo>
                    <a:pt x="19225" y="9934"/>
                  </a:lnTo>
                  <a:lnTo>
                    <a:pt x="18734" y="10831"/>
                  </a:lnTo>
                  <a:lnTo>
                    <a:pt x="18201" y="11708"/>
                  </a:lnTo>
                  <a:lnTo>
                    <a:pt x="17628" y="12522"/>
                  </a:lnTo>
                  <a:lnTo>
                    <a:pt x="17014" y="13294"/>
                  </a:lnTo>
                  <a:lnTo>
                    <a:pt x="16400" y="14087"/>
                  </a:lnTo>
                  <a:lnTo>
                    <a:pt x="15704" y="14817"/>
                  </a:lnTo>
                  <a:lnTo>
                    <a:pt x="14987" y="15569"/>
                  </a:lnTo>
                  <a:lnTo>
                    <a:pt x="14250" y="16216"/>
                  </a:lnTo>
                  <a:lnTo>
                    <a:pt x="13472" y="16883"/>
                  </a:lnTo>
                  <a:lnTo>
                    <a:pt x="12653" y="17489"/>
                  </a:lnTo>
                  <a:lnTo>
                    <a:pt x="11834" y="18031"/>
                  </a:lnTo>
                  <a:lnTo>
                    <a:pt x="10974" y="18553"/>
                  </a:lnTo>
                  <a:lnTo>
                    <a:pt x="10073" y="19054"/>
                  </a:lnTo>
                  <a:lnTo>
                    <a:pt x="9172" y="19492"/>
                  </a:lnTo>
                  <a:lnTo>
                    <a:pt x="8231" y="19910"/>
                  </a:lnTo>
                  <a:lnTo>
                    <a:pt x="7289" y="20285"/>
                  </a:lnTo>
                  <a:lnTo>
                    <a:pt x="6306" y="20619"/>
                  </a:lnTo>
                  <a:lnTo>
                    <a:pt x="5323" y="20890"/>
                  </a:lnTo>
                  <a:lnTo>
                    <a:pt x="4300" y="21141"/>
                  </a:lnTo>
                  <a:lnTo>
                    <a:pt x="3276" y="21308"/>
                  </a:lnTo>
                  <a:lnTo>
                    <a:pt x="2211" y="21433"/>
                  </a:lnTo>
                  <a:lnTo>
                    <a:pt x="1187" y="21517"/>
                  </a:lnTo>
                  <a:lnTo>
                    <a:pt x="573" y="21558"/>
                  </a:lnTo>
                  <a:lnTo>
                    <a:pt x="0" y="21600"/>
                  </a:lnTo>
                  <a:lnTo>
                    <a:pt x="41"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2" name="Freeform 33"/>
            <p:cNvSpPr/>
            <p:nvPr/>
          </p:nvSpPr>
          <p:spPr>
            <a:xfrm>
              <a:off x="2722033" y="2675466"/>
              <a:ext cx="1473201" cy="1445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44"/>
                  </a:lnTo>
                  <a:lnTo>
                    <a:pt x="21538" y="2087"/>
                  </a:lnTo>
                  <a:lnTo>
                    <a:pt x="21414" y="3163"/>
                  </a:lnTo>
                  <a:lnTo>
                    <a:pt x="21228" y="4143"/>
                  </a:lnTo>
                  <a:lnTo>
                    <a:pt x="21041" y="5155"/>
                  </a:lnTo>
                  <a:lnTo>
                    <a:pt x="20731" y="6135"/>
                  </a:lnTo>
                  <a:lnTo>
                    <a:pt x="20421" y="7147"/>
                  </a:lnTo>
                  <a:lnTo>
                    <a:pt x="20048" y="8064"/>
                  </a:lnTo>
                  <a:lnTo>
                    <a:pt x="19676" y="9013"/>
                  </a:lnTo>
                  <a:lnTo>
                    <a:pt x="19241" y="9930"/>
                  </a:lnTo>
                  <a:lnTo>
                    <a:pt x="18745" y="10816"/>
                  </a:lnTo>
                  <a:lnTo>
                    <a:pt x="18186" y="11701"/>
                  </a:lnTo>
                  <a:lnTo>
                    <a:pt x="17628" y="12492"/>
                  </a:lnTo>
                  <a:lnTo>
                    <a:pt x="17007" y="13314"/>
                  </a:lnTo>
                  <a:lnTo>
                    <a:pt x="16386" y="14105"/>
                  </a:lnTo>
                  <a:lnTo>
                    <a:pt x="15703" y="14864"/>
                  </a:lnTo>
                  <a:lnTo>
                    <a:pt x="15021" y="15560"/>
                  </a:lnTo>
                  <a:lnTo>
                    <a:pt x="14276" y="16224"/>
                  </a:lnTo>
                  <a:lnTo>
                    <a:pt x="12662" y="17489"/>
                  </a:lnTo>
                  <a:lnTo>
                    <a:pt x="11855" y="18026"/>
                  </a:lnTo>
                  <a:lnTo>
                    <a:pt x="10986" y="18596"/>
                  </a:lnTo>
                  <a:lnTo>
                    <a:pt x="10117" y="19102"/>
                  </a:lnTo>
                  <a:lnTo>
                    <a:pt x="9186" y="19544"/>
                  </a:lnTo>
                  <a:lnTo>
                    <a:pt x="8255" y="19955"/>
                  </a:lnTo>
                  <a:lnTo>
                    <a:pt x="7324" y="20335"/>
                  </a:lnTo>
                  <a:lnTo>
                    <a:pt x="6331" y="20651"/>
                  </a:lnTo>
                  <a:lnTo>
                    <a:pt x="5338" y="20904"/>
                  </a:lnTo>
                  <a:lnTo>
                    <a:pt x="4283" y="21157"/>
                  </a:lnTo>
                  <a:lnTo>
                    <a:pt x="3290" y="21347"/>
                  </a:lnTo>
                  <a:lnTo>
                    <a:pt x="2234" y="21473"/>
                  </a:lnTo>
                  <a:lnTo>
                    <a:pt x="1179" y="21537"/>
                  </a:lnTo>
                  <a:lnTo>
                    <a:pt x="559" y="21600"/>
                  </a:lnTo>
                  <a:lnTo>
                    <a:pt x="0" y="21600"/>
                  </a:lnTo>
                  <a:lnTo>
                    <a:pt x="0" y="0"/>
                  </a:lnTo>
                  <a:close/>
                </a:path>
              </a:pathLst>
            </a:custGeom>
            <a:solidFill>
              <a:srgbClr val="E4664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3" name="Freeform 34"/>
            <p:cNvSpPr/>
            <p:nvPr/>
          </p:nvSpPr>
          <p:spPr>
            <a:xfrm>
              <a:off x="2722033" y="2675466"/>
              <a:ext cx="1473201" cy="1445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44"/>
                  </a:lnTo>
                  <a:lnTo>
                    <a:pt x="21538" y="2087"/>
                  </a:lnTo>
                  <a:lnTo>
                    <a:pt x="21414" y="3163"/>
                  </a:lnTo>
                  <a:lnTo>
                    <a:pt x="21228" y="4143"/>
                  </a:lnTo>
                  <a:lnTo>
                    <a:pt x="21041" y="5155"/>
                  </a:lnTo>
                  <a:lnTo>
                    <a:pt x="20731" y="6135"/>
                  </a:lnTo>
                  <a:lnTo>
                    <a:pt x="20421" y="7147"/>
                  </a:lnTo>
                  <a:lnTo>
                    <a:pt x="20048" y="8064"/>
                  </a:lnTo>
                  <a:lnTo>
                    <a:pt x="19676" y="9013"/>
                  </a:lnTo>
                  <a:lnTo>
                    <a:pt x="19241" y="9930"/>
                  </a:lnTo>
                  <a:lnTo>
                    <a:pt x="18745" y="10816"/>
                  </a:lnTo>
                  <a:lnTo>
                    <a:pt x="18186" y="11701"/>
                  </a:lnTo>
                  <a:lnTo>
                    <a:pt x="17628" y="12492"/>
                  </a:lnTo>
                  <a:lnTo>
                    <a:pt x="17007" y="13314"/>
                  </a:lnTo>
                  <a:lnTo>
                    <a:pt x="16386" y="14105"/>
                  </a:lnTo>
                  <a:lnTo>
                    <a:pt x="15703" y="14864"/>
                  </a:lnTo>
                  <a:lnTo>
                    <a:pt x="15021" y="15560"/>
                  </a:lnTo>
                  <a:lnTo>
                    <a:pt x="14276" y="16224"/>
                  </a:lnTo>
                  <a:lnTo>
                    <a:pt x="12662" y="17489"/>
                  </a:lnTo>
                  <a:lnTo>
                    <a:pt x="11855" y="18026"/>
                  </a:lnTo>
                  <a:lnTo>
                    <a:pt x="10986" y="18596"/>
                  </a:lnTo>
                  <a:lnTo>
                    <a:pt x="10117" y="19102"/>
                  </a:lnTo>
                  <a:lnTo>
                    <a:pt x="9186" y="19544"/>
                  </a:lnTo>
                  <a:lnTo>
                    <a:pt x="8255" y="19955"/>
                  </a:lnTo>
                  <a:lnTo>
                    <a:pt x="7324" y="20335"/>
                  </a:lnTo>
                  <a:lnTo>
                    <a:pt x="6331" y="20651"/>
                  </a:lnTo>
                  <a:lnTo>
                    <a:pt x="5338" y="20904"/>
                  </a:lnTo>
                  <a:lnTo>
                    <a:pt x="4283" y="21157"/>
                  </a:lnTo>
                  <a:lnTo>
                    <a:pt x="3290" y="21347"/>
                  </a:lnTo>
                  <a:lnTo>
                    <a:pt x="2234" y="21473"/>
                  </a:lnTo>
                  <a:lnTo>
                    <a:pt x="1179" y="21537"/>
                  </a:lnTo>
                  <a:lnTo>
                    <a:pt x="559" y="21600"/>
                  </a:lnTo>
                  <a:lnTo>
                    <a:pt x="0" y="216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4" name="Freeform 35"/>
            <p:cNvSpPr/>
            <p:nvPr/>
          </p:nvSpPr>
          <p:spPr>
            <a:xfrm>
              <a:off x="2722033" y="2675466"/>
              <a:ext cx="706968" cy="6942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041"/>
                  </a:lnTo>
                  <a:lnTo>
                    <a:pt x="21212" y="4083"/>
                  </a:lnTo>
                  <a:lnTo>
                    <a:pt x="20824" y="6190"/>
                  </a:lnTo>
                  <a:lnTo>
                    <a:pt x="20048" y="8034"/>
                  </a:lnTo>
                  <a:lnTo>
                    <a:pt x="19272" y="9944"/>
                  </a:lnTo>
                  <a:lnTo>
                    <a:pt x="18237" y="11656"/>
                  </a:lnTo>
                  <a:lnTo>
                    <a:pt x="17073" y="13302"/>
                  </a:lnTo>
                  <a:lnTo>
                    <a:pt x="15780" y="14751"/>
                  </a:lnTo>
                  <a:lnTo>
                    <a:pt x="14228" y="16200"/>
                  </a:lnTo>
                  <a:lnTo>
                    <a:pt x="12675" y="17451"/>
                  </a:lnTo>
                  <a:lnTo>
                    <a:pt x="10994" y="18505"/>
                  </a:lnTo>
                  <a:lnTo>
                    <a:pt x="9183" y="19559"/>
                  </a:lnTo>
                  <a:lnTo>
                    <a:pt x="7372" y="20349"/>
                  </a:lnTo>
                  <a:lnTo>
                    <a:pt x="5303" y="20810"/>
                  </a:lnTo>
                  <a:lnTo>
                    <a:pt x="3234" y="21205"/>
                  </a:lnTo>
                  <a:lnTo>
                    <a:pt x="1164" y="21468"/>
                  </a:lnTo>
                  <a:lnTo>
                    <a:pt x="647" y="21468"/>
                  </a:lnTo>
                  <a:lnTo>
                    <a:pt x="0" y="21600"/>
                  </a:lnTo>
                  <a:lnTo>
                    <a:pt x="0" y="0"/>
                  </a:lnTo>
                  <a:close/>
                </a:path>
              </a:pathLst>
            </a:custGeom>
            <a:solidFill>
              <a:srgbClr val="F1AE9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5" name="Freeform 36"/>
            <p:cNvSpPr/>
            <p:nvPr/>
          </p:nvSpPr>
          <p:spPr>
            <a:xfrm>
              <a:off x="2722033" y="2675466"/>
              <a:ext cx="706968" cy="6942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041"/>
                  </a:lnTo>
                  <a:lnTo>
                    <a:pt x="21212" y="4083"/>
                  </a:lnTo>
                  <a:lnTo>
                    <a:pt x="20824" y="6190"/>
                  </a:lnTo>
                  <a:lnTo>
                    <a:pt x="20048" y="8034"/>
                  </a:lnTo>
                  <a:lnTo>
                    <a:pt x="19272" y="9944"/>
                  </a:lnTo>
                  <a:lnTo>
                    <a:pt x="18237" y="11656"/>
                  </a:lnTo>
                  <a:lnTo>
                    <a:pt x="17073" y="13302"/>
                  </a:lnTo>
                  <a:lnTo>
                    <a:pt x="15780" y="14751"/>
                  </a:lnTo>
                  <a:lnTo>
                    <a:pt x="14228" y="16200"/>
                  </a:lnTo>
                  <a:lnTo>
                    <a:pt x="12675" y="17451"/>
                  </a:lnTo>
                  <a:lnTo>
                    <a:pt x="10994" y="18505"/>
                  </a:lnTo>
                  <a:lnTo>
                    <a:pt x="9183" y="19559"/>
                  </a:lnTo>
                  <a:lnTo>
                    <a:pt x="7372" y="20349"/>
                  </a:lnTo>
                  <a:lnTo>
                    <a:pt x="5303" y="20810"/>
                  </a:lnTo>
                  <a:lnTo>
                    <a:pt x="3234" y="21205"/>
                  </a:lnTo>
                  <a:lnTo>
                    <a:pt x="1164" y="21468"/>
                  </a:lnTo>
                  <a:lnTo>
                    <a:pt x="647" y="21468"/>
                  </a:lnTo>
                  <a:lnTo>
                    <a:pt x="0" y="216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6" name="Freeform 37"/>
            <p:cNvSpPr/>
            <p:nvPr/>
          </p:nvSpPr>
          <p:spPr>
            <a:xfrm>
              <a:off x="1809750" y="499533"/>
              <a:ext cx="1733551" cy="400051"/>
            </a:xfrm>
            <a:custGeom>
              <a:avLst/>
              <a:gdLst/>
              <a:ahLst/>
              <a:cxnLst>
                <a:cxn ang="0">
                  <a:pos x="wd2" y="hd2"/>
                </a:cxn>
                <a:cxn ang="5400000">
                  <a:pos x="wd2" y="hd2"/>
                </a:cxn>
                <a:cxn ang="10800000">
                  <a:pos x="wd2" y="hd2"/>
                </a:cxn>
                <a:cxn ang="16200000">
                  <a:pos x="wd2" y="hd2"/>
                </a:cxn>
              </a:cxnLst>
              <a:rect l="0" t="0" r="r" b="b"/>
              <a:pathLst>
                <a:path w="21600" h="21600" extrusionOk="0">
                  <a:moveTo>
                    <a:pt x="0" y="13714"/>
                  </a:moveTo>
                  <a:lnTo>
                    <a:pt x="264" y="12114"/>
                  </a:lnTo>
                  <a:lnTo>
                    <a:pt x="527" y="10857"/>
                  </a:lnTo>
                  <a:lnTo>
                    <a:pt x="633" y="10629"/>
                  </a:lnTo>
                  <a:lnTo>
                    <a:pt x="1741" y="20914"/>
                  </a:lnTo>
                  <a:lnTo>
                    <a:pt x="1582" y="21143"/>
                  </a:lnTo>
                  <a:lnTo>
                    <a:pt x="1424" y="21600"/>
                  </a:lnTo>
                  <a:lnTo>
                    <a:pt x="422" y="12343"/>
                  </a:lnTo>
                  <a:lnTo>
                    <a:pt x="105" y="14171"/>
                  </a:lnTo>
                  <a:lnTo>
                    <a:pt x="0" y="13714"/>
                  </a:lnTo>
                  <a:close/>
                  <a:moveTo>
                    <a:pt x="2743" y="18400"/>
                  </a:moveTo>
                  <a:lnTo>
                    <a:pt x="2743" y="17371"/>
                  </a:lnTo>
                  <a:lnTo>
                    <a:pt x="2848" y="17143"/>
                  </a:lnTo>
                  <a:lnTo>
                    <a:pt x="2901" y="16914"/>
                  </a:lnTo>
                  <a:lnTo>
                    <a:pt x="3112" y="16914"/>
                  </a:lnTo>
                  <a:lnTo>
                    <a:pt x="3165" y="17143"/>
                  </a:lnTo>
                  <a:lnTo>
                    <a:pt x="3218" y="17600"/>
                  </a:lnTo>
                  <a:lnTo>
                    <a:pt x="3218" y="18400"/>
                  </a:lnTo>
                  <a:lnTo>
                    <a:pt x="3165" y="18629"/>
                  </a:lnTo>
                  <a:lnTo>
                    <a:pt x="3059" y="18857"/>
                  </a:lnTo>
                  <a:lnTo>
                    <a:pt x="2901" y="18857"/>
                  </a:lnTo>
                  <a:lnTo>
                    <a:pt x="2796" y="18629"/>
                  </a:lnTo>
                  <a:lnTo>
                    <a:pt x="2743" y="18400"/>
                  </a:lnTo>
                  <a:close/>
                  <a:moveTo>
                    <a:pt x="5275" y="3657"/>
                  </a:moveTo>
                  <a:lnTo>
                    <a:pt x="6277" y="2971"/>
                  </a:lnTo>
                  <a:lnTo>
                    <a:pt x="6593" y="2743"/>
                  </a:lnTo>
                  <a:lnTo>
                    <a:pt x="6857" y="3200"/>
                  </a:lnTo>
                  <a:lnTo>
                    <a:pt x="6963" y="3429"/>
                  </a:lnTo>
                  <a:lnTo>
                    <a:pt x="7015" y="3886"/>
                  </a:lnTo>
                  <a:lnTo>
                    <a:pt x="7068" y="4229"/>
                  </a:lnTo>
                  <a:lnTo>
                    <a:pt x="7121" y="4686"/>
                  </a:lnTo>
                  <a:lnTo>
                    <a:pt x="7174" y="6057"/>
                  </a:lnTo>
                  <a:lnTo>
                    <a:pt x="7068" y="6971"/>
                  </a:lnTo>
                  <a:lnTo>
                    <a:pt x="6910" y="7886"/>
                  </a:lnTo>
                  <a:lnTo>
                    <a:pt x="6752" y="8571"/>
                  </a:lnTo>
                  <a:lnTo>
                    <a:pt x="6488" y="9029"/>
                  </a:lnTo>
                  <a:lnTo>
                    <a:pt x="6066" y="9486"/>
                  </a:lnTo>
                  <a:lnTo>
                    <a:pt x="5908" y="9486"/>
                  </a:lnTo>
                  <a:lnTo>
                    <a:pt x="6171" y="14629"/>
                  </a:lnTo>
                  <a:lnTo>
                    <a:pt x="6013" y="14857"/>
                  </a:lnTo>
                  <a:lnTo>
                    <a:pt x="5802" y="14857"/>
                  </a:lnTo>
                  <a:lnTo>
                    <a:pt x="5275" y="3657"/>
                  </a:lnTo>
                  <a:close/>
                  <a:moveTo>
                    <a:pt x="5908" y="8800"/>
                  </a:moveTo>
                  <a:lnTo>
                    <a:pt x="6277" y="8571"/>
                  </a:lnTo>
                  <a:lnTo>
                    <a:pt x="6488" y="8114"/>
                  </a:lnTo>
                  <a:lnTo>
                    <a:pt x="6646" y="7429"/>
                  </a:lnTo>
                  <a:lnTo>
                    <a:pt x="6752" y="6514"/>
                  </a:lnTo>
                  <a:lnTo>
                    <a:pt x="6752" y="5600"/>
                  </a:lnTo>
                  <a:lnTo>
                    <a:pt x="6699" y="4686"/>
                  </a:lnTo>
                  <a:lnTo>
                    <a:pt x="6593" y="4000"/>
                  </a:lnTo>
                  <a:lnTo>
                    <a:pt x="6488" y="3886"/>
                  </a:lnTo>
                  <a:lnTo>
                    <a:pt x="6382" y="3657"/>
                  </a:lnTo>
                  <a:lnTo>
                    <a:pt x="6119" y="3657"/>
                  </a:lnTo>
                  <a:lnTo>
                    <a:pt x="5697" y="4000"/>
                  </a:lnTo>
                  <a:lnTo>
                    <a:pt x="5908" y="8800"/>
                  </a:lnTo>
                  <a:close/>
                  <a:moveTo>
                    <a:pt x="7965" y="13257"/>
                  </a:moveTo>
                  <a:lnTo>
                    <a:pt x="7701" y="5371"/>
                  </a:lnTo>
                  <a:lnTo>
                    <a:pt x="7859" y="5600"/>
                  </a:lnTo>
                  <a:lnTo>
                    <a:pt x="8018" y="5371"/>
                  </a:lnTo>
                  <a:lnTo>
                    <a:pt x="8070" y="6971"/>
                  </a:lnTo>
                  <a:lnTo>
                    <a:pt x="8176" y="6057"/>
                  </a:lnTo>
                  <a:lnTo>
                    <a:pt x="8281" y="5371"/>
                  </a:lnTo>
                  <a:lnTo>
                    <a:pt x="8440" y="4914"/>
                  </a:lnTo>
                  <a:lnTo>
                    <a:pt x="8598" y="4686"/>
                  </a:lnTo>
                  <a:lnTo>
                    <a:pt x="8651" y="6286"/>
                  </a:lnTo>
                  <a:lnTo>
                    <a:pt x="8387" y="6286"/>
                  </a:lnTo>
                  <a:lnTo>
                    <a:pt x="8281" y="6514"/>
                  </a:lnTo>
                  <a:lnTo>
                    <a:pt x="8229" y="6743"/>
                  </a:lnTo>
                  <a:lnTo>
                    <a:pt x="8123" y="7657"/>
                  </a:lnTo>
                  <a:lnTo>
                    <a:pt x="8123" y="8571"/>
                  </a:lnTo>
                  <a:lnTo>
                    <a:pt x="8281" y="13257"/>
                  </a:lnTo>
                  <a:lnTo>
                    <a:pt x="7965" y="13257"/>
                  </a:lnTo>
                  <a:close/>
                  <a:moveTo>
                    <a:pt x="9231" y="2743"/>
                  </a:moveTo>
                  <a:lnTo>
                    <a:pt x="9231" y="2514"/>
                  </a:lnTo>
                  <a:lnTo>
                    <a:pt x="9284" y="2057"/>
                  </a:lnTo>
                  <a:lnTo>
                    <a:pt x="9336" y="2057"/>
                  </a:lnTo>
                  <a:lnTo>
                    <a:pt x="9442" y="1829"/>
                  </a:lnTo>
                  <a:lnTo>
                    <a:pt x="9521" y="1829"/>
                  </a:lnTo>
                  <a:lnTo>
                    <a:pt x="9626" y="2286"/>
                  </a:lnTo>
                  <a:lnTo>
                    <a:pt x="9679" y="2743"/>
                  </a:lnTo>
                  <a:lnTo>
                    <a:pt x="9679" y="2971"/>
                  </a:lnTo>
                  <a:lnTo>
                    <a:pt x="9626" y="3429"/>
                  </a:lnTo>
                  <a:lnTo>
                    <a:pt x="9574" y="3429"/>
                  </a:lnTo>
                  <a:lnTo>
                    <a:pt x="9442" y="3657"/>
                  </a:lnTo>
                  <a:lnTo>
                    <a:pt x="9389" y="3657"/>
                  </a:lnTo>
                  <a:lnTo>
                    <a:pt x="9284" y="3200"/>
                  </a:lnTo>
                  <a:lnTo>
                    <a:pt x="9231" y="2743"/>
                  </a:lnTo>
                  <a:close/>
                  <a:moveTo>
                    <a:pt x="10048" y="2514"/>
                  </a:moveTo>
                  <a:lnTo>
                    <a:pt x="10101" y="2057"/>
                  </a:lnTo>
                  <a:lnTo>
                    <a:pt x="10259" y="1829"/>
                  </a:lnTo>
                  <a:lnTo>
                    <a:pt x="10365" y="1829"/>
                  </a:lnTo>
                  <a:lnTo>
                    <a:pt x="10418" y="2057"/>
                  </a:lnTo>
                  <a:lnTo>
                    <a:pt x="10418" y="2743"/>
                  </a:lnTo>
                  <a:lnTo>
                    <a:pt x="10365" y="3200"/>
                  </a:lnTo>
                  <a:lnTo>
                    <a:pt x="10312" y="3429"/>
                  </a:lnTo>
                  <a:lnTo>
                    <a:pt x="10154" y="3429"/>
                  </a:lnTo>
                  <a:lnTo>
                    <a:pt x="10048" y="2971"/>
                  </a:lnTo>
                  <a:lnTo>
                    <a:pt x="10048" y="2514"/>
                  </a:lnTo>
                  <a:close/>
                  <a:moveTo>
                    <a:pt x="9073" y="10857"/>
                  </a:moveTo>
                  <a:lnTo>
                    <a:pt x="9178" y="9486"/>
                  </a:lnTo>
                  <a:lnTo>
                    <a:pt x="9336" y="9029"/>
                  </a:lnTo>
                  <a:lnTo>
                    <a:pt x="9574" y="8571"/>
                  </a:lnTo>
                  <a:lnTo>
                    <a:pt x="10101" y="8114"/>
                  </a:lnTo>
                  <a:lnTo>
                    <a:pt x="10154" y="7886"/>
                  </a:lnTo>
                  <a:lnTo>
                    <a:pt x="10207" y="7429"/>
                  </a:lnTo>
                  <a:lnTo>
                    <a:pt x="10207" y="6514"/>
                  </a:lnTo>
                  <a:lnTo>
                    <a:pt x="10101" y="5829"/>
                  </a:lnTo>
                  <a:lnTo>
                    <a:pt x="9996" y="5371"/>
                  </a:lnTo>
                  <a:lnTo>
                    <a:pt x="9890" y="5143"/>
                  </a:lnTo>
                  <a:lnTo>
                    <a:pt x="9732" y="5143"/>
                  </a:lnTo>
                  <a:lnTo>
                    <a:pt x="9626" y="5371"/>
                  </a:lnTo>
                  <a:lnTo>
                    <a:pt x="9442" y="5600"/>
                  </a:lnTo>
                  <a:lnTo>
                    <a:pt x="9336" y="6057"/>
                  </a:lnTo>
                  <a:lnTo>
                    <a:pt x="9284" y="6514"/>
                  </a:lnTo>
                  <a:lnTo>
                    <a:pt x="9178" y="6514"/>
                  </a:lnTo>
                  <a:lnTo>
                    <a:pt x="9178" y="5600"/>
                  </a:lnTo>
                  <a:lnTo>
                    <a:pt x="9284" y="5143"/>
                  </a:lnTo>
                  <a:lnTo>
                    <a:pt x="9442" y="4914"/>
                  </a:lnTo>
                  <a:lnTo>
                    <a:pt x="9626" y="4686"/>
                  </a:lnTo>
                  <a:lnTo>
                    <a:pt x="9837" y="4457"/>
                  </a:lnTo>
                  <a:lnTo>
                    <a:pt x="10154" y="4686"/>
                  </a:lnTo>
                  <a:lnTo>
                    <a:pt x="10365" y="4914"/>
                  </a:lnTo>
                  <a:lnTo>
                    <a:pt x="10470" y="5829"/>
                  </a:lnTo>
                  <a:lnTo>
                    <a:pt x="10523" y="7200"/>
                  </a:lnTo>
                  <a:lnTo>
                    <a:pt x="10576" y="11200"/>
                  </a:lnTo>
                  <a:lnTo>
                    <a:pt x="10629" y="11657"/>
                  </a:lnTo>
                  <a:lnTo>
                    <a:pt x="10840" y="11657"/>
                  </a:lnTo>
                  <a:lnTo>
                    <a:pt x="10840" y="12114"/>
                  </a:lnTo>
                  <a:lnTo>
                    <a:pt x="10681" y="12343"/>
                  </a:lnTo>
                  <a:lnTo>
                    <a:pt x="10523" y="12343"/>
                  </a:lnTo>
                  <a:lnTo>
                    <a:pt x="10365" y="12114"/>
                  </a:lnTo>
                  <a:lnTo>
                    <a:pt x="10259" y="11429"/>
                  </a:lnTo>
                  <a:lnTo>
                    <a:pt x="10048" y="12114"/>
                  </a:lnTo>
                  <a:lnTo>
                    <a:pt x="9890" y="12571"/>
                  </a:lnTo>
                  <a:lnTo>
                    <a:pt x="9679" y="12800"/>
                  </a:lnTo>
                  <a:lnTo>
                    <a:pt x="9521" y="12571"/>
                  </a:lnTo>
                  <a:lnTo>
                    <a:pt x="9336" y="12343"/>
                  </a:lnTo>
                  <a:lnTo>
                    <a:pt x="9125" y="11429"/>
                  </a:lnTo>
                  <a:lnTo>
                    <a:pt x="9073" y="10857"/>
                  </a:lnTo>
                  <a:close/>
                  <a:moveTo>
                    <a:pt x="10259" y="10857"/>
                  </a:moveTo>
                  <a:lnTo>
                    <a:pt x="10259" y="8571"/>
                  </a:lnTo>
                  <a:lnTo>
                    <a:pt x="9837" y="8800"/>
                  </a:lnTo>
                  <a:lnTo>
                    <a:pt x="9574" y="9486"/>
                  </a:lnTo>
                  <a:lnTo>
                    <a:pt x="9521" y="9714"/>
                  </a:lnTo>
                  <a:lnTo>
                    <a:pt x="9442" y="10171"/>
                  </a:lnTo>
                  <a:lnTo>
                    <a:pt x="9442" y="11200"/>
                  </a:lnTo>
                  <a:lnTo>
                    <a:pt x="9574" y="11429"/>
                  </a:lnTo>
                  <a:lnTo>
                    <a:pt x="9626" y="11657"/>
                  </a:lnTo>
                  <a:lnTo>
                    <a:pt x="9785" y="11886"/>
                  </a:lnTo>
                  <a:lnTo>
                    <a:pt x="9890" y="11886"/>
                  </a:lnTo>
                  <a:lnTo>
                    <a:pt x="9996" y="11657"/>
                  </a:lnTo>
                  <a:lnTo>
                    <a:pt x="10154" y="11200"/>
                  </a:lnTo>
                  <a:lnTo>
                    <a:pt x="10259" y="10857"/>
                  </a:lnTo>
                  <a:close/>
                  <a:moveTo>
                    <a:pt x="11262" y="12343"/>
                  </a:moveTo>
                  <a:lnTo>
                    <a:pt x="11262" y="5143"/>
                  </a:lnTo>
                  <a:lnTo>
                    <a:pt x="10998" y="5143"/>
                  </a:lnTo>
                  <a:lnTo>
                    <a:pt x="10998" y="4914"/>
                  </a:lnTo>
                  <a:lnTo>
                    <a:pt x="10945" y="4457"/>
                  </a:lnTo>
                  <a:lnTo>
                    <a:pt x="11262" y="4457"/>
                  </a:lnTo>
                  <a:lnTo>
                    <a:pt x="11314" y="3200"/>
                  </a:lnTo>
                  <a:lnTo>
                    <a:pt x="11367" y="2057"/>
                  </a:lnTo>
                  <a:lnTo>
                    <a:pt x="11578" y="686"/>
                  </a:lnTo>
                  <a:lnTo>
                    <a:pt x="11684" y="229"/>
                  </a:lnTo>
                  <a:lnTo>
                    <a:pt x="11842" y="0"/>
                  </a:lnTo>
                  <a:lnTo>
                    <a:pt x="12105" y="0"/>
                  </a:lnTo>
                  <a:lnTo>
                    <a:pt x="12105" y="1143"/>
                  </a:lnTo>
                  <a:lnTo>
                    <a:pt x="12053" y="1371"/>
                  </a:lnTo>
                  <a:lnTo>
                    <a:pt x="11947" y="1143"/>
                  </a:lnTo>
                  <a:lnTo>
                    <a:pt x="11736" y="1143"/>
                  </a:lnTo>
                  <a:lnTo>
                    <a:pt x="11578" y="1829"/>
                  </a:lnTo>
                  <a:lnTo>
                    <a:pt x="11525" y="2514"/>
                  </a:lnTo>
                  <a:lnTo>
                    <a:pt x="11525" y="3657"/>
                  </a:lnTo>
                  <a:lnTo>
                    <a:pt x="11578" y="4457"/>
                  </a:lnTo>
                  <a:lnTo>
                    <a:pt x="12000" y="4457"/>
                  </a:lnTo>
                  <a:lnTo>
                    <a:pt x="11947" y="4686"/>
                  </a:lnTo>
                  <a:lnTo>
                    <a:pt x="12000" y="5143"/>
                  </a:lnTo>
                  <a:lnTo>
                    <a:pt x="11578" y="5143"/>
                  </a:lnTo>
                  <a:lnTo>
                    <a:pt x="11578" y="12343"/>
                  </a:lnTo>
                  <a:lnTo>
                    <a:pt x="11420" y="12114"/>
                  </a:lnTo>
                  <a:lnTo>
                    <a:pt x="11262" y="12343"/>
                  </a:lnTo>
                  <a:close/>
                  <a:moveTo>
                    <a:pt x="12211" y="8800"/>
                  </a:moveTo>
                  <a:lnTo>
                    <a:pt x="12264" y="7657"/>
                  </a:lnTo>
                  <a:lnTo>
                    <a:pt x="12316" y="6743"/>
                  </a:lnTo>
                  <a:lnTo>
                    <a:pt x="12422" y="6057"/>
                  </a:lnTo>
                  <a:lnTo>
                    <a:pt x="12580" y="5600"/>
                  </a:lnTo>
                  <a:lnTo>
                    <a:pt x="12686" y="5143"/>
                  </a:lnTo>
                  <a:lnTo>
                    <a:pt x="12844" y="4914"/>
                  </a:lnTo>
                  <a:lnTo>
                    <a:pt x="13055" y="4686"/>
                  </a:lnTo>
                  <a:lnTo>
                    <a:pt x="13213" y="4686"/>
                  </a:lnTo>
                  <a:lnTo>
                    <a:pt x="13477" y="4914"/>
                  </a:lnTo>
                  <a:lnTo>
                    <a:pt x="13635" y="5371"/>
                  </a:lnTo>
                  <a:lnTo>
                    <a:pt x="13793" y="6057"/>
                  </a:lnTo>
                  <a:lnTo>
                    <a:pt x="13952" y="8114"/>
                  </a:lnTo>
                  <a:lnTo>
                    <a:pt x="13899" y="9257"/>
                  </a:lnTo>
                  <a:lnTo>
                    <a:pt x="12580" y="8571"/>
                  </a:lnTo>
                  <a:lnTo>
                    <a:pt x="12580" y="9943"/>
                  </a:lnTo>
                  <a:lnTo>
                    <a:pt x="12686" y="10971"/>
                  </a:lnTo>
                  <a:lnTo>
                    <a:pt x="12738" y="11429"/>
                  </a:lnTo>
                  <a:lnTo>
                    <a:pt x="12844" y="11657"/>
                  </a:lnTo>
                  <a:lnTo>
                    <a:pt x="13160" y="12114"/>
                  </a:lnTo>
                  <a:lnTo>
                    <a:pt x="13319" y="12114"/>
                  </a:lnTo>
                  <a:lnTo>
                    <a:pt x="13635" y="11657"/>
                  </a:lnTo>
                  <a:lnTo>
                    <a:pt x="13741" y="11200"/>
                  </a:lnTo>
                  <a:lnTo>
                    <a:pt x="13741" y="12343"/>
                  </a:lnTo>
                  <a:lnTo>
                    <a:pt x="13635" y="12571"/>
                  </a:lnTo>
                  <a:lnTo>
                    <a:pt x="13477" y="12800"/>
                  </a:lnTo>
                  <a:lnTo>
                    <a:pt x="13266" y="13029"/>
                  </a:lnTo>
                  <a:lnTo>
                    <a:pt x="13055" y="13029"/>
                  </a:lnTo>
                  <a:lnTo>
                    <a:pt x="12844" y="12800"/>
                  </a:lnTo>
                  <a:lnTo>
                    <a:pt x="12633" y="12343"/>
                  </a:lnTo>
                  <a:lnTo>
                    <a:pt x="12475" y="11886"/>
                  </a:lnTo>
                  <a:lnTo>
                    <a:pt x="12369" y="11429"/>
                  </a:lnTo>
                  <a:lnTo>
                    <a:pt x="12316" y="10857"/>
                  </a:lnTo>
                  <a:lnTo>
                    <a:pt x="12211" y="9486"/>
                  </a:lnTo>
                  <a:lnTo>
                    <a:pt x="12211" y="8800"/>
                  </a:lnTo>
                  <a:close/>
                  <a:moveTo>
                    <a:pt x="13635" y="8343"/>
                  </a:moveTo>
                  <a:lnTo>
                    <a:pt x="13635" y="7429"/>
                  </a:lnTo>
                  <a:lnTo>
                    <a:pt x="13582" y="6514"/>
                  </a:lnTo>
                  <a:lnTo>
                    <a:pt x="13530" y="6057"/>
                  </a:lnTo>
                  <a:lnTo>
                    <a:pt x="13213" y="5371"/>
                  </a:lnTo>
                  <a:lnTo>
                    <a:pt x="13055" y="5371"/>
                  </a:lnTo>
                  <a:lnTo>
                    <a:pt x="12844" y="5829"/>
                  </a:lnTo>
                  <a:lnTo>
                    <a:pt x="12791" y="6057"/>
                  </a:lnTo>
                  <a:lnTo>
                    <a:pt x="12633" y="6971"/>
                  </a:lnTo>
                  <a:lnTo>
                    <a:pt x="12580" y="7886"/>
                  </a:lnTo>
                  <a:lnTo>
                    <a:pt x="13635" y="8343"/>
                  </a:lnTo>
                  <a:close/>
                  <a:moveTo>
                    <a:pt x="14268" y="13029"/>
                  </a:moveTo>
                  <a:lnTo>
                    <a:pt x="14532" y="5143"/>
                  </a:lnTo>
                  <a:lnTo>
                    <a:pt x="14637" y="5371"/>
                  </a:lnTo>
                  <a:lnTo>
                    <a:pt x="14796" y="5371"/>
                  </a:lnTo>
                  <a:lnTo>
                    <a:pt x="14796" y="6971"/>
                  </a:lnTo>
                  <a:lnTo>
                    <a:pt x="14901" y="6286"/>
                  </a:lnTo>
                  <a:lnTo>
                    <a:pt x="15059" y="5829"/>
                  </a:lnTo>
                  <a:lnTo>
                    <a:pt x="15218" y="5600"/>
                  </a:lnTo>
                  <a:lnTo>
                    <a:pt x="15429" y="5829"/>
                  </a:lnTo>
                  <a:lnTo>
                    <a:pt x="15376" y="7200"/>
                  </a:lnTo>
                  <a:lnTo>
                    <a:pt x="15218" y="6971"/>
                  </a:lnTo>
                  <a:lnTo>
                    <a:pt x="15112" y="6743"/>
                  </a:lnTo>
                  <a:lnTo>
                    <a:pt x="14901" y="7200"/>
                  </a:lnTo>
                  <a:lnTo>
                    <a:pt x="14796" y="7886"/>
                  </a:lnTo>
                  <a:lnTo>
                    <a:pt x="14743" y="8800"/>
                  </a:lnTo>
                  <a:lnTo>
                    <a:pt x="14585" y="13257"/>
                  </a:lnTo>
                  <a:lnTo>
                    <a:pt x="14426" y="13257"/>
                  </a:lnTo>
                  <a:lnTo>
                    <a:pt x="14268" y="13029"/>
                  </a:lnTo>
                  <a:close/>
                  <a:moveTo>
                    <a:pt x="15534" y="10400"/>
                  </a:moveTo>
                  <a:lnTo>
                    <a:pt x="15587" y="9486"/>
                  </a:lnTo>
                  <a:lnTo>
                    <a:pt x="15692" y="8571"/>
                  </a:lnTo>
                  <a:lnTo>
                    <a:pt x="15798" y="7886"/>
                  </a:lnTo>
                  <a:lnTo>
                    <a:pt x="15956" y="7429"/>
                  </a:lnTo>
                  <a:lnTo>
                    <a:pt x="16062" y="7200"/>
                  </a:lnTo>
                  <a:lnTo>
                    <a:pt x="16273" y="6971"/>
                  </a:lnTo>
                  <a:lnTo>
                    <a:pt x="16431" y="6743"/>
                  </a:lnTo>
                  <a:lnTo>
                    <a:pt x="16589" y="6971"/>
                  </a:lnTo>
                  <a:lnTo>
                    <a:pt x="16853" y="7200"/>
                  </a:lnTo>
                  <a:lnTo>
                    <a:pt x="17011" y="7886"/>
                  </a:lnTo>
                  <a:lnTo>
                    <a:pt x="17222" y="9257"/>
                  </a:lnTo>
                  <a:lnTo>
                    <a:pt x="17222" y="10629"/>
                  </a:lnTo>
                  <a:lnTo>
                    <a:pt x="17169" y="11657"/>
                  </a:lnTo>
                  <a:lnTo>
                    <a:pt x="15903" y="10400"/>
                  </a:lnTo>
                  <a:lnTo>
                    <a:pt x="15851" y="11657"/>
                  </a:lnTo>
                  <a:lnTo>
                    <a:pt x="15903" y="12800"/>
                  </a:lnTo>
                  <a:lnTo>
                    <a:pt x="16114" y="13714"/>
                  </a:lnTo>
                  <a:lnTo>
                    <a:pt x="16220" y="13943"/>
                  </a:lnTo>
                  <a:lnTo>
                    <a:pt x="16431" y="14171"/>
                  </a:lnTo>
                  <a:lnTo>
                    <a:pt x="16589" y="14400"/>
                  </a:lnTo>
                  <a:lnTo>
                    <a:pt x="16695" y="14171"/>
                  </a:lnTo>
                  <a:lnTo>
                    <a:pt x="16853" y="14171"/>
                  </a:lnTo>
                  <a:lnTo>
                    <a:pt x="16958" y="13714"/>
                  </a:lnTo>
                  <a:lnTo>
                    <a:pt x="16958" y="14629"/>
                  </a:lnTo>
                  <a:lnTo>
                    <a:pt x="16853" y="14857"/>
                  </a:lnTo>
                  <a:lnTo>
                    <a:pt x="16695" y="15086"/>
                  </a:lnTo>
                  <a:lnTo>
                    <a:pt x="16484" y="15086"/>
                  </a:lnTo>
                  <a:lnTo>
                    <a:pt x="16220" y="14857"/>
                  </a:lnTo>
                  <a:lnTo>
                    <a:pt x="16009" y="14629"/>
                  </a:lnTo>
                  <a:lnTo>
                    <a:pt x="15851" y="14171"/>
                  </a:lnTo>
                  <a:lnTo>
                    <a:pt x="15745" y="13714"/>
                  </a:lnTo>
                  <a:lnTo>
                    <a:pt x="15640" y="13029"/>
                  </a:lnTo>
                  <a:lnTo>
                    <a:pt x="15534" y="11657"/>
                  </a:lnTo>
                  <a:lnTo>
                    <a:pt x="15534" y="10400"/>
                  </a:lnTo>
                  <a:close/>
                  <a:moveTo>
                    <a:pt x="16905" y="10857"/>
                  </a:moveTo>
                  <a:lnTo>
                    <a:pt x="16958" y="9714"/>
                  </a:lnTo>
                  <a:lnTo>
                    <a:pt x="16905" y="8800"/>
                  </a:lnTo>
                  <a:lnTo>
                    <a:pt x="16853" y="8343"/>
                  </a:lnTo>
                  <a:lnTo>
                    <a:pt x="16800" y="8114"/>
                  </a:lnTo>
                  <a:lnTo>
                    <a:pt x="16589" y="7657"/>
                  </a:lnTo>
                  <a:lnTo>
                    <a:pt x="16325" y="7657"/>
                  </a:lnTo>
                  <a:lnTo>
                    <a:pt x="16220" y="7886"/>
                  </a:lnTo>
                  <a:lnTo>
                    <a:pt x="16167" y="8114"/>
                  </a:lnTo>
                  <a:lnTo>
                    <a:pt x="16009" y="9029"/>
                  </a:lnTo>
                  <a:lnTo>
                    <a:pt x="15956" y="9714"/>
                  </a:lnTo>
                  <a:lnTo>
                    <a:pt x="16905" y="10857"/>
                  </a:lnTo>
                  <a:close/>
                  <a:moveTo>
                    <a:pt x="17433" y="16000"/>
                  </a:moveTo>
                  <a:lnTo>
                    <a:pt x="18013" y="8343"/>
                  </a:lnTo>
                  <a:lnTo>
                    <a:pt x="18330" y="8800"/>
                  </a:lnTo>
                  <a:lnTo>
                    <a:pt x="18224" y="10171"/>
                  </a:lnTo>
                  <a:lnTo>
                    <a:pt x="18330" y="9714"/>
                  </a:lnTo>
                  <a:lnTo>
                    <a:pt x="18488" y="9486"/>
                  </a:lnTo>
                  <a:lnTo>
                    <a:pt x="18699" y="9257"/>
                  </a:lnTo>
                  <a:lnTo>
                    <a:pt x="18963" y="9486"/>
                  </a:lnTo>
                  <a:lnTo>
                    <a:pt x="19174" y="9943"/>
                  </a:lnTo>
                  <a:lnTo>
                    <a:pt x="19279" y="10629"/>
                  </a:lnTo>
                  <a:lnTo>
                    <a:pt x="19332" y="11200"/>
                  </a:lnTo>
                  <a:lnTo>
                    <a:pt x="19332" y="12571"/>
                  </a:lnTo>
                  <a:lnTo>
                    <a:pt x="19279" y="13486"/>
                  </a:lnTo>
                  <a:lnTo>
                    <a:pt x="18963" y="18057"/>
                  </a:lnTo>
                  <a:lnTo>
                    <a:pt x="18857" y="17829"/>
                  </a:lnTo>
                  <a:lnTo>
                    <a:pt x="18646" y="17600"/>
                  </a:lnTo>
                  <a:lnTo>
                    <a:pt x="18963" y="13029"/>
                  </a:lnTo>
                  <a:lnTo>
                    <a:pt x="19015" y="11886"/>
                  </a:lnTo>
                  <a:lnTo>
                    <a:pt x="18963" y="10971"/>
                  </a:lnTo>
                  <a:lnTo>
                    <a:pt x="18857" y="10400"/>
                  </a:lnTo>
                  <a:lnTo>
                    <a:pt x="18699" y="10171"/>
                  </a:lnTo>
                  <a:lnTo>
                    <a:pt x="18541" y="10171"/>
                  </a:lnTo>
                  <a:lnTo>
                    <a:pt x="18382" y="10400"/>
                  </a:lnTo>
                  <a:lnTo>
                    <a:pt x="18224" y="10971"/>
                  </a:lnTo>
                  <a:lnTo>
                    <a:pt x="18066" y="12114"/>
                  </a:lnTo>
                  <a:lnTo>
                    <a:pt x="17749" y="16457"/>
                  </a:lnTo>
                  <a:lnTo>
                    <a:pt x="17433" y="16000"/>
                  </a:lnTo>
                  <a:close/>
                  <a:moveTo>
                    <a:pt x="20176" y="11657"/>
                  </a:moveTo>
                  <a:lnTo>
                    <a:pt x="21600" y="14171"/>
                  </a:lnTo>
                  <a:lnTo>
                    <a:pt x="21547" y="14400"/>
                  </a:lnTo>
                  <a:lnTo>
                    <a:pt x="19859" y="18857"/>
                  </a:lnTo>
                  <a:lnTo>
                    <a:pt x="20387" y="19543"/>
                  </a:lnTo>
                  <a:lnTo>
                    <a:pt x="20914" y="20457"/>
                  </a:lnTo>
                  <a:lnTo>
                    <a:pt x="20862" y="20914"/>
                  </a:lnTo>
                  <a:lnTo>
                    <a:pt x="20862" y="21143"/>
                  </a:lnTo>
                  <a:lnTo>
                    <a:pt x="19332" y="18629"/>
                  </a:lnTo>
                  <a:lnTo>
                    <a:pt x="19332" y="18171"/>
                  </a:lnTo>
                  <a:lnTo>
                    <a:pt x="19754" y="17371"/>
                  </a:lnTo>
                  <a:lnTo>
                    <a:pt x="20229" y="16229"/>
                  </a:lnTo>
                  <a:lnTo>
                    <a:pt x="21073" y="13943"/>
                  </a:lnTo>
                  <a:lnTo>
                    <a:pt x="20598" y="13257"/>
                  </a:lnTo>
                  <a:lnTo>
                    <a:pt x="20070" y="12571"/>
                  </a:lnTo>
                  <a:lnTo>
                    <a:pt x="20176" y="1165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7" name="Freeform 38"/>
            <p:cNvSpPr/>
            <p:nvPr/>
          </p:nvSpPr>
          <p:spPr>
            <a:xfrm>
              <a:off x="1809750" y="696383"/>
              <a:ext cx="139701" cy="203201"/>
            </a:xfrm>
            <a:custGeom>
              <a:avLst/>
              <a:gdLst/>
              <a:ahLst/>
              <a:cxnLst>
                <a:cxn ang="0">
                  <a:pos x="wd2" y="hd2"/>
                </a:cxn>
                <a:cxn ang="5400000">
                  <a:pos x="wd2" y="hd2"/>
                </a:cxn>
                <a:cxn ang="10800000">
                  <a:pos x="wd2" y="hd2"/>
                </a:cxn>
                <a:cxn ang="16200000">
                  <a:pos x="wd2" y="hd2"/>
                </a:cxn>
              </a:cxnLst>
              <a:rect l="0" t="0" r="r" b="b"/>
              <a:pathLst>
                <a:path w="21600" h="21600" extrusionOk="0">
                  <a:moveTo>
                    <a:pt x="0" y="6075"/>
                  </a:moveTo>
                  <a:lnTo>
                    <a:pt x="3273" y="2925"/>
                  </a:lnTo>
                  <a:lnTo>
                    <a:pt x="6545" y="450"/>
                  </a:lnTo>
                  <a:lnTo>
                    <a:pt x="7855" y="0"/>
                  </a:lnTo>
                  <a:lnTo>
                    <a:pt x="21600" y="20250"/>
                  </a:lnTo>
                  <a:lnTo>
                    <a:pt x="19636" y="20700"/>
                  </a:lnTo>
                  <a:lnTo>
                    <a:pt x="17673" y="21600"/>
                  </a:lnTo>
                  <a:lnTo>
                    <a:pt x="5236" y="3375"/>
                  </a:lnTo>
                  <a:lnTo>
                    <a:pt x="1309" y="6975"/>
                  </a:lnTo>
                  <a:lnTo>
                    <a:pt x="0" y="6075"/>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8" name="Freeform 39"/>
            <p:cNvSpPr/>
            <p:nvPr/>
          </p:nvSpPr>
          <p:spPr>
            <a:xfrm>
              <a:off x="2029883" y="812800"/>
              <a:ext cx="38101" cy="35984"/>
            </a:xfrm>
            <a:custGeom>
              <a:avLst/>
              <a:gdLst/>
              <a:ahLst/>
              <a:cxnLst>
                <a:cxn ang="0">
                  <a:pos x="wd2" y="hd2"/>
                </a:cxn>
                <a:cxn ang="5400000">
                  <a:pos x="wd2" y="hd2"/>
                </a:cxn>
                <a:cxn ang="10800000">
                  <a:pos x="wd2" y="hd2"/>
                </a:cxn>
                <a:cxn ang="16200000">
                  <a:pos x="wd2" y="hd2"/>
                </a:cxn>
              </a:cxnLst>
              <a:rect l="0" t="0" r="r" b="b"/>
              <a:pathLst>
                <a:path w="21600" h="21600" extrusionOk="0">
                  <a:moveTo>
                    <a:pt x="0" y="16518"/>
                  </a:moveTo>
                  <a:lnTo>
                    <a:pt x="0" y="5082"/>
                  </a:lnTo>
                  <a:lnTo>
                    <a:pt x="4800" y="2541"/>
                  </a:lnTo>
                  <a:lnTo>
                    <a:pt x="7200" y="0"/>
                  </a:lnTo>
                  <a:lnTo>
                    <a:pt x="16800" y="0"/>
                  </a:lnTo>
                  <a:lnTo>
                    <a:pt x="19200" y="2541"/>
                  </a:lnTo>
                  <a:lnTo>
                    <a:pt x="21600" y="7624"/>
                  </a:lnTo>
                  <a:lnTo>
                    <a:pt x="21600" y="16518"/>
                  </a:lnTo>
                  <a:lnTo>
                    <a:pt x="19200" y="19059"/>
                  </a:lnTo>
                  <a:lnTo>
                    <a:pt x="14400" y="21600"/>
                  </a:lnTo>
                  <a:lnTo>
                    <a:pt x="7200" y="21600"/>
                  </a:lnTo>
                  <a:lnTo>
                    <a:pt x="2400" y="19059"/>
                  </a:lnTo>
                  <a:lnTo>
                    <a:pt x="0" y="16518"/>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49" name="Freeform 40"/>
            <p:cNvSpPr/>
            <p:nvPr/>
          </p:nvSpPr>
          <p:spPr>
            <a:xfrm>
              <a:off x="2233083" y="550333"/>
              <a:ext cx="152401" cy="224368"/>
            </a:xfrm>
            <a:custGeom>
              <a:avLst/>
              <a:gdLst/>
              <a:ahLst/>
              <a:cxnLst>
                <a:cxn ang="0">
                  <a:pos x="wd2" y="hd2"/>
                </a:cxn>
                <a:cxn ang="5400000">
                  <a:pos x="wd2" y="hd2"/>
                </a:cxn>
                <a:cxn ang="10800000">
                  <a:pos x="wd2" y="hd2"/>
                </a:cxn>
                <a:cxn ang="16200000">
                  <a:pos x="wd2" y="hd2"/>
                </a:cxn>
              </a:cxnLst>
              <a:rect l="0" t="0" r="r" b="b"/>
              <a:pathLst>
                <a:path w="21600" h="21600" extrusionOk="0">
                  <a:moveTo>
                    <a:pt x="0" y="1630"/>
                  </a:moveTo>
                  <a:lnTo>
                    <a:pt x="11400" y="408"/>
                  </a:lnTo>
                  <a:lnTo>
                    <a:pt x="15000" y="0"/>
                  </a:lnTo>
                  <a:lnTo>
                    <a:pt x="18000" y="815"/>
                  </a:lnTo>
                  <a:lnTo>
                    <a:pt x="19200" y="1223"/>
                  </a:lnTo>
                  <a:lnTo>
                    <a:pt x="19800" y="2038"/>
                  </a:lnTo>
                  <a:lnTo>
                    <a:pt x="20400" y="2649"/>
                  </a:lnTo>
                  <a:lnTo>
                    <a:pt x="21000" y="3464"/>
                  </a:lnTo>
                  <a:lnTo>
                    <a:pt x="21600" y="5909"/>
                  </a:lnTo>
                  <a:lnTo>
                    <a:pt x="20400" y="7540"/>
                  </a:lnTo>
                  <a:lnTo>
                    <a:pt x="18600" y="9170"/>
                  </a:lnTo>
                  <a:lnTo>
                    <a:pt x="16800" y="10392"/>
                  </a:lnTo>
                  <a:lnTo>
                    <a:pt x="13800" y="11208"/>
                  </a:lnTo>
                  <a:lnTo>
                    <a:pt x="9000" y="12023"/>
                  </a:lnTo>
                  <a:lnTo>
                    <a:pt x="7200" y="12023"/>
                  </a:lnTo>
                  <a:lnTo>
                    <a:pt x="10200" y="21192"/>
                  </a:lnTo>
                  <a:lnTo>
                    <a:pt x="8400" y="21600"/>
                  </a:lnTo>
                  <a:lnTo>
                    <a:pt x="6000" y="21600"/>
                  </a:lnTo>
                  <a:lnTo>
                    <a:pt x="0" y="163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0" name="Freeform 41"/>
            <p:cNvSpPr/>
            <p:nvPr/>
          </p:nvSpPr>
          <p:spPr>
            <a:xfrm>
              <a:off x="2266950" y="567266"/>
              <a:ext cx="84667" cy="95251"/>
            </a:xfrm>
            <a:custGeom>
              <a:avLst/>
              <a:gdLst/>
              <a:ahLst/>
              <a:cxnLst>
                <a:cxn ang="0">
                  <a:pos x="wd2" y="hd2"/>
                </a:cxn>
                <a:cxn ang="5400000">
                  <a:pos x="wd2" y="hd2"/>
                </a:cxn>
                <a:cxn ang="10800000">
                  <a:pos x="wd2" y="hd2"/>
                </a:cxn>
                <a:cxn ang="16200000">
                  <a:pos x="wd2" y="hd2"/>
                </a:cxn>
              </a:cxnLst>
              <a:rect l="0" t="0" r="r" b="b"/>
              <a:pathLst>
                <a:path w="21600" h="21600" extrusionOk="0">
                  <a:moveTo>
                    <a:pt x="4320" y="21600"/>
                  </a:moveTo>
                  <a:lnTo>
                    <a:pt x="11880" y="20640"/>
                  </a:lnTo>
                  <a:lnTo>
                    <a:pt x="16200" y="18720"/>
                  </a:lnTo>
                  <a:lnTo>
                    <a:pt x="19440" y="15840"/>
                  </a:lnTo>
                  <a:lnTo>
                    <a:pt x="21600" y="12000"/>
                  </a:lnTo>
                  <a:lnTo>
                    <a:pt x="21600" y="8160"/>
                  </a:lnTo>
                  <a:lnTo>
                    <a:pt x="20520" y="4320"/>
                  </a:lnTo>
                  <a:lnTo>
                    <a:pt x="18360" y="1440"/>
                  </a:lnTo>
                  <a:lnTo>
                    <a:pt x="16200" y="960"/>
                  </a:lnTo>
                  <a:lnTo>
                    <a:pt x="14040" y="0"/>
                  </a:lnTo>
                  <a:lnTo>
                    <a:pt x="8640" y="0"/>
                  </a:lnTo>
                  <a:lnTo>
                    <a:pt x="0" y="1440"/>
                  </a:lnTo>
                  <a:lnTo>
                    <a:pt x="4320" y="21600"/>
                  </a:lnTo>
                </a:path>
              </a:pathLst>
            </a:custGeom>
            <a:solidFill>
              <a:srgbClr val="0000D2"/>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1" name="Freeform 42"/>
            <p:cNvSpPr/>
            <p:nvPr/>
          </p:nvSpPr>
          <p:spPr>
            <a:xfrm>
              <a:off x="2427816" y="586316"/>
              <a:ext cx="76201" cy="158751"/>
            </a:xfrm>
            <a:custGeom>
              <a:avLst/>
              <a:gdLst/>
              <a:ahLst/>
              <a:cxnLst>
                <a:cxn ang="0">
                  <a:pos x="wd2" y="hd2"/>
                </a:cxn>
                <a:cxn ang="5400000">
                  <a:pos x="wd2" y="hd2"/>
                </a:cxn>
                <a:cxn ang="10800000">
                  <a:pos x="wd2" y="hd2"/>
                </a:cxn>
                <a:cxn ang="16200000">
                  <a:pos x="wd2" y="hd2"/>
                </a:cxn>
              </a:cxnLst>
              <a:rect l="0" t="0" r="r" b="b"/>
              <a:pathLst>
                <a:path w="21600" h="21600" extrusionOk="0">
                  <a:moveTo>
                    <a:pt x="6000" y="21600"/>
                  </a:moveTo>
                  <a:lnTo>
                    <a:pt x="0" y="1728"/>
                  </a:lnTo>
                  <a:lnTo>
                    <a:pt x="3600" y="2304"/>
                  </a:lnTo>
                  <a:lnTo>
                    <a:pt x="7200" y="1728"/>
                  </a:lnTo>
                  <a:lnTo>
                    <a:pt x="8400" y="5760"/>
                  </a:lnTo>
                  <a:lnTo>
                    <a:pt x="10800" y="3456"/>
                  </a:lnTo>
                  <a:lnTo>
                    <a:pt x="13200" y="1728"/>
                  </a:lnTo>
                  <a:lnTo>
                    <a:pt x="16800" y="576"/>
                  </a:lnTo>
                  <a:lnTo>
                    <a:pt x="20400" y="0"/>
                  </a:lnTo>
                  <a:lnTo>
                    <a:pt x="21600" y="4032"/>
                  </a:lnTo>
                  <a:lnTo>
                    <a:pt x="15600" y="4032"/>
                  </a:lnTo>
                  <a:lnTo>
                    <a:pt x="13200" y="4608"/>
                  </a:lnTo>
                  <a:lnTo>
                    <a:pt x="12000" y="5184"/>
                  </a:lnTo>
                  <a:lnTo>
                    <a:pt x="9600" y="7488"/>
                  </a:lnTo>
                  <a:lnTo>
                    <a:pt x="9600" y="9792"/>
                  </a:lnTo>
                  <a:lnTo>
                    <a:pt x="13200" y="21600"/>
                  </a:lnTo>
                  <a:lnTo>
                    <a:pt x="60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2" name="Freeform 43"/>
            <p:cNvSpPr/>
            <p:nvPr/>
          </p:nvSpPr>
          <p:spPr>
            <a:xfrm>
              <a:off x="2550583" y="533400"/>
              <a:ext cx="35984" cy="3386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0" y="8100"/>
                  </a:lnTo>
                  <a:lnTo>
                    <a:pt x="2541" y="2700"/>
                  </a:lnTo>
                  <a:lnTo>
                    <a:pt x="5082" y="2700"/>
                  </a:lnTo>
                  <a:lnTo>
                    <a:pt x="10165" y="0"/>
                  </a:lnTo>
                  <a:lnTo>
                    <a:pt x="13976" y="0"/>
                  </a:lnTo>
                  <a:lnTo>
                    <a:pt x="19059" y="5400"/>
                  </a:lnTo>
                  <a:lnTo>
                    <a:pt x="21600" y="10800"/>
                  </a:lnTo>
                  <a:lnTo>
                    <a:pt x="21600" y="13500"/>
                  </a:lnTo>
                  <a:lnTo>
                    <a:pt x="19059" y="18900"/>
                  </a:lnTo>
                  <a:lnTo>
                    <a:pt x="16518" y="18900"/>
                  </a:lnTo>
                  <a:lnTo>
                    <a:pt x="10165" y="21600"/>
                  </a:lnTo>
                  <a:lnTo>
                    <a:pt x="7624" y="21600"/>
                  </a:lnTo>
                  <a:lnTo>
                    <a:pt x="2541" y="16200"/>
                  </a:lnTo>
                  <a:lnTo>
                    <a:pt x="0" y="108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3" name="Freeform 44"/>
            <p:cNvSpPr/>
            <p:nvPr/>
          </p:nvSpPr>
          <p:spPr>
            <a:xfrm>
              <a:off x="2616200" y="533400"/>
              <a:ext cx="29634" cy="29634"/>
            </a:xfrm>
            <a:custGeom>
              <a:avLst/>
              <a:gdLst/>
              <a:ahLst/>
              <a:cxnLst>
                <a:cxn ang="0">
                  <a:pos x="wd2" y="hd2"/>
                </a:cxn>
                <a:cxn ang="5400000">
                  <a:pos x="wd2" y="hd2"/>
                </a:cxn>
                <a:cxn ang="10800000">
                  <a:pos x="wd2" y="hd2"/>
                </a:cxn>
                <a:cxn ang="16200000">
                  <a:pos x="wd2" y="hd2"/>
                </a:cxn>
              </a:cxnLst>
              <a:rect l="0" t="0" r="r" b="b"/>
              <a:pathLst>
                <a:path w="21600" h="21600" extrusionOk="0">
                  <a:moveTo>
                    <a:pt x="0" y="9257"/>
                  </a:moveTo>
                  <a:lnTo>
                    <a:pt x="3086" y="3086"/>
                  </a:lnTo>
                  <a:lnTo>
                    <a:pt x="12343" y="0"/>
                  </a:lnTo>
                  <a:lnTo>
                    <a:pt x="18514" y="0"/>
                  </a:lnTo>
                  <a:lnTo>
                    <a:pt x="21600" y="3086"/>
                  </a:lnTo>
                  <a:lnTo>
                    <a:pt x="21600" y="12343"/>
                  </a:lnTo>
                  <a:lnTo>
                    <a:pt x="18514" y="18514"/>
                  </a:lnTo>
                  <a:lnTo>
                    <a:pt x="15429" y="21600"/>
                  </a:lnTo>
                  <a:lnTo>
                    <a:pt x="6171" y="21600"/>
                  </a:lnTo>
                  <a:lnTo>
                    <a:pt x="0" y="15429"/>
                  </a:lnTo>
                  <a:lnTo>
                    <a:pt x="0" y="925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4" name="Freeform 45"/>
            <p:cNvSpPr/>
            <p:nvPr/>
          </p:nvSpPr>
          <p:spPr>
            <a:xfrm>
              <a:off x="2537883" y="582083"/>
              <a:ext cx="141818" cy="154518"/>
            </a:xfrm>
            <a:custGeom>
              <a:avLst/>
              <a:gdLst/>
              <a:ahLst/>
              <a:cxnLst>
                <a:cxn ang="0">
                  <a:pos x="wd2" y="hd2"/>
                </a:cxn>
                <a:cxn ang="5400000">
                  <a:pos x="wd2" y="hd2"/>
                </a:cxn>
                <a:cxn ang="10800000">
                  <a:pos x="wd2" y="hd2"/>
                </a:cxn>
                <a:cxn ang="16200000">
                  <a:pos x="wd2" y="hd2"/>
                </a:cxn>
              </a:cxnLst>
              <a:rect l="0" t="0" r="r" b="b"/>
              <a:pathLst>
                <a:path w="21600" h="21600" extrusionOk="0">
                  <a:moveTo>
                    <a:pt x="0" y="16570"/>
                  </a:moveTo>
                  <a:lnTo>
                    <a:pt x="1290" y="13019"/>
                  </a:lnTo>
                  <a:lnTo>
                    <a:pt x="3224" y="11836"/>
                  </a:lnTo>
                  <a:lnTo>
                    <a:pt x="6125" y="10652"/>
                  </a:lnTo>
                  <a:lnTo>
                    <a:pt x="12573" y="9468"/>
                  </a:lnTo>
                  <a:lnTo>
                    <a:pt x="13218" y="8877"/>
                  </a:lnTo>
                  <a:lnTo>
                    <a:pt x="13863" y="7693"/>
                  </a:lnTo>
                  <a:lnTo>
                    <a:pt x="13863" y="5326"/>
                  </a:lnTo>
                  <a:lnTo>
                    <a:pt x="12573" y="3551"/>
                  </a:lnTo>
                  <a:lnTo>
                    <a:pt x="11284" y="2367"/>
                  </a:lnTo>
                  <a:lnTo>
                    <a:pt x="9994" y="1775"/>
                  </a:lnTo>
                  <a:lnTo>
                    <a:pt x="8060" y="1775"/>
                  </a:lnTo>
                  <a:lnTo>
                    <a:pt x="6770" y="2367"/>
                  </a:lnTo>
                  <a:lnTo>
                    <a:pt x="4513" y="2959"/>
                  </a:lnTo>
                  <a:lnTo>
                    <a:pt x="3224" y="4142"/>
                  </a:lnTo>
                  <a:lnTo>
                    <a:pt x="2579" y="5326"/>
                  </a:lnTo>
                  <a:lnTo>
                    <a:pt x="1290" y="5326"/>
                  </a:lnTo>
                  <a:lnTo>
                    <a:pt x="1290" y="2959"/>
                  </a:lnTo>
                  <a:lnTo>
                    <a:pt x="2579" y="1775"/>
                  </a:lnTo>
                  <a:lnTo>
                    <a:pt x="4513" y="1184"/>
                  </a:lnTo>
                  <a:lnTo>
                    <a:pt x="6770" y="592"/>
                  </a:lnTo>
                  <a:lnTo>
                    <a:pt x="9349" y="0"/>
                  </a:lnTo>
                  <a:lnTo>
                    <a:pt x="13218" y="592"/>
                  </a:lnTo>
                  <a:lnTo>
                    <a:pt x="15797" y="1184"/>
                  </a:lnTo>
                  <a:lnTo>
                    <a:pt x="17087" y="3551"/>
                  </a:lnTo>
                  <a:lnTo>
                    <a:pt x="17731" y="7101"/>
                  </a:lnTo>
                  <a:lnTo>
                    <a:pt x="18376" y="17458"/>
                  </a:lnTo>
                  <a:lnTo>
                    <a:pt x="19021" y="18641"/>
                  </a:lnTo>
                  <a:lnTo>
                    <a:pt x="21600" y="18641"/>
                  </a:lnTo>
                  <a:lnTo>
                    <a:pt x="21600" y="19825"/>
                  </a:lnTo>
                  <a:lnTo>
                    <a:pt x="19666" y="20416"/>
                  </a:lnTo>
                  <a:lnTo>
                    <a:pt x="17731" y="20416"/>
                  </a:lnTo>
                  <a:lnTo>
                    <a:pt x="15797" y="19825"/>
                  </a:lnTo>
                  <a:lnTo>
                    <a:pt x="14507" y="18049"/>
                  </a:lnTo>
                  <a:lnTo>
                    <a:pt x="11928" y="19825"/>
                  </a:lnTo>
                  <a:lnTo>
                    <a:pt x="9994" y="21008"/>
                  </a:lnTo>
                  <a:lnTo>
                    <a:pt x="7415" y="21600"/>
                  </a:lnTo>
                  <a:lnTo>
                    <a:pt x="5481" y="21008"/>
                  </a:lnTo>
                  <a:lnTo>
                    <a:pt x="3224" y="20416"/>
                  </a:lnTo>
                  <a:lnTo>
                    <a:pt x="645" y="18049"/>
                  </a:lnTo>
                  <a:lnTo>
                    <a:pt x="0" y="1657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5" name="Freeform 46"/>
            <p:cNvSpPr/>
            <p:nvPr/>
          </p:nvSpPr>
          <p:spPr>
            <a:xfrm>
              <a:off x="2567516" y="658283"/>
              <a:ext cx="65618" cy="61384"/>
            </a:xfrm>
            <a:custGeom>
              <a:avLst/>
              <a:gdLst/>
              <a:ahLst/>
              <a:cxnLst>
                <a:cxn ang="0">
                  <a:pos x="wd2" y="hd2"/>
                </a:cxn>
                <a:cxn ang="5400000">
                  <a:pos x="wd2" y="hd2"/>
                </a:cxn>
                <a:cxn ang="10800000">
                  <a:pos x="wd2" y="hd2"/>
                </a:cxn>
                <a:cxn ang="16200000">
                  <a:pos x="wd2" y="hd2"/>
                </a:cxn>
              </a:cxnLst>
              <a:rect l="0" t="0" r="r" b="b"/>
              <a:pathLst>
                <a:path w="21600" h="21600" extrusionOk="0">
                  <a:moveTo>
                    <a:pt x="21600" y="14897"/>
                  </a:moveTo>
                  <a:lnTo>
                    <a:pt x="21600" y="0"/>
                  </a:lnTo>
                  <a:lnTo>
                    <a:pt x="10452" y="1490"/>
                  </a:lnTo>
                  <a:lnTo>
                    <a:pt x="3484" y="5959"/>
                  </a:lnTo>
                  <a:lnTo>
                    <a:pt x="2090" y="7448"/>
                  </a:lnTo>
                  <a:lnTo>
                    <a:pt x="0" y="10428"/>
                  </a:lnTo>
                  <a:lnTo>
                    <a:pt x="0" y="17131"/>
                  </a:lnTo>
                  <a:lnTo>
                    <a:pt x="3484" y="18621"/>
                  </a:lnTo>
                  <a:lnTo>
                    <a:pt x="4877" y="20110"/>
                  </a:lnTo>
                  <a:lnTo>
                    <a:pt x="9058" y="21600"/>
                  </a:lnTo>
                  <a:lnTo>
                    <a:pt x="11845" y="21600"/>
                  </a:lnTo>
                  <a:lnTo>
                    <a:pt x="14632" y="20110"/>
                  </a:lnTo>
                  <a:lnTo>
                    <a:pt x="18813" y="17131"/>
                  </a:lnTo>
                  <a:lnTo>
                    <a:pt x="21600" y="14897"/>
                  </a:lnTo>
                </a:path>
              </a:pathLst>
            </a:custGeom>
            <a:solidFill>
              <a:srgbClr val="0000D2"/>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6" name="Freeform 47"/>
            <p:cNvSpPr/>
            <p:nvPr/>
          </p:nvSpPr>
          <p:spPr>
            <a:xfrm>
              <a:off x="2688166" y="499533"/>
              <a:ext cx="93135" cy="228601"/>
            </a:xfrm>
            <a:custGeom>
              <a:avLst/>
              <a:gdLst/>
              <a:ahLst/>
              <a:cxnLst>
                <a:cxn ang="0">
                  <a:pos x="wd2" y="hd2"/>
                </a:cxn>
                <a:cxn ang="5400000">
                  <a:pos x="wd2" y="hd2"/>
                </a:cxn>
                <a:cxn ang="10800000">
                  <a:pos x="wd2" y="hd2"/>
                </a:cxn>
                <a:cxn ang="16200000">
                  <a:pos x="wd2" y="hd2"/>
                </a:cxn>
              </a:cxnLst>
              <a:rect l="0" t="0" r="r" b="b"/>
              <a:pathLst>
                <a:path w="21600" h="21600" extrusionOk="0">
                  <a:moveTo>
                    <a:pt x="5891" y="21600"/>
                  </a:moveTo>
                  <a:lnTo>
                    <a:pt x="5891" y="9000"/>
                  </a:lnTo>
                  <a:lnTo>
                    <a:pt x="982" y="9000"/>
                  </a:lnTo>
                  <a:lnTo>
                    <a:pt x="982" y="8600"/>
                  </a:lnTo>
                  <a:lnTo>
                    <a:pt x="0" y="7800"/>
                  </a:lnTo>
                  <a:lnTo>
                    <a:pt x="5891" y="7800"/>
                  </a:lnTo>
                  <a:lnTo>
                    <a:pt x="6873" y="5600"/>
                  </a:lnTo>
                  <a:lnTo>
                    <a:pt x="7855" y="3600"/>
                  </a:lnTo>
                  <a:lnTo>
                    <a:pt x="11782" y="1200"/>
                  </a:lnTo>
                  <a:lnTo>
                    <a:pt x="13745" y="400"/>
                  </a:lnTo>
                  <a:lnTo>
                    <a:pt x="16691" y="0"/>
                  </a:lnTo>
                  <a:lnTo>
                    <a:pt x="21600" y="0"/>
                  </a:lnTo>
                  <a:lnTo>
                    <a:pt x="21600" y="2000"/>
                  </a:lnTo>
                  <a:lnTo>
                    <a:pt x="20618" y="2400"/>
                  </a:lnTo>
                  <a:lnTo>
                    <a:pt x="18655" y="2000"/>
                  </a:lnTo>
                  <a:lnTo>
                    <a:pt x="14727" y="2000"/>
                  </a:lnTo>
                  <a:lnTo>
                    <a:pt x="11782" y="3200"/>
                  </a:lnTo>
                  <a:lnTo>
                    <a:pt x="10800" y="4400"/>
                  </a:lnTo>
                  <a:lnTo>
                    <a:pt x="10800" y="6400"/>
                  </a:lnTo>
                  <a:lnTo>
                    <a:pt x="11782" y="7800"/>
                  </a:lnTo>
                  <a:lnTo>
                    <a:pt x="19636" y="7800"/>
                  </a:lnTo>
                  <a:lnTo>
                    <a:pt x="18655" y="8200"/>
                  </a:lnTo>
                  <a:lnTo>
                    <a:pt x="19636" y="9000"/>
                  </a:lnTo>
                  <a:lnTo>
                    <a:pt x="11782" y="9000"/>
                  </a:lnTo>
                  <a:lnTo>
                    <a:pt x="11782" y="21600"/>
                  </a:lnTo>
                  <a:lnTo>
                    <a:pt x="8836" y="21200"/>
                  </a:lnTo>
                  <a:lnTo>
                    <a:pt x="589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7" name="Freeform 48"/>
            <p:cNvSpPr/>
            <p:nvPr/>
          </p:nvSpPr>
          <p:spPr>
            <a:xfrm>
              <a:off x="2789766" y="586316"/>
              <a:ext cx="139701" cy="154518"/>
            </a:xfrm>
            <a:custGeom>
              <a:avLst/>
              <a:gdLst/>
              <a:ahLst/>
              <a:cxnLst>
                <a:cxn ang="0">
                  <a:pos x="wd2" y="hd2"/>
                </a:cxn>
                <a:cxn ang="5400000">
                  <a:pos x="wd2" y="hd2"/>
                </a:cxn>
                <a:cxn ang="10800000">
                  <a:pos x="wd2" y="hd2"/>
                </a:cxn>
                <a:cxn ang="16200000">
                  <a:pos x="wd2" y="hd2"/>
                </a:cxn>
              </a:cxnLst>
              <a:rect l="0" t="0" r="r" b="b"/>
              <a:pathLst>
                <a:path w="21600" h="21600" extrusionOk="0">
                  <a:moveTo>
                    <a:pt x="0" y="10652"/>
                  </a:moveTo>
                  <a:lnTo>
                    <a:pt x="655" y="7693"/>
                  </a:lnTo>
                  <a:lnTo>
                    <a:pt x="1309" y="5326"/>
                  </a:lnTo>
                  <a:lnTo>
                    <a:pt x="2618" y="3551"/>
                  </a:lnTo>
                  <a:lnTo>
                    <a:pt x="4582" y="2367"/>
                  </a:lnTo>
                  <a:lnTo>
                    <a:pt x="5891" y="1184"/>
                  </a:lnTo>
                  <a:lnTo>
                    <a:pt x="7855" y="592"/>
                  </a:lnTo>
                  <a:lnTo>
                    <a:pt x="10473" y="0"/>
                  </a:lnTo>
                  <a:lnTo>
                    <a:pt x="12436" y="0"/>
                  </a:lnTo>
                  <a:lnTo>
                    <a:pt x="15709" y="592"/>
                  </a:lnTo>
                  <a:lnTo>
                    <a:pt x="17673" y="1775"/>
                  </a:lnTo>
                  <a:lnTo>
                    <a:pt x="19636" y="3551"/>
                  </a:lnTo>
                  <a:lnTo>
                    <a:pt x="21600" y="8877"/>
                  </a:lnTo>
                  <a:lnTo>
                    <a:pt x="20945" y="11836"/>
                  </a:lnTo>
                  <a:lnTo>
                    <a:pt x="4582" y="10060"/>
                  </a:lnTo>
                  <a:lnTo>
                    <a:pt x="4582" y="13611"/>
                  </a:lnTo>
                  <a:lnTo>
                    <a:pt x="5891" y="16274"/>
                  </a:lnTo>
                  <a:lnTo>
                    <a:pt x="6545" y="17458"/>
                  </a:lnTo>
                  <a:lnTo>
                    <a:pt x="7855" y="18049"/>
                  </a:lnTo>
                  <a:lnTo>
                    <a:pt x="11782" y="19233"/>
                  </a:lnTo>
                  <a:lnTo>
                    <a:pt x="13745" y="19233"/>
                  </a:lnTo>
                  <a:lnTo>
                    <a:pt x="17673" y="18049"/>
                  </a:lnTo>
                  <a:lnTo>
                    <a:pt x="18982" y="16866"/>
                  </a:lnTo>
                  <a:lnTo>
                    <a:pt x="18982" y="19825"/>
                  </a:lnTo>
                  <a:lnTo>
                    <a:pt x="17673" y="20416"/>
                  </a:lnTo>
                  <a:lnTo>
                    <a:pt x="15709" y="21008"/>
                  </a:lnTo>
                  <a:lnTo>
                    <a:pt x="13091" y="21600"/>
                  </a:lnTo>
                  <a:lnTo>
                    <a:pt x="10473" y="21600"/>
                  </a:lnTo>
                  <a:lnTo>
                    <a:pt x="7855" y="21008"/>
                  </a:lnTo>
                  <a:lnTo>
                    <a:pt x="5236" y="19825"/>
                  </a:lnTo>
                  <a:lnTo>
                    <a:pt x="3273" y="18641"/>
                  </a:lnTo>
                  <a:lnTo>
                    <a:pt x="1964" y="17458"/>
                  </a:lnTo>
                  <a:lnTo>
                    <a:pt x="1309" y="15978"/>
                  </a:lnTo>
                  <a:lnTo>
                    <a:pt x="0" y="12427"/>
                  </a:lnTo>
                  <a:lnTo>
                    <a:pt x="0" y="1065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8" name="Freeform 49"/>
            <p:cNvSpPr/>
            <p:nvPr/>
          </p:nvSpPr>
          <p:spPr>
            <a:xfrm>
              <a:off x="2819400" y="599016"/>
              <a:ext cx="84667" cy="550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4954"/>
                  </a:lnTo>
                  <a:lnTo>
                    <a:pt x="20520" y="8308"/>
                  </a:lnTo>
                  <a:lnTo>
                    <a:pt x="19440" y="4985"/>
                  </a:lnTo>
                  <a:lnTo>
                    <a:pt x="12960" y="0"/>
                  </a:lnTo>
                  <a:lnTo>
                    <a:pt x="9720" y="0"/>
                  </a:lnTo>
                  <a:lnTo>
                    <a:pt x="5400" y="3323"/>
                  </a:lnTo>
                  <a:lnTo>
                    <a:pt x="4320" y="4985"/>
                  </a:lnTo>
                  <a:lnTo>
                    <a:pt x="1080" y="11631"/>
                  </a:lnTo>
                  <a:lnTo>
                    <a:pt x="0" y="18277"/>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59" name="Freeform 50"/>
            <p:cNvSpPr/>
            <p:nvPr/>
          </p:nvSpPr>
          <p:spPr>
            <a:xfrm>
              <a:off x="2954866" y="594783"/>
              <a:ext cx="93135" cy="150284"/>
            </a:xfrm>
            <a:custGeom>
              <a:avLst/>
              <a:gdLst/>
              <a:ahLst/>
              <a:cxnLst>
                <a:cxn ang="0">
                  <a:pos x="wd2" y="hd2"/>
                </a:cxn>
                <a:cxn ang="5400000">
                  <a:pos x="wd2" y="hd2"/>
                </a:cxn>
                <a:cxn ang="10800000">
                  <a:pos x="wd2" y="hd2"/>
                </a:cxn>
                <a:cxn ang="16200000">
                  <a:pos x="wd2" y="hd2"/>
                </a:cxn>
              </a:cxnLst>
              <a:rect l="0" t="0" r="r" b="b"/>
              <a:pathLst>
                <a:path w="21600" h="21600" extrusionOk="0">
                  <a:moveTo>
                    <a:pt x="0" y="20992"/>
                  </a:moveTo>
                  <a:lnTo>
                    <a:pt x="4909" y="0"/>
                  </a:lnTo>
                  <a:lnTo>
                    <a:pt x="6873" y="608"/>
                  </a:lnTo>
                  <a:lnTo>
                    <a:pt x="9818" y="608"/>
                  </a:lnTo>
                  <a:lnTo>
                    <a:pt x="9818" y="4868"/>
                  </a:lnTo>
                  <a:lnTo>
                    <a:pt x="11782" y="3042"/>
                  </a:lnTo>
                  <a:lnTo>
                    <a:pt x="14727" y="1825"/>
                  </a:lnTo>
                  <a:lnTo>
                    <a:pt x="17673" y="1217"/>
                  </a:lnTo>
                  <a:lnTo>
                    <a:pt x="21600" y="1825"/>
                  </a:lnTo>
                  <a:lnTo>
                    <a:pt x="20618" y="5476"/>
                  </a:lnTo>
                  <a:lnTo>
                    <a:pt x="17673" y="4868"/>
                  </a:lnTo>
                  <a:lnTo>
                    <a:pt x="15709" y="4259"/>
                  </a:lnTo>
                  <a:lnTo>
                    <a:pt x="11782" y="5476"/>
                  </a:lnTo>
                  <a:lnTo>
                    <a:pt x="9818" y="7301"/>
                  </a:lnTo>
                  <a:lnTo>
                    <a:pt x="8836" y="9735"/>
                  </a:lnTo>
                  <a:lnTo>
                    <a:pt x="5891" y="21600"/>
                  </a:lnTo>
                  <a:lnTo>
                    <a:pt x="2945" y="21600"/>
                  </a:lnTo>
                  <a:lnTo>
                    <a:pt x="0" y="2099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0" name="Freeform 51"/>
            <p:cNvSpPr/>
            <p:nvPr/>
          </p:nvSpPr>
          <p:spPr>
            <a:xfrm>
              <a:off x="3056466" y="624416"/>
              <a:ext cx="135468" cy="154518"/>
            </a:xfrm>
            <a:custGeom>
              <a:avLst/>
              <a:gdLst/>
              <a:ahLst/>
              <a:cxnLst>
                <a:cxn ang="0">
                  <a:pos x="wd2" y="hd2"/>
                </a:cxn>
                <a:cxn ang="5400000">
                  <a:pos x="wd2" y="hd2"/>
                </a:cxn>
                <a:cxn ang="10800000">
                  <a:pos x="wd2" y="hd2"/>
                </a:cxn>
                <a:cxn ang="16200000">
                  <a:pos x="wd2" y="hd2"/>
                </a:cxn>
              </a:cxnLst>
              <a:rect l="0" t="0" r="r" b="b"/>
              <a:pathLst>
                <a:path w="21600" h="21600" extrusionOk="0">
                  <a:moveTo>
                    <a:pt x="0" y="9468"/>
                  </a:moveTo>
                  <a:lnTo>
                    <a:pt x="675" y="7101"/>
                  </a:lnTo>
                  <a:lnTo>
                    <a:pt x="2025" y="4734"/>
                  </a:lnTo>
                  <a:lnTo>
                    <a:pt x="3375" y="2959"/>
                  </a:lnTo>
                  <a:lnTo>
                    <a:pt x="5400" y="1775"/>
                  </a:lnTo>
                  <a:lnTo>
                    <a:pt x="6750" y="1184"/>
                  </a:lnTo>
                  <a:lnTo>
                    <a:pt x="9450" y="592"/>
                  </a:lnTo>
                  <a:lnTo>
                    <a:pt x="11475" y="0"/>
                  </a:lnTo>
                  <a:lnTo>
                    <a:pt x="13500" y="592"/>
                  </a:lnTo>
                  <a:lnTo>
                    <a:pt x="16875" y="1184"/>
                  </a:lnTo>
                  <a:lnTo>
                    <a:pt x="18900" y="2959"/>
                  </a:lnTo>
                  <a:lnTo>
                    <a:pt x="21600" y="6510"/>
                  </a:lnTo>
                  <a:lnTo>
                    <a:pt x="21600" y="10060"/>
                  </a:lnTo>
                  <a:lnTo>
                    <a:pt x="20925" y="12723"/>
                  </a:lnTo>
                  <a:lnTo>
                    <a:pt x="4725" y="9468"/>
                  </a:lnTo>
                  <a:lnTo>
                    <a:pt x="4050" y="12723"/>
                  </a:lnTo>
                  <a:lnTo>
                    <a:pt x="4725" y="15682"/>
                  </a:lnTo>
                  <a:lnTo>
                    <a:pt x="7425" y="18049"/>
                  </a:lnTo>
                  <a:lnTo>
                    <a:pt x="8775" y="18641"/>
                  </a:lnTo>
                  <a:lnTo>
                    <a:pt x="11475" y="19233"/>
                  </a:lnTo>
                  <a:lnTo>
                    <a:pt x="13500" y="19825"/>
                  </a:lnTo>
                  <a:lnTo>
                    <a:pt x="14850" y="19233"/>
                  </a:lnTo>
                  <a:lnTo>
                    <a:pt x="16875" y="19233"/>
                  </a:lnTo>
                  <a:lnTo>
                    <a:pt x="18225" y="18049"/>
                  </a:lnTo>
                  <a:lnTo>
                    <a:pt x="18225" y="20416"/>
                  </a:lnTo>
                  <a:lnTo>
                    <a:pt x="16875" y="21008"/>
                  </a:lnTo>
                  <a:lnTo>
                    <a:pt x="14850" y="21600"/>
                  </a:lnTo>
                  <a:lnTo>
                    <a:pt x="12150" y="21600"/>
                  </a:lnTo>
                  <a:lnTo>
                    <a:pt x="8775" y="21008"/>
                  </a:lnTo>
                  <a:lnTo>
                    <a:pt x="6075" y="20416"/>
                  </a:lnTo>
                  <a:lnTo>
                    <a:pt x="4050" y="19233"/>
                  </a:lnTo>
                  <a:lnTo>
                    <a:pt x="2700" y="18049"/>
                  </a:lnTo>
                  <a:lnTo>
                    <a:pt x="1350" y="16274"/>
                  </a:lnTo>
                  <a:lnTo>
                    <a:pt x="0" y="12723"/>
                  </a:lnTo>
                  <a:lnTo>
                    <a:pt x="0" y="946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1" name="Freeform 52"/>
            <p:cNvSpPr/>
            <p:nvPr/>
          </p:nvSpPr>
          <p:spPr>
            <a:xfrm>
              <a:off x="3090333" y="641350"/>
              <a:ext cx="80434" cy="59267"/>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lnTo>
                    <a:pt x="21600" y="13886"/>
                  </a:lnTo>
                  <a:lnTo>
                    <a:pt x="20463" y="7714"/>
                  </a:lnTo>
                  <a:lnTo>
                    <a:pt x="19326" y="4629"/>
                  </a:lnTo>
                  <a:lnTo>
                    <a:pt x="18189" y="3086"/>
                  </a:lnTo>
                  <a:lnTo>
                    <a:pt x="13642" y="0"/>
                  </a:lnTo>
                  <a:lnTo>
                    <a:pt x="7958" y="0"/>
                  </a:lnTo>
                  <a:lnTo>
                    <a:pt x="5684" y="1543"/>
                  </a:lnTo>
                  <a:lnTo>
                    <a:pt x="4547" y="3086"/>
                  </a:lnTo>
                  <a:lnTo>
                    <a:pt x="1137" y="9257"/>
                  </a:lnTo>
                  <a:lnTo>
                    <a:pt x="0" y="13886"/>
                  </a:lnTo>
                  <a:lnTo>
                    <a:pt x="2046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2" name="Freeform 53"/>
            <p:cNvSpPr/>
            <p:nvPr/>
          </p:nvSpPr>
          <p:spPr>
            <a:xfrm>
              <a:off x="3208866" y="654050"/>
              <a:ext cx="152401" cy="179917"/>
            </a:xfrm>
            <a:custGeom>
              <a:avLst/>
              <a:gdLst/>
              <a:ahLst/>
              <a:cxnLst>
                <a:cxn ang="0">
                  <a:pos x="wd2" y="hd2"/>
                </a:cxn>
                <a:cxn ang="5400000">
                  <a:pos x="wd2" y="hd2"/>
                </a:cxn>
                <a:cxn ang="10800000">
                  <a:pos x="wd2" y="hd2"/>
                </a:cxn>
                <a:cxn ang="16200000">
                  <a:pos x="wd2" y="hd2"/>
                </a:cxn>
              </a:cxnLst>
              <a:rect l="0" t="0" r="r" b="b"/>
              <a:pathLst>
                <a:path w="21600" h="21600" extrusionOk="0">
                  <a:moveTo>
                    <a:pt x="0" y="17026"/>
                  </a:moveTo>
                  <a:lnTo>
                    <a:pt x="6600" y="0"/>
                  </a:lnTo>
                  <a:lnTo>
                    <a:pt x="10200" y="1016"/>
                  </a:lnTo>
                  <a:lnTo>
                    <a:pt x="9000" y="4066"/>
                  </a:lnTo>
                  <a:lnTo>
                    <a:pt x="10200" y="3049"/>
                  </a:lnTo>
                  <a:lnTo>
                    <a:pt x="12000" y="2541"/>
                  </a:lnTo>
                  <a:lnTo>
                    <a:pt x="14400" y="2033"/>
                  </a:lnTo>
                  <a:lnTo>
                    <a:pt x="17400" y="2541"/>
                  </a:lnTo>
                  <a:lnTo>
                    <a:pt x="19800" y="3558"/>
                  </a:lnTo>
                  <a:lnTo>
                    <a:pt x="21000" y="5082"/>
                  </a:lnTo>
                  <a:lnTo>
                    <a:pt x="21600" y="6353"/>
                  </a:lnTo>
                  <a:lnTo>
                    <a:pt x="21600" y="9402"/>
                  </a:lnTo>
                  <a:lnTo>
                    <a:pt x="21000" y="11435"/>
                  </a:lnTo>
                  <a:lnTo>
                    <a:pt x="17400" y="21600"/>
                  </a:lnTo>
                  <a:lnTo>
                    <a:pt x="16200" y="21092"/>
                  </a:lnTo>
                  <a:lnTo>
                    <a:pt x="13800" y="20584"/>
                  </a:lnTo>
                  <a:lnTo>
                    <a:pt x="17400" y="10419"/>
                  </a:lnTo>
                  <a:lnTo>
                    <a:pt x="18000" y="7878"/>
                  </a:lnTo>
                  <a:lnTo>
                    <a:pt x="17400" y="5845"/>
                  </a:lnTo>
                  <a:lnTo>
                    <a:pt x="16200" y="4574"/>
                  </a:lnTo>
                  <a:lnTo>
                    <a:pt x="14400" y="4066"/>
                  </a:lnTo>
                  <a:lnTo>
                    <a:pt x="12600" y="4066"/>
                  </a:lnTo>
                  <a:lnTo>
                    <a:pt x="10800" y="4574"/>
                  </a:lnTo>
                  <a:lnTo>
                    <a:pt x="9000" y="5845"/>
                  </a:lnTo>
                  <a:lnTo>
                    <a:pt x="7200" y="8386"/>
                  </a:lnTo>
                  <a:lnTo>
                    <a:pt x="3600" y="18042"/>
                  </a:lnTo>
                  <a:lnTo>
                    <a:pt x="0" y="1702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3" name="Freeform 54"/>
            <p:cNvSpPr/>
            <p:nvPr/>
          </p:nvSpPr>
          <p:spPr>
            <a:xfrm>
              <a:off x="3361266" y="715433"/>
              <a:ext cx="182035" cy="175684"/>
            </a:xfrm>
            <a:custGeom>
              <a:avLst/>
              <a:gdLst/>
              <a:ahLst/>
              <a:cxnLst>
                <a:cxn ang="0">
                  <a:pos x="wd2" y="hd2"/>
                </a:cxn>
                <a:cxn ang="5400000">
                  <a:pos x="wd2" y="hd2"/>
                </a:cxn>
                <a:cxn ang="10800000">
                  <a:pos x="wd2" y="hd2"/>
                </a:cxn>
                <a:cxn ang="16200000">
                  <a:pos x="wd2" y="hd2"/>
                </a:cxn>
              </a:cxnLst>
              <a:rect l="0" t="0" r="r" b="b"/>
              <a:pathLst>
                <a:path w="21600" h="21600" extrusionOk="0">
                  <a:moveTo>
                    <a:pt x="8037" y="0"/>
                  </a:moveTo>
                  <a:lnTo>
                    <a:pt x="21600" y="5725"/>
                  </a:lnTo>
                  <a:lnTo>
                    <a:pt x="21098" y="6246"/>
                  </a:lnTo>
                  <a:lnTo>
                    <a:pt x="5023" y="16395"/>
                  </a:lnTo>
                  <a:lnTo>
                    <a:pt x="10047" y="17957"/>
                  </a:lnTo>
                  <a:lnTo>
                    <a:pt x="15070" y="20039"/>
                  </a:lnTo>
                  <a:lnTo>
                    <a:pt x="14567" y="21080"/>
                  </a:lnTo>
                  <a:lnTo>
                    <a:pt x="14567" y="21600"/>
                  </a:lnTo>
                  <a:lnTo>
                    <a:pt x="0" y="15875"/>
                  </a:lnTo>
                  <a:lnTo>
                    <a:pt x="0" y="14834"/>
                  </a:lnTo>
                  <a:lnTo>
                    <a:pt x="4019" y="13012"/>
                  </a:lnTo>
                  <a:lnTo>
                    <a:pt x="8540" y="10410"/>
                  </a:lnTo>
                  <a:lnTo>
                    <a:pt x="16577" y="5205"/>
                  </a:lnTo>
                  <a:lnTo>
                    <a:pt x="12056" y="3643"/>
                  </a:lnTo>
                  <a:lnTo>
                    <a:pt x="7033" y="2082"/>
                  </a:lnTo>
                  <a:lnTo>
                    <a:pt x="803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4" name="Freeform 55"/>
            <p:cNvSpPr/>
            <p:nvPr/>
          </p:nvSpPr>
          <p:spPr>
            <a:xfrm>
              <a:off x="1856316" y="1282700"/>
              <a:ext cx="1636185" cy="478367"/>
            </a:xfrm>
            <a:custGeom>
              <a:avLst/>
              <a:gdLst/>
              <a:ahLst/>
              <a:cxnLst>
                <a:cxn ang="0">
                  <a:pos x="wd2" y="hd2"/>
                </a:cxn>
                <a:cxn ang="5400000">
                  <a:pos x="wd2" y="hd2"/>
                </a:cxn>
                <a:cxn ang="10800000">
                  <a:pos x="wd2" y="hd2"/>
                </a:cxn>
                <a:cxn ang="16200000">
                  <a:pos x="wd2" y="hd2"/>
                </a:cxn>
              </a:cxnLst>
              <a:rect l="0" t="0" r="r" b="b"/>
              <a:pathLst>
                <a:path w="21600" h="21600" extrusionOk="0">
                  <a:moveTo>
                    <a:pt x="0" y="15101"/>
                  </a:moveTo>
                  <a:lnTo>
                    <a:pt x="0" y="14145"/>
                  </a:lnTo>
                  <a:lnTo>
                    <a:pt x="56" y="13381"/>
                  </a:lnTo>
                  <a:lnTo>
                    <a:pt x="168" y="12807"/>
                  </a:lnTo>
                  <a:lnTo>
                    <a:pt x="335" y="12425"/>
                  </a:lnTo>
                  <a:lnTo>
                    <a:pt x="559" y="11851"/>
                  </a:lnTo>
                  <a:lnTo>
                    <a:pt x="894" y="11660"/>
                  </a:lnTo>
                  <a:lnTo>
                    <a:pt x="1006" y="11660"/>
                  </a:lnTo>
                  <a:lnTo>
                    <a:pt x="1174" y="11851"/>
                  </a:lnTo>
                  <a:lnTo>
                    <a:pt x="1285" y="12234"/>
                  </a:lnTo>
                  <a:lnTo>
                    <a:pt x="1453" y="12616"/>
                  </a:lnTo>
                  <a:lnTo>
                    <a:pt x="1565" y="13189"/>
                  </a:lnTo>
                  <a:lnTo>
                    <a:pt x="1621" y="13763"/>
                  </a:lnTo>
                  <a:lnTo>
                    <a:pt x="1677" y="14527"/>
                  </a:lnTo>
                  <a:lnTo>
                    <a:pt x="1677" y="15388"/>
                  </a:lnTo>
                  <a:lnTo>
                    <a:pt x="1509" y="19975"/>
                  </a:lnTo>
                  <a:lnTo>
                    <a:pt x="2515" y="17108"/>
                  </a:lnTo>
                  <a:lnTo>
                    <a:pt x="2738" y="17873"/>
                  </a:lnTo>
                  <a:lnTo>
                    <a:pt x="1341" y="21600"/>
                  </a:lnTo>
                  <a:lnTo>
                    <a:pt x="1285" y="21409"/>
                  </a:lnTo>
                  <a:lnTo>
                    <a:pt x="1341" y="19784"/>
                  </a:lnTo>
                  <a:lnTo>
                    <a:pt x="1397" y="18064"/>
                  </a:lnTo>
                  <a:lnTo>
                    <a:pt x="1397" y="15388"/>
                  </a:lnTo>
                  <a:lnTo>
                    <a:pt x="1341" y="14910"/>
                  </a:lnTo>
                  <a:lnTo>
                    <a:pt x="1285" y="14145"/>
                  </a:lnTo>
                  <a:lnTo>
                    <a:pt x="1174" y="13572"/>
                  </a:lnTo>
                  <a:lnTo>
                    <a:pt x="1006" y="12998"/>
                  </a:lnTo>
                  <a:lnTo>
                    <a:pt x="894" y="12807"/>
                  </a:lnTo>
                  <a:lnTo>
                    <a:pt x="727" y="12616"/>
                  </a:lnTo>
                  <a:lnTo>
                    <a:pt x="559" y="12616"/>
                  </a:lnTo>
                  <a:lnTo>
                    <a:pt x="391" y="12998"/>
                  </a:lnTo>
                  <a:lnTo>
                    <a:pt x="279" y="13572"/>
                  </a:lnTo>
                  <a:lnTo>
                    <a:pt x="224" y="14145"/>
                  </a:lnTo>
                  <a:lnTo>
                    <a:pt x="224" y="15292"/>
                  </a:lnTo>
                  <a:lnTo>
                    <a:pt x="0" y="15101"/>
                  </a:lnTo>
                  <a:close/>
                  <a:moveTo>
                    <a:pt x="3130" y="16152"/>
                  </a:moveTo>
                  <a:lnTo>
                    <a:pt x="3074" y="15770"/>
                  </a:lnTo>
                  <a:lnTo>
                    <a:pt x="3074" y="15388"/>
                  </a:lnTo>
                  <a:lnTo>
                    <a:pt x="3130" y="15101"/>
                  </a:lnTo>
                  <a:lnTo>
                    <a:pt x="3186" y="14910"/>
                  </a:lnTo>
                  <a:lnTo>
                    <a:pt x="3465" y="14910"/>
                  </a:lnTo>
                  <a:lnTo>
                    <a:pt x="3577" y="15292"/>
                  </a:lnTo>
                  <a:lnTo>
                    <a:pt x="3577" y="15770"/>
                  </a:lnTo>
                  <a:lnTo>
                    <a:pt x="3521" y="16152"/>
                  </a:lnTo>
                  <a:lnTo>
                    <a:pt x="3409" y="16535"/>
                  </a:lnTo>
                  <a:lnTo>
                    <a:pt x="3297" y="16535"/>
                  </a:lnTo>
                  <a:lnTo>
                    <a:pt x="3186" y="16343"/>
                  </a:lnTo>
                  <a:lnTo>
                    <a:pt x="3130" y="16152"/>
                  </a:lnTo>
                  <a:close/>
                  <a:moveTo>
                    <a:pt x="6315" y="11469"/>
                  </a:moveTo>
                  <a:lnTo>
                    <a:pt x="5533" y="2294"/>
                  </a:lnTo>
                  <a:lnTo>
                    <a:pt x="5756" y="2103"/>
                  </a:lnTo>
                  <a:lnTo>
                    <a:pt x="8215" y="7359"/>
                  </a:lnTo>
                  <a:lnTo>
                    <a:pt x="7656" y="191"/>
                  </a:lnTo>
                  <a:lnTo>
                    <a:pt x="7768" y="191"/>
                  </a:lnTo>
                  <a:lnTo>
                    <a:pt x="7880" y="0"/>
                  </a:lnTo>
                  <a:lnTo>
                    <a:pt x="8662" y="9271"/>
                  </a:lnTo>
                  <a:lnTo>
                    <a:pt x="8495" y="9366"/>
                  </a:lnTo>
                  <a:lnTo>
                    <a:pt x="5924" y="3919"/>
                  </a:lnTo>
                  <a:lnTo>
                    <a:pt x="6539" y="11278"/>
                  </a:lnTo>
                  <a:lnTo>
                    <a:pt x="6427" y="11278"/>
                  </a:lnTo>
                  <a:lnTo>
                    <a:pt x="6315" y="11469"/>
                  </a:lnTo>
                  <a:close/>
                  <a:moveTo>
                    <a:pt x="9221" y="6786"/>
                  </a:moveTo>
                  <a:lnTo>
                    <a:pt x="9054" y="2485"/>
                  </a:lnTo>
                  <a:lnTo>
                    <a:pt x="9221" y="2485"/>
                  </a:lnTo>
                  <a:lnTo>
                    <a:pt x="9389" y="2294"/>
                  </a:lnTo>
                  <a:lnTo>
                    <a:pt x="9584" y="6212"/>
                  </a:lnTo>
                  <a:lnTo>
                    <a:pt x="9640" y="7168"/>
                  </a:lnTo>
                  <a:lnTo>
                    <a:pt x="9752" y="7742"/>
                  </a:lnTo>
                  <a:lnTo>
                    <a:pt x="9864" y="8124"/>
                  </a:lnTo>
                  <a:lnTo>
                    <a:pt x="9976" y="8124"/>
                  </a:lnTo>
                  <a:lnTo>
                    <a:pt x="10087" y="8315"/>
                  </a:lnTo>
                  <a:lnTo>
                    <a:pt x="10199" y="8315"/>
                  </a:lnTo>
                  <a:lnTo>
                    <a:pt x="10423" y="7933"/>
                  </a:lnTo>
                  <a:lnTo>
                    <a:pt x="10535" y="7359"/>
                  </a:lnTo>
                  <a:lnTo>
                    <a:pt x="10590" y="6786"/>
                  </a:lnTo>
                  <a:lnTo>
                    <a:pt x="10535" y="6021"/>
                  </a:lnTo>
                  <a:lnTo>
                    <a:pt x="10423" y="1912"/>
                  </a:lnTo>
                  <a:lnTo>
                    <a:pt x="10590" y="1912"/>
                  </a:lnTo>
                  <a:lnTo>
                    <a:pt x="10758" y="1720"/>
                  </a:lnTo>
                  <a:lnTo>
                    <a:pt x="10982" y="8315"/>
                  </a:lnTo>
                  <a:lnTo>
                    <a:pt x="10870" y="8315"/>
                  </a:lnTo>
                  <a:lnTo>
                    <a:pt x="10646" y="8506"/>
                  </a:lnTo>
                  <a:lnTo>
                    <a:pt x="10646" y="7550"/>
                  </a:lnTo>
                  <a:lnTo>
                    <a:pt x="10535" y="8124"/>
                  </a:lnTo>
                  <a:lnTo>
                    <a:pt x="10367" y="8506"/>
                  </a:lnTo>
                  <a:lnTo>
                    <a:pt x="10199" y="8697"/>
                  </a:lnTo>
                  <a:lnTo>
                    <a:pt x="9976" y="8888"/>
                  </a:lnTo>
                  <a:lnTo>
                    <a:pt x="9752" y="8888"/>
                  </a:lnTo>
                  <a:lnTo>
                    <a:pt x="9640" y="8697"/>
                  </a:lnTo>
                  <a:lnTo>
                    <a:pt x="9473" y="8506"/>
                  </a:lnTo>
                  <a:lnTo>
                    <a:pt x="9389" y="8315"/>
                  </a:lnTo>
                  <a:lnTo>
                    <a:pt x="9277" y="7550"/>
                  </a:lnTo>
                  <a:lnTo>
                    <a:pt x="9221" y="6786"/>
                  </a:lnTo>
                  <a:close/>
                  <a:moveTo>
                    <a:pt x="11652" y="6786"/>
                  </a:moveTo>
                  <a:lnTo>
                    <a:pt x="11652" y="2294"/>
                  </a:lnTo>
                  <a:lnTo>
                    <a:pt x="11373" y="2294"/>
                  </a:lnTo>
                  <a:lnTo>
                    <a:pt x="11429" y="2103"/>
                  </a:lnTo>
                  <a:lnTo>
                    <a:pt x="11429" y="1720"/>
                  </a:lnTo>
                  <a:lnTo>
                    <a:pt x="11652" y="1720"/>
                  </a:lnTo>
                  <a:lnTo>
                    <a:pt x="11708" y="382"/>
                  </a:lnTo>
                  <a:lnTo>
                    <a:pt x="12043" y="0"/>
                  </a:lnTo>
                  <a:lnTo>
                    <a:pt x="11988" y="1912"/>
                  </a:lnTo>
                  <a:lnTo>
                    <a:pt x="12435" y="1912"/>
                  </a:lnTo>
                  <a:lnTo>
                    <a:pt x="12435" y="2485"/>
                  </a:lnTo>
                  <a:lnTo>
                    <a:pt x="11988" y="2485"/>
                  </a:lnTo>
                  <a:lnTo>
                    <a:pt x="11988" y="7550"/>
                  </a:lnTo>
                  <a:lnTo>
                    <a:pt x="12043" y="7933"/>
                  </a:lnTo>
                  <a:lnTo>
                    <a:pt x="12155" y="8124"/>
                  </a:lnTo>
                  <a:lnTo>
                    <a:pt x="12435" y="8124"/>
                  </a:lnTo>
                  <a:lnTo>
                    <a:pt x="12435" y="8506"/>
                  </a:lnTo>
                  <a:lnTo>
                    <a:pt x="12267" y="8697"/>
                  </a:lnTo>
                  <a:lnTo>
                    <a:pt x="11932" y="8697"/>
                  </a:lnTo>
                  <a:lnTo>
                    <a:pt x="11820" y="8506"/>
                  </a:lnTo>
                  <a:lnTo>
                    <a:pt x="11764" y="8315"/>
                  </a:lnTo>
                  <a:lnTo>
                    <a:pt x="11708" y="7933"/>
                  </a:lnTo>
                  <a:lnTo>
                    <a:pt x="11652" y="7359"/>
                  </a:lnTo>
                  <a:lnTo>
                    <a:pt x="11652" y="6786"/>
                  </a:lnTo>
                  <a:close/>
                  <a:moveTo>
                    <a:pt x="12994" y="1912"/>
                  </a:moveTo>
                  <a:lnTo>
                    <a:pt x="14614" y="2676"/>
                  </a:lnTo>
                  <a:lnTo>
                    <a:pt x="14614" y="2867"/>
                  </a:lnTo>
                  <a:lnTo>
                    <a:pt x="13105" y="8124"/>
                  </a:lnTo>
                  <a:lnTo>
                    <a:pt x="13720" y="8315"/>
                  </a:lnTo>
                  <a:lnTo>
                    <a:pt x="14335" y="8315"/>
                  </a:lnTo>
                  <a:lnTo>
                    <a:pt x="14335" y="9080"/>
                  </a:lnTo>
                  <a:lnTo>
                    <a:pt x="12602" y="8315"/>
                  </a:lnTo>
                  <a:lnTo>
                    <a:pt x="12602" y="8124"/>
                  </a:lnTo>
                  <a:lnTo>
                    <a:pt x="13385" y="5448"/>
                  </a:lnTo>
                  <a:lnTo>
                    <a:pt x="14111" y="3058"/>
                  </a:lnTo>
                  <a:lnTo>
                    <a:pt x="12994" y="2676"/>
                  </a:lnTo>
                  <a:lnTo>
                    <a:pt x="12994" y="1912"/>
                  </a:lnTo>
                  <a:close/>
                  <a:moveTo>
                    <a:pt x="15005" y="6977"/>
                  </a:moveTo>
                  <a:lnTo>
                    <a:pt x="15341" y="2867"/>
                  </a:lnTo>
                  <a:lnTo>
                    <a:pt x="15676" y="3250"/>
                  </a:lnTo>
                  <a:lnTo>
                    <a:pt x="15341" y="6977"/>
                  </a:lnTo>
                  <a:lnTo>
                    <a:pt x="15341" y="8697"/>
                  </a:lnTo>
                  <a:lnTo>
                    <a:pt x="15397" y="9080"/>
                  </a:lnTo>
                  <a:lnTo>
                    <a:pt x="15564" y="9366"/>
                  </a:lnTo>
                  <a:lnTo>
                    <a:pt x="15732" y="9558"/>
                  </a:lnTo>
                  <a:lnTo>
                    <a:pt x="15955" y="9558"/>
                  </a:lnTo>
                  <a:lnTo>
                    <a:pt x="16123" y="9271"/>
                  </a:lnTo>
                  <a:lnTo>
                    <a:pt x="16235" y="8697"/>
                  </a:lnTo>
                  <a:lnTo>
                    <a:pt x="16291" y="8124"/>
                  </a:lnTo>
                  <a:lnTo>
                    <a:pt x="16626" y="3919"/>
                  </a:lnTo>
                  <a:lnTo>
                    <a:pt x="16794" y="4301"/>
                  </a:lnTo>
                  <a:lnTo>
                    <a:pt x="16961" y="4301"/>
                  </a:lnTo>
                  <a:lnTo>
                    <a:pt x="16458" y="10704"/>
                  </a:lnTo>
                  <a:lnTo>
                    <a:pt x="16123" y="10322"/>
                  </a:lnTo>
                  <a:lnTo>
                    <a:pt x="16179" y="9558"/>
                  </a:lnTo>
                  <a:lnTo>
                    <a:pt x="16011" y="9940"/>
                  </a:lnTo>
                  <a:lnTo>
                    <a:pt x="15844" y="10131"/>
                  </a:lnTo>
                  <a:lnTo>
                    <a:pt x="15620" y="10131"/>
                  </a:lnTo>
                  <a:lnTo>
                    <a:pt x="15453" y="9940"/>
                  </a:lnTo>
                  <a:lnTo>
                    <a:pt x="15229" y="9749"/>
                  </a:lnTo>
                  <a:lnTo>
                    <a:pt x="15117" y="9366"/>
                  </a:lnTo>
                  <a:lnTo>
                    <a:pt x="15005" y="9080"/>
                  </a:lnTo>
                  <a:lnTo>
                    <a:pt x="14950" y="8697"/>
                  </a:lnTo>
                  <a:lnTo>
                    <a:pt x="14950" y="7742"/>
                  </a:lnTo>
                  <a:lnTo>
                    <a:pt x="15005" y="6977"/>
                  </a:lnTo>
                  <a:close/>
                  <a:moveTo>
                    <a:pt x="17129" y="11469"/>
                  </a:moveTo>
                  <a:lnTo>
                    <a:pt x="17856" y="5257"/>
                  </a:lnTo>
                  <a:lnTo>
                    <a:pt x="18191" y="5639"/>
                  </a:lnTo>
                  <a:lnTo>
                    <a:pt x="18079" y="6786"/>
                  </a:lnTo>
                  <a:lnTo>
                    <a:pt x="18191" y="6595"/>
                  </a:lnTo>
                  <a:lnTo>
                    <a:pt x="18359" y="6404"/>
                  </a:lnTo>
                  <a:lnTo>
                    <a:pt x="18582" y="6404"/>
                  </a:lnTo>
                  <a:lnTo>
                    <a:pt x="18806" y="6595"/>
                  </a:lnTo>
                  <a:lnTo>
                    <a:pt x="19029" y="6977"/>
                  </a:lnTo>
                  <a:lnTo>
                    <a:pt x="19197" y="7742"/>
                  </a:lnTo>
                  <a:lnTo>
                    <a:pt x="19197" y="8124"/>
                  </a:lnTo>
                  <a:lnTo>
                    <a:pt x="19253" y="8697"/>
                  </a:lnTo>
                  <a:lnTo>
                    <a:pt x="19197" y="9271"/>
                  </a:lnTo>
                  <a:lnTo>
                    <a:pt x="19141" y="9940"/>
                  </a:lnTo>
                  <a:lnTo>
                    <a:pt x="18694" y="13763"/>
                  </a:lnTo>
                  <a:lnTo>
                    <a:pt x="18526" y="13381"/>
                  </a:lnTo>
                  <a:lnTo>
                    <a:pt x="18359" y="13189"/>
                  </a:lnTo>
                  <a:lnTo>
                    <a:pt x="18806" y="9558"/>
                  </a:lnTo>
                  <a:lnTo>
                    <a:pt x="18862" y="8697"/>
                  </a:lnTo>
                  <a:lnTo>
                    <a:pt x="18806" y="7933"/>
                  </a:lnTo>
                  <a:lnTo>
                    <a:pt x="18694" y="7359"/>
                  </a:lnTo>
                  <a:lnTo>
                    <a:pt x="18582" y="6977"/>
                  </a:lnTo>
                  <a:lnTo>
                    <a:pt x="18359" y="6977"/>
                  </a:lnTo>
                  <a:lnTo>
                    <a:pt x="18191" y="7168"/>
                  </a:lnTo>
                  <a:lnTo>
                    <a:pt x="18023" y="7550"/>
                  </a:lnTo>
                  <a:lnTo>
                    <a:pt x="17856" y="8506"/>
                  </a:lnTo>
                  <a:lnTo>
                    <a:pt x="17464" y="11851"/>
                  </a:lnTo>
                  <a:lnTo>
                    <a:pt x="17129" y="11469"/>
                  </a:lnTo>
                  <a:close/>
                  <a:moveTo>
                    <a:pt x="19868" y="10322"/>
                  </a:moveTo>
                  <a:lnTo>
                    <a:pt x="19923" y="9940"/>
                  </a:lnTo>
                  <a:lnTo>
                    <a:pt x="20035" y="9749"/>
                  </a:lnTo>
                  <a:lnTo>
                    <a:pt x="20203" y="9558"/>
                  </a:lnTo>
                  <a:lnTo>
                    <a:pt x="20315" y="9558"/>
                  </a:lnTo>
                  <a:lnTo>
                    <a:pt x="20538" y="9749"/>
                  </a:lnTo>
                  <a:lnTo>
                    <a:pt x="20762" y="10131"/>
                  </a:lnTo>
                  <a:lnTo>
                    <a:pt x="20985" y="10704"/>
                  </a:lnTo>
                  <a:lnTo>
                    <a:pt x="21097" y="10896"/>
                  </a:lnTo>
                  <a:lnTo>
                    <a:pt x="21209" y="11278"/>
                  </a:lnTo>
                  <a:lnTo>
                    <a:pt x="21600" y="12042"/>
                  </a:lnTo>
                  <a:lnTo>
                    <a:pt x="21488" y="12616"/>
                  </a:lnTo>
                  <a:lnTo>
                    <a:pt x="21153" y="11469"/>
                  </a:lnTo>
                  <a:lnTo>
                    <a:pt x="21153" y="13189"/>
                  </a:lnTo>
                  <a:lnTo>
                    <a:pt x="21041" y="13763"/>
                  </a:lnTo>
                  <a:lnTo>
                    <a:pt x="20873" y="14336"/>
                  </a:lnTo>
                  <a:lnTo>
                    <a:pt x="20650" y="14527"/>
                  </a:lnTo>
                  <a:lnTo>
                    <a:pt x="20426" y="14527"/>
                  </a:lnTo>
                  <a:lnTo>
                    <a:pt x="20259" y="14336"/>
                  </a:lnTo>
                  <a:lnTo>
                    <a:pt x="19923" y="13572"/>
                  </a:lnTo>
                  <a:lnTo>
                    <a:pt x="19700" y="13381"/>
                  </a:lnTo>
                  <a:lnTo>
                    <a:pt x="19644" y="13763"/>
                  </a:lnTo>
                  <a:lnTo>
                    <a:pt x="19644" y="14145"/>
                  </a:lnTo>
                  <a:lnTo>
                    <a:pt x="19700" y="14527"/>
                  </a:lnTo>
                  <a:lnTo>
                    <a:pt x="19812" y="14910"/>
                  </a:lnTo>
                  <a:lnTo>
                    <a:pt x="20091" y="15388"/>
                  </a:lnTo>
                  <a:lnTo>
                    <a:pt x="20315" y="15961"/>
                  </a:lnTo>
                  <a:lnTo>
                    <a:pt x="20538" y="17108"/>
                  </a:lnTo>
                  <a:lnTo>
                    <a:pt x="20538" y="17681"/>
                  </a:lnTo>
                  <a:lnTo>
                    <a:pt x="20426" y="18255"/>
                  </a:lnTo>
                  <a:lnTo>
                    <a:pt x="20371" y="18828"/>
                  </a:lnTo>
                  <a:lnTo>
                    <a:pt x="20259" y="19019"/>
                  </a:lnTo>
                  <a:lnTo>
                    <a:pt x="20091" y="19402"/>
                  </a:lnTo>
                  <a:lnTo>
                    <a:pt x="19923" y="19593"/>
                  </a:lnTo>
                  <a:lnTo>
                    <a:pt x="19756" y="19593"/>
                  </a:lnTo>
                  <a:lnTo>
                    <a:pt x="19309" y="19211"/>
                  </a:lnTo>
                  <a:lnTo>
                    <a:pt x="19141" y="18828"/>
                  </a:lnTo>
                  <a:lnTo>
                    <a:pt x="18862" y="18064"/>
                  </a:lnTo>
                  <a:lnTo>
                    <a:pt x="18694" y="17299"/>
                  </a:lnTo>
                  <a:lnTo>
                    <a:pt x="18694" y="16917"/>
                  </a:lnTo>
                  <a:lnTo>
                    <a:pt x="18638" y="16343"/>
                  </a:lnTo>
                  <a:lnTo>
                    <a:pt x="18750" y="15579"/>
                  </a:lnTo>
                  <a:lnTo>
                    <a:pt x="18862" y="15101"/>
                  </a:lnTo>
                  <a:lnTo>
                    <a:pt x="19197" y="14719"/>
                  </a:lnTo>
                  <a:lnTo>
                    <a:pt x="19420" y="14910"/>
                  </a:lnTo>
                  <a:lnTo>
                    <a:pt x="19309" y="14719"/>
                  </a:lnTo>
                  <a:lnTo>
                    <a:pt x="19309" y="13954"/>
                  </a:lnTo>
                  <a:lnTo>
                    <a:pt x="19420" y="13189"/>
                  </a:lnTo>
                  <a:lnTo>
                    <a:pt x="19532" y="12998"/>
                  </a:lnTo>
                  <a:lnTo>
                    <a:pt x="19812" y="12998"/>
                  </a:lnTo>
                  <a:lnTo>
                    <a:pt x="19700" y="12616"/>
                  </a:lnTo>
                  <a:lnTo>
                    <a:pt x="19644" y="12234"/>
                  </a:lnTo>
                  <a:lnTo>
                    <a:pt x="19644" y="11469"/>
                  </a:lnTo>
                  <a:lnTo>
                    <a:pt x="19868" y="10322"/>
                  </a:lnTo>
                  <a:close/>
                  <a:moveTo>
                    <a:pt x="20035" y="11278"/>
                  </a:moveTo>
                  <a:lnTo>
                    <a:pt x="19923" y="12042"/>
                  </a:lnTo>
                  <a:lnTo>
                    <a:pt x="19923" y="12616"/>
                  </a:lnTo>
                  <a:lnTo>
                    <a:pt x="20035" y="13189"/>
                  </a:lnTo>
                  <a:lnTo>
                    <a:pt x="20147" y="13572"/>
                  </a:lnTo>
                  <a:lnTo>
                    <a:pt x="20259" y="13763"/>
                  </a:lnTo>
                  <a:lnTo>
                    <a:pt x="20482" y="13763"/>
                  </a:lnTo>
                  <a:lnTo>
                    <a:pt x="20650" y="13572"/>
                  </a:lnTo>
                  <a:lnTo>
                    <a:pt x="20818" y="12998"/>
                  </a:lnTo>
                  <a:lnTo>
                    <a:pt x="20929" y="12234"/>
                  </a:lnTo>
                  <a:lnTo>
                    <a:pt x="20929" y="11660"/>
                  </a:lnTo>
                  <a:lnTo>
                    <a:pt x="20873" y="11087"/>
                  </a:lnTo>
                  <a:lnTo>
                    <a:pt x="20706" y="10513"/>
                  </a:lnTo>
                  <a:lnTo>
                    <a:pt x="20594" y="10322"/>
                  </a:lnTo>
                  <a:lnTo>
                    <a:pt x="20371" y="10322"/>
                  </a:lnTo>
                  <a:lnTo>
                    <a:pt x="20259" y="10513"/>
                  </a:lnTo>
                  <a:lnTo>
                    <a:pt x="20035" y="11278"/>
                  </a:lnTo>
                  <a:close/>
                  <a:moveTo>
                    <a:pt x="18973" y="15961"/>
                  </a:moveTo>
                  <a:lnTo>
                    <a:pt x="18917" y="16343"/>
                  </a:lnTo>
                  <a:lnTo>
                    <a:pt x="18917" y="17108"/>
                  </a:lnTo>
                  <a:lnTo>
                    <a:pt x="19029" y="17873"/>
                  </a:lnTo>
                  <a:lnTo>
                    <a:pt x="19253" y="18446"/>
                  </a:lnTo>
                  <a:lnTo>
                    <a:pt x="19420" y="18828"/>
                  </a:lnTo>
                  <a:lnTo>
                    <a:pt x="19644" y="19019"/>
                  </a:lnTo>
                  <a:lnTo>
                    <a:pt x="19756" y="19019"/>
                  </a:lnTo>
                  <a:lnTo>
                    <a:pt x="19979" y="18637"/>
                  </a:lnTo>
                  <a:lnTo>
                    <a:pt x="20035" y="18255"/>
                  </a:lnTo>
                  <a:lnTo>
                    <a:pt x="20147" y="17873"/>
                  </a:lnTo>
                  <a:lnTo>
                    <a:pt x="20147" y="16917"/>
                  </a:lnTo>
                  <a:lnTo>
                    <a:pt x="20091" y="16535"/>
                  </a:lnTo>
                  <a:lnTo>
                    <a:pt x="19979" y="16343"/>
                  </a:lnTo>
                  <a:lnTo>
                    <a:pt x="19812" y="15961"/>
                  </a:lnTo>
                  <a:lnTo>
                    <a:pt x="19588" y="15388"/>
                  </a:lnTo>
                  <a:lnTo>
                    <a:pt x="19365" y="15292"/>
                  </a:lnTo>
                  <a:lnTo>
                    <a:pt x="19309" y="15292"/>
                  </a:lnTo>
                  <a:lnTo>
                    <a:pt x="19197" y="15388"/>
                  </a:lnTo>
                  <a:lnTo>
                    <a:pt x="19085" y="15579"/>
                  </a:lnTo>
                  <a:lnTo>
                    <a:pt x="18973" y="159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5" name="Freeform 56"/>
            <p:cNvSpPr/>
            <p:nvPr/>
          </p:nvSpPr>
          <p:spPr>
            <a:xfrm>
              <a:off x="1856316" y="1540933"/>
              <a:ext cx="207435" cy="220134"/>
            </a:xfrm>
            <a:custGeom>
              <a:avLst/>
              <a:gdLst/>
              <a:ahLst/>
              <a:cxnLst>
                <a:cxn ang="0">
                  <a:pos x="wd2" y="hd2"/>
                </a:cxn>
                <a:cxn ang="5400000">
                  <a:pos x="wd2" y="hd2"/>
                </a:cxn>
                <a:cxn ang="10800000">
                  <a:pos x="wd2" y="hd2"/>
                </a:cxn>
                <a:cxn ang="16200000">
                  <a:pos x="wd2" y="hd2"/>
                </a:cxn>
              </a:cxnLst>
              <a:rect l="0" t="0" r="r" b="b"/>
              <a:pathLst>
                <a:path w="21600" h="21600" extrusionOk="0">
                  <a:moveTo>
                    <a:pt x="0" y="7477"/>
                  </a:moveTo>
                  <a:lnTo>
                    <a:pt x="0" y="5400"/>
                  </a:lnTo>
                  <a:lnTo>
                    <a:pt x="441" y="3738"/>
                  </a:lnTo>
                  <a:lnTo>
                    <a:pt x="1322" y="2492"/>
                  </a:lnTo>
                  <a:lnTo>
                    <a:pt x="2645" y="1662"/>
                  </a:lnTo>
                  <a:lnTo>
                    <a:pt x="4408" y="415"/>
                  </a:lnTo>
                  <a:lnTo>
                    <a:pt x="7053" y="0"/>
                  </a:lnTo>
                  <a:lnTo>
                    <a:pt x="7935" y="0"/>
                  </a:lnTo>
                  <a:lnTo>
                    <a:pt x="9257" y="415"/>
                  </a:lnTo>
                  <a:lnTo>
                    <a:pt x="10139" y="1246"/>
                  </a:lnTo>
                  <a:lnTo>
                    <a:pt x="11461" y="2077"/>
                  </a:lnTo>
                  <a:lnTo>
                    <a:pt x="12343" y="3323"/>
                  </a:lnTo>
                  <a:lnTo>
                    <a:pt x="12784" y="4569"/>
                  </a:lnTo>
                  <a:lnTo>
                    <a:pt x="13224" y="6231"/>
                  </a:lnTo>
                  <a:lnTo>
                    <a:pt x="13224" y="8100"/>
                  </a:lnTo>
                  <a:lnTo>
                    <a:pt x="11902" y="18069"/>
                  </a:lnTo>
                  <a:lnTo>
                    <a:pt x="19837" y="11838"/>
                  </a:lnTo>
                  <a:lnTo>
                    <a:pt x="21600" y="13500"/>
                  </a:lnTo>
                  <a:lnTo>
                    <a:pt x="10580" y="21600"/>
                  </a:lnTo>
                  <a:lnTo>
                    <a:pt x="10139" y="21185"/>
                  </a:lnTo>
                  <a:lnTo>
                    <a:pt x="10580" y="17654"/>
                  </a:lnTo>
                  <a:lnTo>
                    <a:pt x="11020" y="13915"/>
                  </a:lnTo>
                  <a:lnTo>
                    <a:pt x="11020" y="8100"/>
                  </a:lnTo>
                  <a:lnTo>
                    <a:pt x="10580" y="7062"/>
                  </a:lnTo>
                  <a:lnTo>
                    <a:pt x="10139" y="5400"/>
                  </a:lnTo>
                  <a:lnTo>
                    <a:pt x="9257" y="4154"/>
                  </a:lnTo>
                  <a:lnTo>
                    <a:pt x="7935" y="2908"/>
                  </a:lnTo>
                  <a:lnTo>
                    <a:pt x="7053" y="2492"/>
                  </a:lnTo>
                  <a:lnTo>
                    <a:pt x="5731" y="2077"/>
                  </a:lnTo>
                  <a:lnTo>
                    <a:pt x="4408" y="2077"/>
                  </a:lnTo>
                  <a:lnTo>
                    <a:pt x="3086" y="2908"/>
                  </a:lnTo>
                  <a:lnTo>
                    <a:pt x="2204" y="4154"/>
                  </a:lnTo>
                  <a:lnTo>
                    <a:pt x="1763" y="5400"/>
                  </a:lnTo>
                  <a:lnTo>
                    <a:pt x="1763" y="7892"/>
                  </a:lnTo>
                  <a:lnTo>
                    <a:pt x="0" y="747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6" name="Freeform 57"/>
            <p:cNvSpPr/>
            <p:nvPr/>
          </p:nvSpPr>
          <p:spPr>
            <a:xfrm>
              <a:off x="2089150" y="1612900"/>
              <a:ext cx="38101" cy="35984"/>
            </a:xfrm>
            <a:custGeom>
              <a:avLst/>
              <a:gdLst/>
              <a:ahLst/>
              <a:cxnLst>
                <a:cxn ang="0">
                  <a:pos x="wd2" y="hd2"/>
                </a:cxn>
                <a:cxn ang="5400000">
                  <a:pos x="wd2" y="hd2"/>
                </a:cxn>
                <a:cxn ang="10800000">
                  <a:pos x="wd2" y="hd2"/>
                </a:cxn>
                <a:cxn ang="16200000">
                  <a:pos x="wd2" y="hd2"/>
                </a:cxn>
              </a:cxnLst>
              <a:rect l="0" t="0" r="r" b="b"/>
              <a:pathLst>
                <a:path w="21600" h="21600" extrusionOk="0">
                  <a:moveTo>
                    <a:pt x="2400" y="16518"/>
                  </a:moveTo>
                  <a:lnTo>
                    <a:pt x="0" y="11435"/>
                  </a:lnTo>
                  <a:lnTo>
                    <a:pt x="0" y="6353"/>
                  </a:lnTo>
                  <a:lnTo>
                    <a:pt x="2400" y="2541"/>
                  </a:lnTo>
                  <a:lnTo>
                    <a:pt x="4800" y="0"/>
                  </a:lnTo>
                  <a:lnTo>
                    <a:pt x="16800" y="0"/>
                  </a:lnTo>
                  <a:lnTo>
                    <a:pt x="21600" y="5082"/>
                  </a:lnTo>
                  <a:lnTo>
                    <a:pt x="21600" y="11435"/>
                  </a:lnTo>
                  <a:lnTo>
                    <a:pt x="19200" y="16518"/>
                  </a:lnTo>
                  <a:lnTo>
                    <a:pt x="14400" y="21600"/>
                  </a:lnTo>
                  <a:lnTo>
                    <a:pt x="9600" y="21600"/>
                  </a:lnTo>
                  <a:lnTo>
                    <a:pt x="4800" y="19059"/>
                  </a:lnTo>
                  <a:lnTo>
                    <a:pt x="2400" y="16518"/>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7" name="Freeform 58"/>
            <p:cNvSpPr/>
            <p:nvPr/>
          </p:nvSpPr>
          <p:spPr>
            <a:xfrm>
              <a:off x="2275416" y="1282700"/>
              <a:ext cx="237068" cy="25400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4320"/>
                  </a:lnTo>
                  <a:lnTo>
                    <a:pt x="1543" y="3960"/>
                  </a:lnTo>
                  <a:lnTo>
                    <a:pt x="18514" y="13860"/>
                  </a:lnTo>
                  <a:lnTo>
                    <a:pt x="14657" y="360"/>
                  </a:lnTo>
                  <a:lnTo>
                    <a:pt x="15429" y="360"/>
                  </a:lnTo>
                  <a:lnTo>
                    <a:pt x="16200" y="0"/>
                  </a:lnTo>
                  <a:lnTo>
                    <a:pt x="21600" y="17460"/>
                  </a:lnTo>
                  <a:lnTo>
                    <a:pt x="20443" y="17640"/>
                  </a:lnTo>
                  <a:lnTo>
                    <a:pt x="2700" y="7380"/>
                  </a:lnTo>
                  <a:lnTo>
                    <a:pt x="6943" y="21240"/>
                  </a:lnTo>
                  <a:lnTo>
                    <a:pt x="6171" y="21240"/>
                  </a:lnTo>
                  <a:lnTo>
                    <a:pt x="54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8" name="Freeform 59"/>
            <p:cNvSpPr/>
            <p:nvPr/>
          </p:nvSpPr>
          <p:spPr>
            <a:xfrm>
              <a:off x="2542116" y="1320800"/>
              <a:ext cx="146051" cy="158751"/>
            </a:xfrm>
            <a:custGeom>
              <a:avLst/>
              <a:gdLst/>
              <a:ahLst/>
              <a:cxnLst>
                <a:cxn ang="0">
                  <a:pos x="wd2" y="hd2"/>
                </a:cxn>
                <a:cxn ang="5400000">
                  <a:pos x="wd2" y="hd2"/>
                </a:cxn>
                <a:cxn ang="10800000">
                  <a:pos x="wd2" y="hd2"/>
                </a:cxn>
                <a:cxn ang="16200000">
                  <a:pos x="wd2" y="hd2"/>
                </a:cxn>
              </a:cxnLst>
              <a:rect l="0" t="0" r="r" b="b"/>
              <a:pathLst>
                <a:path w="21600" h="21600" extrusionOk="0">
                  <a:moveTo>
                    <a:pt x="1878" y="15264"/>
                  </a:moveTo>
                  <a:lnTo>
                    <a:pt x="0" y="2304"/>
                  </a:lnTo>
                  <a:lnTo>
                    <a:pt x="1878" y="2304"/>
                  </a:lnTo>
                  <a:lnTo>
                    <a:pt x="3757" y="1728"/>
                  </a:lnTo>
                  <a:lnTo>
                    <a:pt x="5948" y="13536"/>
                  </a:lnTo>
                  <a:lnTo>
                    <a:pt x="6574" y="16416"/>
                  </a:lnTo>
                  <a:lnTo>
                    <a:pt x="7826" y="18144"/>
                  </a:lnTo>
                  <a:lnTo>
                    <a:pt x="9078" y="19296"/>
                  </a:lnTo>
                  <a:lnTo>
                    <a:pt x="10330" y="19296"/>
                  </a:lnTo>
                  <a:lnTo>
                    <a:pt x="11583" y="19872"/>
                  </a:lnTo>
                  <a:lnTo>
                    <a:pt x="12835" y="19872"/>
                  </a:lnTo>
                  <a:lnTo>
                    <a:pt x="15339" y="18720"/>
                  </a:lnTo>
                  <a:lnTo>
                    <a:pt x="16591" y="16992"/>
                  </a:lnTo>
                  <a:lnTo>
                    <a:pt x="17217" y="15264"/>
                  </a:lnTo>
                  <a:lnTo>
                    <a:pt x="16591" y="12960"/>
                  </a:lnTo>
                  <a:lnTo>
                    <a:pt x="15339" y="576"/>
                  </a:lnTo>
                  <a:lnTo>
                    <a:pt x="17217" y="576"/>
                  </a:lnTo>
                  <a:lnTo>
                    <a:pt x="19096" y="0"/>
                  </a:lnTo>
                  <a:lnTo>
                    <a:pt x="21600" y="19872"/>
                  </a:lnTo>
                  <a:lnTo>
                    <a:pt x="20348" y="19872"/>
                  </a:lnTo>
                  <a:lnTo>
                    <a:pt x="17843" y="20448"/>
                  </a:lnTo>
                  <a:lnTo>
                    <a:pt x="17843" y="17568"/>
                  </a:lnTo>
                  <a:lnTo>
                    <a:pt x="16591" y="19296"/>
                  </a:lnTo>
                  <a:lnTo>
                    <a:pt x="14713" y="20448"/>
                  </a:lnTo>
                  <a:lnTo>
                    <a:pt x="12835" y="21024"/>
                  </a:lnTo>
                  <a:lnTo>
                    <a:pt x="10330" y="21600"/>
                  </a:lnTo>
                  <a:lnTo>
                    <a:pt x="7826" y="21600"/>
                  </a:lnTo>
                  <a:lnTo>
                    <a:pt x="6574" y="21024"/>
                  </a:lnTo>
                  <a:lnTo>
                    <a:pt x="4696" y="20448"/>
                  </a:lnTo>
                  <a:lnTo>
                    <a:pt x="3757" y="19872"/>
                  </a:lnTo>
                  <a:lnTo>
                    <a:pt x="2504" y="17568"/>
                  </a:lnTo>
                  <a:lnTo>
                    <a:pt x="1878" y="15264"/>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69" name="Freeform 60"/>
            <p:cNvSpPr/>
            <p:nvPr/>
          </p:nvSpPr>
          <p:spPr>
            <a:xfrm>
              <a:off x="2717800" y="1282700"/>
              <a:ext cx="80434" cy="192617"/>
            </a:xfrm>
            <a:custGeom>
              <a:avLst/>
              <a:gdLst/>
              <a:ahLst/>
              <a:cxnLst>
                <a:cxn ang="0">
                  <a:pos x="wd2" y="hd2"/>
                </a:cxn>
                <a:cxn ang="5400000">
                  <a:pos x="wd2" y="hd2"/>
                </a:cxn>
                <a:cxn ang="10800000">
                  <a:pos x="wd2" y="hd2"/>
                </a:cxn>
                <a:cxn ang="16200000">
                  <a:pos x="wd2" y="hd2"/>
                </a:cxn>
              </a:cxnLst>
              <a:rect l="0" t="0" r="r" b="b"/>
              <a:pathLst>
                <a:path w="21600" h="21600" extrusionOk="0">
                  <a:moveTo>
                    <a:pt x="5684" y="16853"/>
                  </a:moveTo>
                  <a:lnTo>
                    <a:pt x="5684" y="5697"/>
                  </a:lnTo>
                  <a:lnTo>
                    <a:pt x="0" y="5697"/>
                  </a:lnTo>
                  <a:lnTo>
                    <a:pt x="1137" y="5222"/>
                  </a:lnTo>
                  <a:lnTo>
                    <a:pt x="1137" y="4273"/>
                  </a:lnTo>
                  <a:lnTo>
                    <a:pt x="5684" y="4273"/>
                  </a:lnTo>
                  <a:lnTo>
                    <a:pt x="6821" y="949"/>
                  </a:lnTo>
                  <a:lnTo>
                    <a:pt x="13642" y="0"/>
                  </a:lnTo>
                  <a:lnTo>
                    <a:pt x="12505" y="4747"/>
                  </a:lnTo>
                  <a:lnTo>
                    <a:pt x="21600" y="4747"/>
                  </a:lnTo>
                  <a:lnTo>
                    <a:pt x="21600" y="6171"/>
                  </a:lnTo>
                  <a:lnTo>
                    <a:pt x="12505" y="6171"/>
                  </a:lnTo>
                  <a:lnTo>
                    <a:pt x="12505" y="18752"/>
                  </a:lnTo>
                  <a:lnTo>
                    <a:pt x="13642" y="19701"/>
                  </a:lnTo>
                  <a:lnTo>
                    <a:pt x="15916" y="20176"/>
                  </a:lnTo>
                  <a:lnTo>
                    <a:pt x="21600" y="20176"/>
                  </a:lnTo>
                  <a:lnTo>
                    <a:pt x="21600" y="21125"/>
                  </a:lnTo>
                  <a:lnTo>
                    <a:pt x="18189" y="21600"/>
                  </a:lnTo>
                  <a:lnTo>
                    <a:pt x="11368" y="21600"/>
                  </a:lnTo>
                  <a:lnTo>
                    <a:pt x="9095" y="21125"/>
                  </a:lnTo>
                  <a:lnTo>
                    <a:pt x="7958" y="20651"/>
                  </a:lnTo>
                  <a:lnTo>
                    <a:pt x="6821" y="19701"/>
                  </a:lnTo>
                  <a:lnTo>
                    <a:pt x="5684" y="18277"/>
                  </a:lnTo>
                  <a:lnTo>
                    <a:pt x="5684" y="1685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0" name="Freeform 61"/>
            <p:cNvSpPr/>
            <p:nvPr/>
          </p:nvSpPr>
          <p:spPr>
            <a:xfrm>
              <a:off x="2810933" y="1325033"/>
              <a:ext cx="152401" cy="158751"/>
            </a:xfrm>
            <a:custGeom>
              <a:avLst/>
              <a:gdLst/>
              <a:ahLst/>
              <a:cxnLst>
                <a:cxn ang="0">
                  <a:pos x="wd2" y="hd2"/>
                </a:cxn>
                <a:cxn ang="5400000">
                  <a:pos x="wd2" y="hd2"/>
                </a:cxn>
                <a:cxn ang="10800000">
                  <a:pos x="wd2" y="hd2"/>
                </a:cxn>
                <a:cxn ang="16200000">
                  <a:pos x="wd2" y="hd2"/>
                </a:cxn>
              </a:cxnLst>
              <a:rect l="0" t="0" r="r" b="b"/>
              <a:pathLst>
                <a:path w="21600" h="21600" extrusionOk="0">
                  <a:moveTo>
                    <a:pt x="4200" y="0"/>
                  </a:moveTo>
                  <a:lnTo>
                    <a:pt x="21600" y="2304"/>
                  </a:lnTo>
                  <a:lnTo>
                    <a:pt x="21600" y="2880"/>
                  </a:lnTo>
                  <a:lnTo>
                    <a:pt x="5400" y="18720"/>
                  </a:lnTo>
                  <a:lnTo>
                    <a:pt x="12000" y="19296"/>
                  </a:lnTo>
                  <a:lnTo>
                    <a:pt x="18600" y="19296"/>
                  </a:lnTo>
                  <a:lnTo>
                    <a:pt x="18600" y="21600"/>
                  </a:lnTo>
                  <a:lnTo>
                    <a:pt x="0" y="19296"/>
                  </a:lnTo>
                  <a:lnTo>
                    <a:pt x="0" y="18720"/>
                  </a:lnTo>
                  <a:lnTo>
                    <a:pt x="8400" y="10656"/>
                  </a:lnTo>
                  <a:lnTo>
                    <a:pt x="16200" y="3456"/>
                  </a:lnTo>
                  <a:lnTo>
                    <a:pt x="4200" y="2304"/>
                  </a:lnTo>
                  <a:lnTo>
                    <a:pt x="42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1" name="Freeform 62"/>
            <p:cNvSpPr/>
            <p:nvPr/>
          </p:nvSpPr>
          <p:spPr>
            <a:xfrm>
              <a:off x="2988733" y="1346200"/>
              <a:ext cx="152401" cy="173567"/>
            </a:xfrm>
            <a:custGeom>
              <a:avLst/>
              <a:gdLst/>
              <a:ahLst/>
              <a:cxnLst>
                <a:cxn ang="0">
                  <a:pos x="wd2" y="hd2"/>
                </a:cxn>
                <a:cxn ang="5400000">
                  <a:pos x="wd2" y="hd2"/>
                </a:cxn>
                <a:cxn ang="10800000">
                  <a:pos x="wd2" y="hd2"/>
                </a:cxn>
                <a:cxn ang="16200000">
                  <a:pos x="wd2" y="hd2"/>
                </a:cxn>
              </a:cxnLst>
              <a:rect l="0" t="0" r="r" b="b"/>
              <a:pathLst>
                <a:path w="21600" h="21600" extrusionOk="0">
                  <a:moveTo>
                    <a:pt x="600" y="11327"/>
                  </a:moveTo>
                  <a:lnTo>
                    <a:pt x="4200" y="0"/>
                  </a:lnTo>
                  <a:lnTo>
                    <a:pt x="7800" y="1054"/>
                  </a:lnTo>
                  <a:lnTo>
                    <a:pt x="4200" y="11327"/>
                  </a:lnTo>
                  <a:lnTo>
                    <a:pt x="4200" y="16068"/>
                  </a:lnTo>
                  <a:lnTo>
                    <a:pt x="4800" y="17122"/>
                  </a:lnTo>
                  <a:lnTo>
                    <a:pt x="6600" y="17912"/>
                  </a:lnTo>
                  <a:lnTo>
                    <a:pt x="8400" y="18439"/>
                  </a:lnTo>
                  <a:lnTo>
                    <a:pt x="10800" y="18439"/>
                  </a:lnTo>
                  <a:lnTo>
                    <a:pt x="12600" y="17649"/>
                  </a:lnTo>
                  <a:lnTo>
                    <a:pt x="13800" y="16068"/>
                  </a:lnTo>
                  <a:lnTo>
                    <a:pt x="14400" y="14488"/>
                  </a:lnTo>
                  <a:lnTo>
                    <a:pt x="18000" y="2898"/>
                  </a:lnTo>
                  <a:lnTo>
                    <a:pt x="19800" y="3951"/>
                  </a:lnTo>
                  <a:lnTo>
                    <a:pt x="21600" y="3951"/>
                  </a:lnTo>
                  <a:lnTo>
                    <a:pt x="16200" y="21600"/>
                  </a:lnTo>
                  <a:lnTo>
                    <a:pt x="12600" y="20546"/>
                  </a:lnTo>
                  <a:lnTo>
                    <a:pt x="13200" y="18439"/>
                  </a:lnTo>
                  <a:lnTo>
                    <a:pt x="11400" y="19493"/>
                  </a:lnTo>
                  <a:lnTo>
                    <a:pt x="9600" y="20020"/>
                  </a:lnTo>
                  <a:lnTo>
                    <a:pt x="7200" y="20020"/>
                  </a:lnTo>
                  <a:lnTo>
                    <a:pt x="5400" y="19493"/>
                  </a:lnTo>
                  <a:lnTo>
                    <a:pt x="3000" y="18966"/>
                  </a:lnTo>
                  <a:lnTo>
                    <a:pt x="1800" y="17912"/>
                  </a:lnTo>
                  <a:lnTo>
                    <a:pt x="600" y="17122"/>
                  </a:lnTo>
                  <a:lnTo>
                    <a:pt x="0" y="16068"/>
                  </a:lnTo>
                  <a:lnTo>
                    <a:pt x="0" y="13434"/>
                  </a:lnTo>
                  <a:lnTo>
                    <a:pt x="600" y="1132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2" name="Freeform 63"/>
            <p:cNvSpPr/>
            <p:nvPr/>
          </p:nvSpPr>
          <p:spPr>
            <a:xfrm>
              <a:off x="3153833" y="1399116"/>
              <a:ext cx="160868" cy="188385"/>
            </a:xfrm>
            <a:custGeom>
              <a:avLst/>
              <a:gdLst/>
              <a:ahLst/>
              <a:cxnLst>
                <a:cxn ang="0">
                  <a:pos x="wd2" y="hd2"/>
                </a:cxn>
                <a:cxn ang="5400000">
                  <a:pos x="wd2" y="hd2"/>
                </a:cxn>
                <a:cxn ang="10800000">
                  <a:pos x="wd2" y="hd2"/>
                </a:cxn>
                <a:cxn ang="16200000">
                  <a:pos x="wd2" y="hd2"/>
                </a:cxn>
              </a:cxnLst>
              <a:rect l="0" t="0" r="r" b="b"/>
              <a:pathLst>
                <a:path w="21600" h="21600" extrusionOk="0">
                  <a:moveTo>
                    <a:pt x="0" y="15775"/>
                  </a:moveTo>
                  <a:lnTo>
                    <a:pt x="7389" y="0"/>
                  </a:lnTo>
                  <a:lnTo>
                    <a:pt x="10800" y="971"/>
                  </a:lnTo>
                  <a:lnTo>
                    <a:pt x="9663" y="3883"/>
                  </a:lnTo>
                  <a:lnTo>
                    <a:pt x="10800" y="3398"/>
                  </a:lnTo>
                  <a:lnTo>
                    <a:pt x="12505" y="2912"/>
                  </a:lnTo>
                  <a:lnTo>
                    <a:pt x="14779" y="2912"/>
                  </a:lnTo>
                  <a:lnTo>
                    <a:pt x="17053" y="3398"/>
                  </a:lnTo>
                  <a:lnTo>
                    <a:pt x="19326" y="4369"/>
                  </a:lnTo>
                  <a:lnTo>
                    <a:pt x="21032" y="6310"/>
                  </a:lnTo>
                  <a:lnTo>
                    <a:pt x="21032" y="7281"/>
                  </a:lnTo>
                  <a:lnTo>
                    <a:pt x="21600" y="8737"/>
                  </a:lnTo>
                  <a:lnTo>
                    <a:pt x="21032" y="10193"/>
                  </a:lnTo>
                  <a:lnTo>
                    <a:pt x="20463" y="11892"/>
                  </a:lnTo>
                  <a:lnTo>
                    <a:pt x="15916" y="21600"/>
                  </a:lnTo>
                  <a:lnTo>
                    <a:pt x="14211" y="20629"/>
                  </a:lnTo>
                  <a:lnTo>
                    <a:pt x="12505" y="20144"/>
                  </a:lnTo>
                  <a:lnTo>
                    <a:pt x="17053" y="10921"/>
                  </a:lnTo>
                  <a:lnTo>
                    <a:pt x="17621" y="8737"/>
                  </a:lnTo>
                  <a:lnTo>
                    <a:pt x="17053" y="6796"/>
                  </a:lnTo>
                  <a:lnTo>
                    <a:pt x="15916" y="5339"/>
                  </a:lnTo>
                  <a:lnTo>
                    <a:pt x="14779" y="4369"/>
                  </a:lnTo>
                  <a:lnTo>
                    <a:pt x="12505" y="4369"/>
                  </a:lnTo>
                  <a:lnTo>
                    <a:pt x="10800" y="4854"/>
                  </a:lnTo>
                  <a:lnTo>
                    <a:pt x="9095" y="5825"/>
                  </a:lnTo>
                  <a:lnTo>
                    <a:pt x="7389" y="8252"/>
                  </a:lnTo>
                  <a:lnTo>
                    <a:pt x="3411" y="16746"/>
                  </a:lnTo>
                  <a:lnTo>
                    <a:pt x="0" y="1577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3" name="Freeform 64"/>
            <p:cNvSpPr/>
            <p:nvPr/>
          </p:nvSpPr>
          <p:spPr>
            <a:xfrm>
              <a:off x="3268133" y="1494366"/>
              <a:ext cx="224368" cy="222251"/>
            </a:xfrm>
            <a:custGeom>
              <a:avLst/>
              <a:gdLst/>
              <a:ahLst/>
              <a:cxnLst>
                <a:cxn ang="0">
                  <a:pos x="wd2" y="hd2"/>
                </a:cxn>
                <a:cxn ang="5400000">
                  <a:pos x="wd2" y="hd2"/>
                </a:cxn>
                <a:cxn ang="10800000">
                  <a:pos x="wd2" y="hd2"/>
                </a:cxn>
                <a:cxn ang="16200000">
                  <a:pos x="wd2" y="hd2"/>
                </a:cxn>
              </a:cxnLst>
              <a:rect l="0" t="0" r="r" b="b"/>
              <a:pathLst>
                <a:path w="21600" h="21600" extrusionOk="0">
                  <a:moveTo>
                    <a:pt x="8966" y="1646"/>
                  </a:moveTo>
                  <a:lnTo>
                    <a:pt x="9374" y="823"/>
                  </a:lnTo>
                  <a:lnTo>
                    <a:pt x="10189" y="411"/>
                  </a:lnTo>
                  <a:lnTo>
                    <a:pt x="11411" y="0"/>
                  </a:lnTo>
                  <a:lnTo>
                    <a:pt x="12226" y="0"/>
                  </a:lnTo>
                  <a:lnTo>
                    <a:pt x="13857" y="411"/>
                  </a:lnTo>
                  <a:lnTo>
                    <a:pt x="15487" y="1234"/>
                  </a:lnTo>
                  <a:lnTo>
                    <a:pt x="17117" y="2469"/>
                  </a:lnTo>
                  <a:lnTo>
                    <a:pt x="17932" y="2880"/>
                  </a:lnTo>
                  <a:lnTo>
                    <a:pt x="18747" y="3703"/>
                  </a:lnTo>
                  <a:lnTo>
                    <a:pt x="21600" y="5349"/>
                  </a:lnTo>
                  <a:lnTo>
                    <a:pt x="20785" y="6583"/>
                  </a:lnTo>
                  <a:lnTo>
                    <a:pt x="18340" y="4114"/>
                  </a:lnTo>
                  <a:lnTo>
                    <a:pt x="18340" y="7817"/>
                  </a:lnTo>
                  <a:lnTo>
                    <a:pt x="17525" y="9051"/>
                  </a:lnTo>
                  <a:lnTo>
                    <a:pt x="16302" y="10286"/>
                  </a:lnTo>
                  <a:lnTo>
                    <a:pt x="14672" y="10697"/>
                  </a:lnTo>
                  <a:lnTo>
                    <a:pt x="13042" y="10697"/>
                  </a:lnTo>
                  <a:lnTo>
                    <a:pt x="11819" y="10286"/>
                  </a:lnTo>
                  <a:lnTo>
                    <a:pt x="9374" y="8640"/>
                  </a:lnTo>
                  <a:lnTo>
                    <a:pt x="7743" y="8229"/>
                  </a:lnTo>
                  <a:lnTo>
                    <a:pt x="7336" y="9051"/>
                  </a:lnTo>
                  <a:lnTo>
                    <a:pt x="7336" y="9874"/>
                  </a:lnTo>
                  <a:lnTo>
                    <a:pt x="7743" y="10697"/>
                  </a:lnTo>
                  <a:lnTo>
                    <a:pt x="8558" y="11520"/>
                  </a:lnTo>
                  <a:lnTo>
                    <a:pt x="10596" y="12549"/>
                  </a:lnTo>
                  <a:lnTo>
                    <a:pt x="12226" y="13783"/>
                  </a:lnTo>
                  <a:lnTo>
                    <a:pt x="13857" y="16251"/>
                  </a:lnTo>
                  <a:lnTo>
                    <a:pt x="13857" y="17486"/>
                  </a:lnTo>
                  <a:lnTo>
                    <a:pt x="13042" y="18720"/>
                  </a:lnTo>
                  <a:lnTo>
                    <a:pt x="12634" y="19954"/>
                  </a:lnTo>
                  <a:lnTo>
                    <a:pt x="11819" y="20366"/>
                  </a:lnTo>
                  <a:lnTo>
                    <a:pt x="10596" y="21189"/>
                  </a:lnTo>
                  <a:lnTo>
                    <a:pt x="9374" y="21600"/>
                  </a:lnTo>
                  <a:lnTo>
                    <a:pt x="8151" y="21600"/>
                  </a:lnTo>
                  <a:lnTo>
                    <a:pt x="4891" y="20777"/>
                  </a:lnTo>
                  <a:lnTo>
                    <a:pt x="3668" y="19954"/>
                  </a:lnTo>
                  <a:lnTo>
                    <a:pt x="1630" y="18309"/>
                  </a:lnTo>
                  <a:lnTo>
                    <a:pt x="408" y="16663"/>
                  </a:lnTo>
                  <a:lnTo>
                    <a:pt x="408" y="15840"/>
                  </a:lnTo>
                  <a:lnTo>
                    <a:pt x="0" y="14606"/>
                  </a:lnTo>
                  <a:lnTo>
                    <a:pt x="815" y="12960"/>
                  </a:lnTo>
                  <a:lnTo>
                    <a:pt x="1630" y="11931"/>
                  </a:lnTo>
                  <a:lnTo>
                    <a:pt x="4075" y="11109"/>
                  </a:lnTo>
                  <a:lnTo>
                    <a:pt x="5706" y="11520"/>
                  </a:lnTo>
                  <a:lnTo>
                    <a:pt x="4891" y="11109"/>
                  </a:lnTo>
                  <a:lnTo>
                    <a:pt x="4891" y="9463"/>
                  </a:lnTo>
                  <a:lnTo>
                    <a:pt x="5706" y="7817"/>
                  </a:lnTo>
                  <a:lnTo>
                    <a:pt x="6521" y="7406"/>
                  </a:lnTo>
                  <a:lnTo>
                    <a:pt x="8558" y="7406"/>
                  </a:lnTo>
                  <a:lnTo>
                    <a:pt x="7743" y="6583"/>
                  </a:lnTo>
                  <a:lnTo>
                    <a:pt x="7336" y="5760"/>
                  </a:lnTo>
                  <a:lnTo>
                    <a:pt x="7336" y="4114"/>
                  </a:lnTo>
                  <a:lnTo>
                    <a:pt x="8966" y="164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4" name="Freeform 65"/>
            <p:cNvSpPr/>
            <p:nvPr/>
          </p:nvSpPr>
          <p:spPr>
            <a:xfrm>
              <a:off x="3365500" y="1511300"/>
              <a:ext cx="76201" cy="76201"/>
            </a:xfrm>
            <a:custGeom>
              <a:avLst/>
              <a:gdLst/>
              <a:ahLst/>
              <a:cxnLst>
                <a:cxn ang="0">
                  <a:pos x="wd2" y="hd2"/>
                </a:cxn>
                <a:cxn ang="5400000">
                  <a:pos x="wd2" y="hd2"/>
                </a:cxn>
                <a:cxn ang="10800000">
                  <a:pos x="wd2" y="hd2"/>
                </a:cxn>
                <a:cxn ang="16200000">
                  <a:pos x="wd2" y="hd2"/>
                </a:cxn>
              </a:cxnLst>
              <a:rect l="0" t="0" r="r" b="b"/>
              <a:pathLst>
                <a:path w="21600" h="21600" extrusionOk="0">
                  <a:moveTo>
                    <a:pt x="2400" y="6000"/>
                  </a:moveTo>
                  <a:lnTo>
                    <a:pt x="0" y="10800"/>
                  </a:lnTo>
                  <a:lnTo>
                    <a:pt x="0" y="14400"/>
                  </a:lnTo>
                  <a:lnTo>
                    <a:pt x="2400" y="18000"/>
                  </a:lnTo>
                  <a:lnTo>
                    <a:pt x="4800" y="20400"/>
                  </a:lnTo>
                  <a:lnTo>
                    <a:pt x="7200" y="21600"/>
                  </a:lnTo>
                  <a:lnTo>
                    <a:pt x="12000" y="21600"/>
                  </a:lnTo>
                  <a:lnTo>
                    <a:pt x="15600" y="20400"/>
                  </a:lnTo>
                  <a:lnTo>
                    <a:pt x="19200" y="16800"/>
                  </a:lnTo>
                  <a:lnTo>
                    <a:pt x="21600" y="12000"/>
                  </a:lnTo>
                  <a:lnTo>
                    <a:pt x="21600" y="8400"/>
                  </a:lnTo>
                  <a:lnTo>
                    <a:pt x="20400" y="4800"/>
                  </a:lnTo>
                  <a:lnTo>
                    <a:pt x="16800" y="1200"/>
                  </a:lnTo>
                  <a:lnTo>
                    <a:pt x="14400" y="0"/>
                  </a:lnTo>
                  <a:lnTo>
                    <a:pt x="9600" y="0"/>
                  </a:lnTo>
                  <a:lnTo>
                    <a:pt x="7200" y="1200"/>
                  </a:lnTo>
                  <a:lnTo>
                    <a:pt x="2400" y="60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5" name="Freeform 66"/>
            <p:cNvSpPr/>
            <p:nvPr/>
          </p:nvSpPr>
          <p:spPr>
            <a:xfrm>
              <a:off x="3289300" y="1621366"/>
              <a:ext cx="93134" cy="82551"/>
            </a:xfrm>
            <a:custGeom>
              <a:avLst/>
              <a:gdLst/>
              <a:ahLst/>
              <a:cxnLst>
                <a:cxn ang="0">
                  <a:pos x="wd2" y="hd2"/>
                </a:cxn>
                <a:cxn ang="5400000">
                  <a:pos x="wd2" y="hd2"/>
                </a:cxn>
                <a:cxn ang="10800000">
                  <a:pos x="wd2" y="hd2"/>
                </a:cxn>
                <a:cxn ang="16200000">
                  <a:pos x="wd2" y="hd2"/>
                </a:cxn>
              </a:cxnLst>
              <a:rect l="0" t="0" r="r" b="b"/>
              <a:pathLst>
                <a:path w="21600" h="21600" extrusionOk="0">
                  <a:moveTo>
                    <a:pt x="982" y="3877"/>
                  </a:moveTo>
                  <a:lnTo>
                    <a:pt x="0" y="6092"/>
                  </a:lnTo>
                  <a:lnTo>
                    <a:pt x="0" y="10523"/>
                  </a:lnTo>
                  <a:lnTo>
                    <a:pt x="1964" y="14954"/>
                  </a:lnTo>
                  <a:lnTo>
                    <a:pt x="5891" y="18277"/>
                  </a:lnTo>
                  <a:lnTo>
                    <a:pt x="8836" y="20492"/>
                  </a:lnTo>
                  <a:lnTo>
                    <a:pt x="12764" y="21600"/>
                  </a:lnTo>
                  <a:lnTo>
                    <a:pt x="14727" y="21600"/>
                  </a:lnTo>
                  <a:lnTo>
                    <a:pt x="18655" y="19385"/>
                  </a:lnTo>
                  <a:lnTo>
                    <a:pt x="19636" y="17169"/>
                  </a:lnTo>
                  <a:lnTo>
                    <a:pt x="21600" y="14954"/>
                  </a:lnTo>
                  <a:lnTo>
                    <a:pt x="21600" y="9415"/>
                  </a:lnTo>
                  <a:lnTo>
                    <a:pt x="20618" y="7200"/>
                  </a:lnTo>
                  <a:lnTo>
                    <a:pt x="18655" y="6092"/>
                  </a:lnTo>
                  <a:lnTo>
                    <a:pt x="15709" y="3877"/>
                  </a:lnTo>
                  <a:lnTo>
                    <a:pt x="11782" y="554"/>
                  </a:lnTo>
                  <a:lnTo>
                    <a:pt x="7855" y="0"/>
                  </a:lnTo>
                  <a:lnTo>
                    <a:pt x="6873" y="0"/>
                  </a:lnTo>
                  <a:lnTo>
                    <a:pt x="4909" y="554"/>
                  </a:lnTo>
                  <a:lnTo>
                    <a:pt x="2945" y="1662"/>
                  </a:lnTo>
                  <a:lnTo>
                    <a:pt x="982" y="387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6" name="Freeform 67"/>
            <p:cNvSpPr/>
            <p:nvPr/>
          </p:nvSpPr>
          <p:spPr>
            <a:xfrm>
              <a:off x="2097616" y="2129366"/>
              <a:ext cx="1166285" cy="681568"/>
            </a:xfrm>
            <a:custGeom>
              <a:avLst/>
              <a:gdLst/>
              <a:ahLst/>
              <a:cxnLst>
                <a:cxn ang="0">
                  <a:pos x="wd2" y="hd2"/>
                </a:cxn>
                <a:cxn ang="5400000">
                  <a:pos x="wd2" y="hd2"/>
                </a:cxn>
                <a:cxn ang="10800000">
                  <a:pos x="wd2" y="hd2"/>
                </a:cxn>
                <a:cxn ang="16200000">
                  <a:pos x="wd2" y="hd2"/>
                </a:cxn>
              </a:cxnLst>
              <a:rect l="0" t="0" r="r" b="b"/>
              <a:pathLst>
                <a:path w="21600" h="21600" extrusionOk="0">
                  <a:moveTo>
                    <a:pt x="392" y="19789"/>
                  </a:moveTo>
                  <a:lnTo>
                    <a:pt x="157" y="19386"/>
                  </a:lnTo>
                  <a:lnTo>
                    <a:pt x="0" y="18447"/>
                  </a:lnTo>
                  <a:lnTo>
                    <a:pt x="78" y="17776"/>
                  </a:lnTo>
                  <a:lnTo>
                    <a:pt x="157" y="17307"/>
                  </a:lnTo>
                  <a:lnTo>
                    <a:pt x="392" y="16904"/>
                  </a:lnTo>
                  <a:lnTo>
                    <a:pt x="549" y="16770"/>
                  </a:lnTo>
                  <a:lnTo>
                    <a:pt x="1019" y="16770"/>
                  </a:lnTo>
                  <a:lnTo>
                    <a:pt x="1333" y="17039"/>
                  </a:lnTo>
                  <a:lnTo>
                    <a:pt x="1490" y="17307"/>
                  </a:lnTo>
                  <a:lnTo>
                    <a:pt x="1646" y="17776"/>
                  </a:lnTo>
                  <a:lnTo>
                    <a:pt x="1725" y="17173"/>
                  </a:lnTo>
                  <a:lnTo>
                    <a:pt x="1960" y="16770"/>
                  </a:lnTo>
                  <a:lnTo>
                    <a:pt x="2195" y="16502"/>
                  </a:lnTo>
                  <a:lnTo>
                    <a:pt x="2509" y="16368"/>
                  </a:lnTo>
                  <a:lnTo>
                    <a:pt x="2744" y="16368"/>
                  </a:lnTo>
                  <a:lnTo>
                    <a:pt x="2901" y="16502"/>
                  </a:lnTo>
                  <a:lnTo>
                    <a:pt x="3136" y="16636"/>
                  </a:lnTo>
                  <a:lnTo>
                    <a:pt x="3293" y="16770"/>
                  </a:lnTo>
                  <a:lnTo>
                    <a:pt x="3528" y="17374"/>
                  </a:lnTo>
                  <a:lnTo>
                    <a:pt x="3607" y="17911"/>
                  </a:lnTo>
                  <a:lnTo>
                    <a:pt x="3607" y="19118"/>
                  </a:lnTo>
                  <a:lnTo>
                    <a:pt x="3450" y="19789"/>
                  </a:lnTo>
                  <a:lnTo>
                    <a:pt x="3136" y="19655"/>
                  </a:lnTo>
                  <a:lnTo>
                    <a:pt x="3293" y="19252"/>
                  </a:lnTo>
                  <a:lnTo>
                    <a:pt x="3371" y="18984"/>
                  </a:lnTo>
                  <a:lnTo>
                    <a:pt x="3450" y="18581"/>
                  </a:lnTo>
                  <a:lnTo>
                    <a:pt x="3371" y="18045"/>
                  </a:lnTo>
                  <a:lnTo>
                    <a:pt x="3293" y="17776"/>
                  </a:lnTo>
                  <a:lnTo>
                    <a:pt x="3136" y="17374"/>
                  </a:lnTo>
                  <a:lnTo>
                    <a:pt x="2901" y="17307"/>
                  </a:lnTo>
                  <a:lnTo>
                    <a:pt x="2587" y="17173"/>
                  </a:lnTo>
                  <a:lnTo>
                    <a:pt x="2352" y="17173"/>
                  </a:lnTo>
                  <a:lnTo>
                    <a:pt x="2195" y="17307"/>
                  </a:lnTo>
                  <a:lnTo>
                    <a:pt x="2038" y="17374"/>
                  </a:lnTo>
                  <a:lnTo>
                    <a:pt x="1960" y="17642"/>
                  </a:lnTo>
                  <a:lnTo>
                    <a:pt x="1882" y="18179"/>
                  </a:lnTo>
                  <a:lnTo>
                    <a:pt x="1882" y="18850"/>
                  </a:lnTo>
                  <a:lnTo>
                    <a:pt x="1725" y="18716"/>
                  </a:lnTo>
                  <a:lnTo>
                    <a:pt x="1646" y="18850"/>
                  </a:lnTo>
                  <a:lnTo>
                    <a:pt x="1646" y="18447"/>
                  </a:lnTo>
                  <a:lnTo>
                    <a:pt x="1490" y="17911"/>
                  </a:lnTo>
                  <a:lnTo>
                    <a:pt x="1411" y="17776"/>
                  </a:lnTo>
                  <a:lnTo>
                    <a:pt x="1098" y="17508"/>
                  </a:lnTo>
                  <a:lnTo>
                    <a:pt x="627" y="17508"/>
                  </a:lnTo>
                  <a:lnTo>
                    <a:pt x="314" y="18045"/>
                  </a:lnTo>
                  <a:lnTo>
                    <a:pt x="235" y="18313"/>
                  </a:lnTo>
                  <a:lnTo>
                    <a:pt x="235" y="18581"/>
                  </a:lnTo>
                  <a:lnTo>
                    <a:pt x="314" y="18984"/>
                  </a:lnTo>
                  <a:lnTo>
                    <a:pt x="470" y="19252"/>
                  </a:lnTo>
                  <a:lnTo>
                    <a:pt x="627" y="19386"/>
                  </a:lnTo>
                  <a:lnTo>
                    <a:pt x="706" y="19520"/>
                  </a:lnTo>
                  <a:lnTo>
                    <a:pt x="392" y="19789"/>
                  </a:lnTo>
                  <a:close/>
                  <a:moveTo>
                    <a:pt x="3371" y="15160"/>
                  </a:moveTo>
                  <a:lnTo>
                    <a:pt x="3058" y="14892"/>
                  </a:lnTo>
                  <a:lnTo>
                    <a:pt x="3058" y="14489"/>
                  </a:lnTo>
                  <a:lnTo>
                    <a:pt x="3215" y="14221"/>
                  </a:lnTo>
                  <a:lnTo>
                    <a:pt x="3371" y="14087"/>
                  </a:lnTo>
                  <a:lnTo>
                    <a:pt x="3450" y="14087"/>
                  </a:lnTo>
                  <a:lnTo>
                    <a:pt x="3607" y="14221"/>
                  </a:lnTo>
                  <a:lnTo>
                    <a:pt x="3685" y="14355"/>
                  </a:lnTo>
                  <a:lnTo>
                    <a:pt x="3685" y="14892"/>
                  </a:lnTo>
                  <a:lnTo>
                    <a:pt x="3607" y="15160"/>
                  </a:lnTo>
                  <a:lnTo>
                    <a:pt x="3371" y="15160"/>
                  </a:lnTo>
                  <a:close/>
                  <a:moveTo>
                    <a:pt x="549" y="11202"/>
                  </a:moveTo>
                  <a:lnTo>
                    <a:pt x="627" y="10800"/>
                  </a:lnTo>
                  <a:lnTo>
                    <a:pt x="784" y="10398"/>
                  </a:lnTo>
                  <a:lnTo>
                    <a:pt x="3920" y="10666"/>
                  </a:lnTo>
                  <a:lnTo>
                    <a:pt x="2979" y="8855"/>
                  </a:lnTo>
                  <a:lnTo>
                    <a:pt x="1803" y="6708"/>
                  </a:lnTo>
                  <a:lnTo>
                    <a:pt x="1882" y="6440"/>
                  </a:lnTo>
                  <a:lnTo>
                    <a:pt x="2038" y="6171"/>
                  </a:lnTo>
                  <a:lnTo>
                    <a:pt x="4547" y="11068"/>
                  </a:lnTo>
                  <a:lnTo>
                    <a:pt x="4469" y="11202"/>
                  </a:lnTo>
                  <a:lnTo>
                    <a:pt x="4469" y="11337"/>
                  </a:lnTo>
                  <a:lnTo>
                    <a:pt x="549" y="11202"/>
                  </a:lnTo>
                  <a:close/>
                  <a:moveTo>
                    <a:pt x="4234" y="8184"/>
                  </a:moveTo>
                  <a:lnTo>
                    <a:pt x="3999" y="7781"/>
                  </a:lnTo>
                  <a:lnTo>
                    <a:pt x="3842" y="7379"/>
                  </a:lnTo>
                  <a:lnTo>
                    <a:pt x="3763" y="6976"/>
                  </a:lnTo>
                  <a:lnTo>
                    <a:pt x="3763" y="5769"/>
                  </a:lnTo>
                  <a:lnTo>
                    <a:pt x="3920" y="5501"/>
                  </a:lnTo>
                  <a:lnTo>
                    <a:pt x="3999" y="5098"/>
                  </a:lnTo>
                  <a:lnTo>
                    <a:pt x="4312" y="4763"/>
                  </a:lnTo>
                  <a:lnTo>
                    <a:pt x="4547" y="4629"/>
                  </a:lnTo>
                  <a:lnTo>
                    <a:pt x="5096" y="4629"/>
                  </a:lnTo>
                  <a:lnTo>
                    <a:pt x="5488" y="4830"/>
                  </a:lnTo>
                  <a:lnTo>
                    <a:pt x="5723" y="5232"/>
                  </a:lnTo>
                  <a:lnTo>
                    <a:pt x="4547" y="7513"/>
                  </a:lnTo>
                  <a:lnTo>
                    <a:pt x="4861" y="7916"/>
                  </a:lnTo>
                  <a:lnTo>
                    <a:pt x="5175" y="8050"/>
                  </a:lnTo>
                  <a:lnTo>
                    <a:pt x="5567" y="8050"/>
                  </a:lnTo>
                  <a:lnTo>
                    <a:pt x="6037" y="7245"/>
                  </a:lnTo>
                  <a:lnTo>
                    <a:pt x="6115" y="6976"/>
                  </a:lnTo>
                  <a:lnTo>
                    <a:pt x="6194" y="6574"/>
                  </a:lnTo>
                  <a:lnTo>
                    <a:pt x="6194" y="6306"/>
                  </a:lnTo>
                  <a:lnTo>
                    <a:pt x="6351" y="6574"/>
                  </a:lnTo>
                  <a:lnTo>
                    <a:pt x="6351" y="6842"/>
                  </a:lnTo>
                  <a:lnTo>
                    <a:pt x="6194" y="7647"/>
                  </a:lnTo>
                  <a:lnTo>
                    <a:pt x="5959" y="8050"/>
                  </a:lnTo>
                  <a:lnTo>
                    <a:pt x="5488" y="8586"/>
                  </a:lnTo>
                  <a:lnTo>
                    <a:pt x="5253" y="8720"/>
                  </a:lnTo>
                  <a:lnTo>
                    <a:pt x="5096" y="8720"/>
                  </a:lnTo>
                  <a:lnTo>
                    <a:pt x="4626" y="8586"/>
                  </a:lnTo>
                  <a:lnTo>
                    <a:pt x="4234" y="8184"/>
                  </a:lnTo>
                  <a:close/>
                  <a:moveTo>
                    <a:pt x="5253" y="5501"/>
                  </a:moveTo>
                  <a:lnTo>
                    <a:pt x="4783" y="4964"/>
                  </a:lnTo>
                  <a:lnTo>
                    <a:pt x="4469" y="4964"/>
                  </a:lnTo>
                  <a:lnTo>
                    <a:pt x="4312" y="5098"/>
                  </a:lnTo>
                  <a:lnTo>
                    <a:pt x="4155" y="5366"/>
                  </a:lnTo>
                  <a:lnTo>
                    <a:pt x="4077" y="5769"/>
                  </a:lnTo>
                  <a:lnTo>
                    <a:pt x="4077" y="6306"/>
                  </a:lnTo>
                  <a:lnTo>
                    <a:pt x="4155" y="6842"/>
                  </a:lnTo>
                  <a:lnTo>
                    <a:pt x="4391" y="7245"/>
                  </a:lnTo>
                  <a:lnTo>
                    <a:pt x="5253" y="5501"/>
                  </a:lnTo>
                  <a:close/>
                  <a:moveTo>
                    <a:pt x="6978" y="6440"/>
                  </a:moveTo>
                  <a:lnTo>
                    <a:pt x="5645" y="2884"/>
                  </a:lnTo>
                  <a:lnTo>
                    <a:pt x="5880" y="2750"/>
                  </a:lnTo>
                  <a:lnTo>
                    <a:pt x="6037" y="2482"/>
                  </a:lnTo>
                  <a:lnTo>
                    <a:pt x="6272" y="3287"/>
                  </a:lnTo>
                  <a:lnTo>
                    <a:pt x="6272" y="2750"/>
                  </a:lnTo>
                  <a:lnTo>
                    <a:pt x="6351" y="2348"/>
                  </a:lnTo>
                  <a:lnTo>
                    <a:pt x="6507" y="1945"/>
                  </a:lnTo>
                  <a:lnTo>
                    <a:pt x="6743" y="1677"/>
                  </a:lnTo>
                  <a:lnTo>
                    <a:pt x="6899" y="2482"/>
                  </a:lnTo>
                  <a:lnTo>
                    <a:pt x="6586" y="2750"/>
                  </a:lnTo>
                  <a:lnTo>
                    <a:pt x="6507" y="2884"/>
                  </a:lnTo>
                  <a:lnTo>
                    <a:pt x="6507" y="3555"/>
                  </a:lnTo>
                  <a:lnTo>
                    <a:pt x="6586" y="4092"/>
                  </a:lnTo>
                  <a:lnTo>
                    <a:pt x="7370" y="6171"/>
                  </a:lnTo>
                  <a:lnTo>
                    <a:pt x="7135" y="6306"/>
                  </a:lnTo>
                  <a:lnTo>
                    <a:pt x="6978" y="6440"/>
                  </a:lnTo>
                  <a:close/>
                  <a:moveTo>
                    <a:pt x="8154" y="4964"/>
                  </a:moveTo>
                  <a:lnTo>
                    <a:pt x="7762" y="738"/>
                  </a:lnTo>
                  <a:lnTo>
                    <a:pt x="7997" y="738"/>
                  </a:lnTo>
                  <a:lnTo>
                    <a:pt x="8232" y="604"/>
                  </a:lnTo>
                  <a:lnTo>
                    <a:pt x="8232" y="1275"/>
                  </a:lnTo>
                  <a:lnTo>
                    <a:pt x="8311" y="1006"/>
                  </a:lnTo>
                  <a:lnTo>
                    <a:pt x="8468" y="738"/>
                  </a:lnTo>
                  <a:lnTo>
                    <a:pt x="8703" y="537"/>
                  </a:lnTo>
                  <a:lnTo>
                    <a:pt x="8977" y="402"/>
                  </a:lnTo>
                  <a:lnTo>
                    <a:pt x="9448" y="402"/>
                  </a:lnTo>
                  <a:lnTo>
                    <a:pt x="9683" y="604"/>
                  </a:lnTo>
                  <a:lnTo>
                    <a:pt x="9840" y="1006"/>
                  </a:lnTo>
                  <a:lnTo>
                    <a:pt x="9996" y="604"/>
                  </a:lnTo>
                  <a:lnTo>
                    <a:pt x="10153" y="402"/>
                  </a:lnTo>
                  <a:lnTo>
                    <a:pt x="10388" y="134"/>
                  </a:lnTo>
                  <a:lnTo>
                    <a:pt x="10624" y="0"/>
                  </a:lnTo>
                  <a:lnTo>
                    <a:pt x="11016" y="134"/>
                  </a:lnTo>
                  <a:lnTo>
                    <a:pt x="11329" y="402"/>
                  </a:lnTo>
                  <a:lnTo>
                    <a:pt x="11486" y="738"/>
                  </a:lnTo>
                  <a:lnTo>
                    <a:pt x="11564" y="1275"/>
                  </a:lnTo>
                  <a:lnTo>
                    <a:pt x="11878" y="4092"/>
                  </a:lnTo>
                  <a:lnTo>
                    <a:pt x="11643" y="4092"/>
                  </a:lnTo>
                  <a:lnTo>
                    <a:pt x="11408" y="4226"/>
                  </a:lnTo>
                  <a:lnTo>
                    <a:pt x="11172" y="1409"/>
                  </a:lnTo>
                  <a:lnTo>
                    <a:pt x="11094" y="1006"/>
                  </a:lnTo>
                  <a:lnTo>
                    <a:pt x="10937" y="738"/>
                  </a:lnTo>
                  <a:lnTo>
                    <a:pt x="10702" y="604"/>
                  </a:lnTo>
                  <a:lnTo>
                    <a:pt x="10545" y="537"/>
                  </a:lnTo>
                  <a:lnTo>
                    <a:pt x="10310" y="604"/>
                  </a:lnTo>
                  <a:lnTo>
                    <a:pt x="10153" y="872"/>
                  </a:lnTo>
                  <a:lnTo>
                    <a:pt x="9996" y="1275"/>
                  </a:lnTo>
                  <a:lnTo>
                    <a:pt x="9996" y="1811"/>
                  </a:lnTo>
                  <a:lnTo>
                    <a:pt x="10232" y="4494"/>
                  </a:lnTo>
                  <a:lnTo>
                    <a:pt x="9996" y="4494"/>
                  </a:lnTo>
                  <a:lnTo>
                    <a:pt x="9840" y="4629"/>
                  </a:lnTo>
                  <a:lnTo>
                    <a:pt x="9604" y="1811"/>
                  </a:lnTo>
                  <a:lnTo>
                    <a:pt x="9526" y="1409"/>
                  </a:lnTo>
                  <a:lnTo>
                    <a:pt x="9369" y="1140"/>
                  </a:lnTo>
                  <a:lnTo>
                    <a:pt x="8899" y="872"/>
                  </a:lnTo>
                  <a:lnTo>
                    <a:pt x="8624" y="1006"/>
                  </a:lnTo>
                  <a:lnTo>
                    <a:pt x="8468" y="1275"/>
                  </a:lnTo>
                  <a:lnTo>
                    <a:pt x="8389" y="1677"/>
                  </a:lnTo>
                  <a:lnTo>
                    <a:pt x="8389" y="2214"/>
                  </a:lnTo>
                  <a:lnTo>
                    <a:pt x="8546" y="4830"/>
                  </a:lnTo>
                  <a:lnTo>
                    <a:pt x="8389" y="4830"/>
                  </a:lnTo>
                  <a:lnTo>
                    <a:pt x="8154" y="4964"/>
                  </a:lnTo>
                  <a:close/>
                  <a:moveTo>
                    <a:pt x="12427" y="2348"/>
                  </a:moveTo>
                  <a:lnTo>
                    <a:pt x="12505" y="1811"/>
                  </a:lnTo>
                  <a:lnTo>
                    <a:pt x="12819" y="1006"/>
                  </a:lnTo>
                  <a:lnTo>
                    <a:pt x="13054" y="872"/>
                  </a:lnTo>
                  <a:lnTo>
                    <a:pt x="13289" y="604"/>
                  </a:lnTo>
                  <a:lnTo>
                    <a:pt x="13917" y="604"/>
                  </a:lnTo>
                  <a:lnTo>
                    <a:pt x="14230" y="872"/>
                  </a:lnTo>
                  <a:lnTo>
                    <a:pt x="14465" y="1140"/>
                  </a:lnTo>
                  <a:lnTo>
                    <a:pt x="14622" y="1543"/>
                  </a:lnTo>
                  <a:lnTo>
                    <a:pt x="14701" y="1945"/>
                  </a:lnTo>
                  <a:lnTo>
                    <a:pt x="14701" y="2616"/>
                  </a:lnTo>
                  <a:lnTo>
                    <a:pt x="14622" y="3287"/>
                  </a:lnTo>
                  <a:lnTo>
                    <a:pt x="12976" y="2482"/>
                  </a:lnTo>
                  <a:lnTo>
                    <a:pt x="12897" y="3153"/>
                  </a:lnTo>
                  <a:lnTo>
                    <a:pt x="12897" y="3689"/>
                  </a:lnTo>
                  <a:lnTo>
                    <a:pt x="12976" y="3958"/>
                  </a:lnTo>
                  <a:lnTo>
                    <a:pt x="13132" y="4226"/>
                  </a:lnTo>
                  <a:lnTo>
                    <a:pt x="13289" y="4360"/>
                  </a:lnTo>
                  <a:lnTo>
                    <a:pt x="13760" y="4629"/>
                  </a:lnTo>
                  <a:lnTo>
                    <a:pt x="13917" y="4494"/>
                  </a:lnTo>
                  <a:lnTo>
                    <a:pt x="14152" y="4494"/>
                  </a:lnTo>
                  <a:lnTo>
                    <a:pt x="14309" y="4360"/>
                  </a:lnTo>
                  <a:lnTo>
                    <a:pt x="14309" y="4763"/>
                  </a:lnTo>
                  <a:lnTo>
                    <a:pt x="14073" y="4830"/>
                  </a:lnTo>
                  <a:lnTo>
                    <a:pt x="13838" y="4964"/>
                  </a:lnTo>
                  <a:lnTo>
                    <a:pt x="13603" y="4964"/>
                  </a:lnTo>
                  <a:lnTo>
                    <a:pt x="13289" y="4830"/>
                  </a:lnTo>
                  <a:lnTo>
                    <a:pt x="13054" y="4763"/>
                  </a:lnTo>
                  <a:lnTo>
                    <a:pt x="12819" y="4494"/>
                  </a:lnTo>
                  <a:lnTo>
                    <a:pt x="12662" y="4226"/>
                  </a:lnTo>
                  <a:lnTo>
                    <a:pt x="12505" y="3824"/>
                  </a:lnTo>
                  <a:lnTo>
                    <a:pt x="12427" y="3153"/>
                  </a:lnTo>
                  <a:lnTo>
                    <a:pt x="12427" y="2348"/>
                  </a:lnTo>
                  <a:close/>
                  <a:moveTo>
                    <a:pt x="14309" y="2616"/>
                  </a:moveTo>
                  <a:lnTo>
                    <a:pt x="14309" y="1677"/>
                  </a:lnTo>
                  <a:lnTo>
                    <a:pt x="14230" y="1409"/>
                  </a:lnTo>
                  <a:lnTo>
                    <a:pt x="14073" y="1140"/>
                  </a:lnTo>
                  <a:lnTo>
                    <a:pt x="13838" y="1006"/>
                  </a:lnTo>
                  <a:lnTo>
                    <a:pt x="13603" y="1006"/>
                  </a:lnTo>
                  <a:lnTo>
                    <a:pt x="13289" y="1275"/>
                  </a:lnTo>
                  <a:lnTo>
                    <a:pt x="12976" y="2080"/>
                  </a:lnTo>
                  <a:lnTo>
                    <a:pt x="14309" y="2616"/>
                  </a:lnTo>
                  <a:close/>
                  <a:moveTo>
                    <a:pt x="16112" y="268"/>
                  </a:moveTo>
                  <a:lnTo>
                    <a:pt x="16269" y="0"/>
                  </a:lnTo>
                  <a:lnTo>
                    <a:pt x="16347" y="0"/>
                  </a:lnTo>
                  <a:lnTo>
                    <a:pt x="16504" y="134"/>
                  </a:lnTo>
                  <a:lnTo>
                    <a:pt x="16582" y="134"/>
                  </a:lnTo>
                  <a:lnTo>
                    <a:pt x="16582" y="402"/>
                  </a:lnTo>
                  <a:lnTo>
                    <a:pt x="16661" y="537"/>
                  </a:lnTo>
                  <a:lnTo>
                    <a:pt x="16582" y="604"/>
                  </a:lnTo>
                  <a:lnTo>
                    <a:pt x="16504" y="872"/>
                  </a:lnTo>
                  <a:lnTo>
                    <a:pt x="16425" y="1006"/>
                  </a:lnTo>
                  <a:lnTo>
                    <a:pt x="16347" y="1006"/>
                  </a:lnTo>
                  <a:lnTo>
                    <a:pt x="16190" y="872"/>
                  </a:lnTo>
                  <a:lnTo>
                    <a:pt x="16112" y="738"/>
                  </a:lnTo>
                  <a:lnTo>
                    <a:pt x="16112" y="604"/>
                  </a:lnTo>
                  <a:lnTo>
                    <a:pt x="16033" y="537"/>
                  </a:lnTo>
                  <a:lnTo>
                    <a:pt x="16112" y="268"/>
                  </a:lnTo>
                  <a:close/>
                  <a:moveTo>
                    <a:pt x="14622" y="5501"/>
                  </a:moveTo>
                  <a:lnTo>
                    <a:pt x="15720" y="1677"/>
                  </a:lnTo>
                  <a:lnTo>
                    <a:pt x="15955" y="1811"/>
                  </a:lnTo>
                  <a:lnTo>
                    <a:pt x="16112" y="1945"/>
                  </a:lnTo>
                  <a:lnTo>
                    <a:pt x="15014" y="5903"/>
                  </a:lnTo>
                  <a:lnTo>
                    <a:pt x="14857" y="5635"/>
                  </a:lnTo>
                  <a:lnTo>
                    <a:pt x="14622" y="5501"/>
                  </a:lnTo>
                  <a:close/>
                  <a:moveTo>
                    <a:pt x="16190" y="4629"/>
                  </a:moveTo>
                  <a:lnTo>
                    <a:pt x="16425" y="4226"/>
                  </a:lnTo>
                  <a:lnTo>
                    <a:pt x="16661" y="3958"/>
                  </a:lnTo>
                  <a:lnTo>
                    <a:pt x="16974" y="3824"/>
                  </a:lnTo>
                  <a:lnTo>
                    <a:pt x="17209" y="3689"/>
                  </a:lnTo>
                  <a:lnTo>
                    <a:pt x="17601" y="3689"/>
                  </a:lnTo>
                  <a:lnTo>
                    <a:pt x="18072" y="4226"/>
                  </a:lnTo>
                  <a:lnTo>
                    <a:pt x="18229" y="4629"/>
                  </a:lnTo>
                  <a:lnTo>
                    <a:pt x="18385" y="4964"/>
                  </a:lnTo>
                  <a:lnTo>
                    <a:pt x="18385" y="5366"/>
                  </a:lnTo>
                  <a:lnTo>
                    <a:pt x="18307" y="5635"/>
                  </a:lnTo>
                  <a:lnTo>
                    <a:pt x="19562" y="3421"/>
                  </a:lnTo>
                  <a:lnTo>
                    <a:pt x="19718" y="3689"/>
                  </a:lnTo>
                  <a:lnTo>
                    <a:pt x="19954" y="3824"/>
                  </a:lnTo>
                  <a:lnTo>
                    <a:pt x="17209" y="8720"/>
                  </a:lnTo>
                  <a:lnTo>
                    <a:pt x="17131" y="8452"/>
                  </a:lnTo>
                  <a:lnTo>
                    <a:pt x="16896" y="8184"/>
                  </a:lnTo>
                  <a:lnTo>
                    <a:pt x="17209" y="7647"/>
                  </a:lnTo>
                  <a:lnTo>
                    <a:pt x="16817" y="7647"/>
                  </a:lnTo>
                  <a:lnTo>
                    <a:pt x="16425" y="7513"/>
                  </a:lnTo>
                  <a:lnTo>
                    <a:pt x="16190" y="7111"/>
                  </a:lnTo>
                  <a:lnTo>
                    <a:pt x="16033" y="6708"/>
                  </a:lnTo>
                  <a:lnTo>
                    <a:pt x="15955" y="6171"/>
                  </a:lnTo>
                  <a:lnTo>
                    <a:pt x="15955" y="5635"/>
                  </a:lnTo>
                  <a:lnTo>
                    <a:pt x="16033" y="5098"/>
                  </a:lnTo>
                  <a:lnTo>
                    <a:pt x="16190" y="4629"/>
                  </a:lnTo>
                  <a:close/>
                  <a:moveTo>
                    <a:pt x="16661" y="5098"/>
                  </a:moveTo>
                  <a:lnTo>
                    <a:pt x="16504" y="5366"/>
                  </a:lnTo>
                  <a:lnTo>
                    <a:pt x="16347" y="5769"/>
                  </a:lnTo>
                  <a:lnTo>
                    <a:pt x="16347" y="6037"/>
                  </a:lnTo>
                  <a:lnTo>
                    <a:pt x="16269" y="6306"/>
                  </a:lnTo>
                  <a:lnTo>
                    <a:pt x="16347" y="6842"/>
                  </a:lnTo>
                  <a:lnTo>
                    <a:pt x="16582" y="7245"/>
                  </a:lnTo>
                  <a:lnTo>
                    <a:pt x="16739" y="7379"/>
                  </a:lnTo>
                  <a:lnTo>
                    <a:pt x="17053" y="7379"/>
                  </a:lnTo>
                  <a:lnTo>
                    <a:pt x="17366" y="7245"/>
                  </a:lnTo>
                  <a:lnTo>
                    <a:pt x="17758" y="6708"/>
                  </a:lnTo>
                  <a:lnTo>
                    <a:pt x="17915" y="6306"/>
                  </a:lnTo>
                  <a:lnTo>
                    <a:pt x="18072" y="5635"/>
                  </a:lnTo>
                  <a:lnTo>
                    <a:pt x="18150" y="5366"/>
                  </a:lnTo>
                  <a:lnTo>
                    <a:pt x="18150" y="5098"/>
                  </a:lnTo>
                  <a:lnTo>
                    <a:pt x="18072" y="4830"/>
                  </a:lnTo>
                  <a:lnTo>
                    <a:pt x="17915" y="4494"/>
                  </a:lnTo>
                  <a:lnTo>
                    <a:pt x="17758" y="4360"/>
                  </a:lnTo>
                  <a:lnTo>
                    <a:pt x="17523" y="4226"/>
                  </a:lnTo>
                  <a:lnTo>
                    <a:pt x="17366" y="4226"/>
                  </a:lnTo>
                  <a:lnTo>
                    <a:pt x="17209" y="4360"/>
                  </a:lnTo>
                  <a:lnTo>
                    <a:pt x="16896" y="4763"/>
                  </a:lnTo>
                  <a:lnTo>
                    <a:pt x="16661" y="5098"/>
                  </a:lnTo>
                  <a:close/>
                  <a:moveTo>
                    <a:pt x="18385" y="8586"/>
                  </a:moveTo>
                  <a:lnTo>
                    <a:pt x="19797" y="7245"/>
                  </a:lnTo>
                  <a:lnTo>
                    <a:pt x="19875" y="7647"/>
                  </a:lnTo>
                  <a:lnTo>
                    <a:pt x="19954" y="7916"/>
                  </a:lnTo>
                  <a:lnTo>
                    <a:pt x="18699" y="9056"/>
                  </a:lnTo>
                  <a:lnTo>
                    <a:pt x="18385" y="9324"/>
                  </a:lnTo>
                  <a:lnTo>
                    <a:pt x="18229" y="9727"/>
                  </a:lnTo>
                  <a:lnTo>
                    <a:pt x="18150" y="9995"/>
                  </a:lnTo>
                  <a:lnTo>
                    <a:pt x="18150" y="10263"/>
                  </a:lnTo>
                  <a:lnTo>
                    <a:pt x="18229" y="10398"/>
                  </a:lnTo>
                  <a:lnTo>
                    <a:pt x="18307" y="10666"/>
                  </a:lnTo>
                  <a:lnTo>
                    <a:pt x="18464" y="11068"/>
                  </a:lnTo>
                  <a:lnTo>
                    <a:pt x="18699" y="11202"/>
                  </a:lnTo>
                  <a:lnTo>
                    <a:pt x="18934" y="11202"/>
                  </a:lnTo>
                  <a:lnTo>
                    <a:pt x="19170" y="11068"/>
                  </a:lnTo>
                  <a:lnTo>
                    <a:pt x="20581" y="9727"/>
                  </a:lnTo>
                  <a:lnTo>
                    <a:pt x="20659" y="10129"/>
                  </a:lnTo>
                  <a:lnTo>
                    <a:pt x="20738" y="10398"/>
                  </a:lnTo>
                  <a:lnTo>
                    <a:pt x="18542" y="12410"/>
                  </a:lnTo>
                  <a:lnTo>
                    <a:pt x="18542" y="12142"/>
                  </a:lnTo>
                  <a:lnTo>
                    <a:pt x="18385" y="11739"/>
                  </a:lnTo>
                  <a:lnTo>
                    <a:pt x="18699" y="11471"/>
                  </a:lnTo>
                  <a:lnTo>
                    <a:pt x="18229" y="11202"/>
                  </a:lnTo>
                  <a:lnTo>
                    <a:pt x="17915" y="10398"/>
                  </a:lnTo>
                  <a:lnTo>
                    <a:pt x="17837" y="9995"/>
                  </a:lnTo>
                  <a:lnTo>
                    <a:pt x="17837" y="9324"/>
                  </a:lnTo>
                  <a:lnTo>
                    <a:pt x="17915" y="9056"/>
                  </a:lnTo>
                  <a:lnTo>
                    <a:pt x="18150" y="8855"/>
                  </a:lnTo>
                  <a:lnTo>
                    <a:pt x="18385" y="8586"/>
                  </a:lnTo>
                  <a:close/>
                  <a:moveTo>
                    <a:pt x="18777" y="13282"/>
                  </a:moveTo>
                  <a:lnTo>
                    <a:pt x="21286" y="12544"/>
                  </a:lnTo>
                  <a:lnTo>
                    <a:pt x="21286" y="12947"/>
                  </a:lnTo>
                  <a:lnTo>
                    <a:pt x="21365" y="13282"/>
                  </a:lnTo>
                  <a:lnTo>
                    <a:pt x="20894" y="13416"/>
                  </a:lnTo>
                  <a:lnTo>
                    <a:pt x="21130" y="13550"/>
                  </a:lnTo>
                  <a:lnTo>
                    <a:pt x="21286" y="13684"/>
                  </a:lnTo>
                  <a:lnTo>
                    <a:pt x="21443" y="14087"/>
                  </a:lnTo>
                  <a:lnTo>
                    <a:pt x="21600" y="14624"/>
                  </a:lnTo>
                  <a:lnTo>
                    <a:pt x="21600" y="15160"/>
                  </a:lnTo>
                  <a:lnTo>
                    <a:pt x="21365" y="15965"/>
                  </a:lnTo>
                  <a:lnTo>
                    <a:pt x="21208" y="16099"/>
                  </a:lnTo>
                  <a:lnTo>
                    <a:pt x="20738" y="16368"/>
                  </a:lnTo>
                  <a:lnTo>
                    <a:pt x="19170" y="16904"/>
                  </a:lnTo>
                  <a:lnTo>
                    <a:pt x="19170" y="16502"/>
                  </a:lnTo>
                  <a:lnTo>
                    <a:pt x="19091" y="16099"/>
                  </a:lnTo>
                  <a:lnTo>
                    <a:pt x="20659" y="15563"/>
                  </a:lnTo>
                  <a:lnTo>
                    <a:pt x="20973" y="15429"/>
                  </a:lnTo>
                  <a:lnTo>
                    <a:pt x="21130" y="15160"/>
                  </a:lnTo>
                  <a:lnTo>
                    <a:pt x="21208" y="14758"/>
                  </a:lnTo>
                  <a:lnTo>
                    <a:pt x="21208" y="14355"/>
                  </a:lnTo>
                  <a:lnTo>
                    <a:pt x="21130" y="13953"/>
                  </a:lnTo>
                  <a:lnTo>
                    <a:pt x="20894" y="13684"/>
                  </a:lnTo>
                  <a:lnTo>
                    <a:pt x="20659" y="13550"/>
                  </a:lnTo>
                  <a:lnTo>
                    <a:pt x="20267" y="13550"/>
                  </a:lnTo>
                  <a:lnTo>
                    <a:pt x="18856" y="14087"/>
                  </a:lnTo>
                  <a:lnTo>
                    <a:pt x="18856" y="13684"/>
                  </a:lnTo>
                  <a:lnTo>
                    <a:pt x="18777" y="13282"/>
                  </a:lnTo>
                  <a:close/>
                  <a:moveTo>
                    <a:pt x="20973" y="17776"/>
                  </a:moveTo>
                  <a:lnTo>
                    <a:pt x="21286" y="18045"/>
                  </a:lnTo>
                  <a:lnTo>
                    <a:pt x="21443" y="18581"/>
                  </a:lnTo>
                  <a:lnTo>
                    <a:pt x="21522" y="18984"/>
                  </a:lnTo>
                  <a:lnTo>
                    <a:pt x="21522" y="19520"/>
                  </a:lnTo>
                  <a:lnTo>
                    <a:pt x="21443" y="20191"/>
                  </a:lnTo>
                  <a:lnTo>
                    <a:pt x="21443" y="20460"/>
                  </a:lnTo>
                  <a:lnTo>
                    <a:pt x="21365" y="20728"/>
                  </a:lnTo>
                  <a:lnTo>
                    <a:pt x="21286" y="21600"/>
                  </a:lnTo>
                  <a:lnTo>
                    <a:pt x="21051" y="21600"/>
                  </a:lnTo>
                  <a:lnTo>
                    <a:pt x="21208" y="20594"/>
                  </a:lnTo>
                  <a:lnTo>
                    <a:pt x="21051" y="20862"/>
                  </a:lnTo>
                  <a:lnTo>
                    <a:pt x="20894" y="20996"/>
                  </a:lnTo>
                  <a:lnTo>
                    <a:pt x="20502" y="20996"/>
                  </a:lnTo>
                  <a:lnTo>
                    <a:pt x="20110" y="20862"/>
                  </a:lnTo>
                  <a:lnTo>
                    <a:pt x="19954" y="20460"/>
                  </a:lnTo>
                  <a:lnTo>
                    <a:pt x="19875" y="20057"/>
                  </a:lnTo>
                  <a:lnTo>
                    <a:pt x="19875" y="18313"/>
                  </a:lnTo>
                  <a:lnTo>
                    <a:pt x="19718" y="18179"/>
                  </a:lnTo>
                  <a:lnTo>
                    <a:pt x="19562" y="18313"/>
                  </a:lnTo>
                  <a:lnTo>
                    <a:pt x="19405" y="18850"/>
                  </a:lnTo>
                  <a:lnTo>
                    <a:pt x="19326" y="19520"/>
                  </a:lnTo>
                  <a:lnTo>
                    <a:pt x="19248" y="20057"/>
                  </a:lnTo>
                  <a:lnTo>
                    <a:pt x="19170" y="20460"/>
                  </a:lnTo>
                  <a:lnTo>
                    <a:pt x="19013" y="20862"/>
                  </a:lnTo>
                  <a:lnTo>
                    <a:pt x="18777" y="20996"/>
                  </a:lnTo>
                  <a:lnTo>
                    <a:pt x="18464" y="20996"/>
                  </a:lnTo>
                  <a:lnTo>
                    <a:pt x="17993" y="20594"/>
                  </a:lnTo>
                  <a:lnTo>
                    <a:pt x="17837" y="20191"/>
                  </a:lnTo>
                  <a:lnTo>
                    <a:pt x="17758" y="19923"/>
                  </a:lnTo>
                  <a:lnTo>
                    <a:pt x="17680" y="19520"/>
                  </a:lnTo>
                  <a:lnTo>
                    <a:pt x="17680" y="18447"/>
                  </a:lnTo>
                  <a:lnTo>
                    <a:pt x="17837" y="17776"/>
                  </a:lnTo>
                  <a:lnTo>
                    <a:pt x="17993" y="17307"/>
                  </a:lnTo>
                  <a:lnTo>
                    <a:pt x="18307" y="17039"/>
                  </a:lnTo>
                  <a:lnTo>
                    <a:pt x="18542" y="17039"/>
                  </a:lnTo>
                  <a:lnTo>
                    <a:pt x="18856" y="17173"/>
                  </a:lnTo>
                  <a:lnTo>
                    <a:pt x="19013" y="17307"/>
                  </a:lnTo>
                  <a:lnTo>
                    <a:pt x="19091" y="17642"/>
                  </a:lnTo>
                  <a:lnTo>
                    <a:pt x="19170" y="18045"/>
                  </a:lnTo>
                  <a:lnTo>
                    <a:pt x="19248" y="17776"/>
                  </a:lnTo>
                  <a:lnTo>
                    <a:pt x="19405" y="17642"/>
                  </a:lnTo>
                  <a:lnTo>
                    <a:pt x="19797" y="17642"/>
                  </a:lnTo>
                  <a:lnTo>
                    <a:pt x="19875" y="17776"/>
                  </a:lnTo>
                  <a:lnTo>
                    <a:pt x="20032" y="18313"/>
                  </a:lnTo>
                  <a:lnTo>
                    <a:pt x="20267" y="17911"/>
                  </a:lnTo>
                  <a:lnTo>
                    <a:pt x="20738" y="17642"/>
                  </a:lnTo>
                  <a:lnTo>
                    <a:pt x="20973" y="17776"/>
                  </a:lnTo>
                  <a:close/>
                  <a:moveTo>
                    <a:pt x="20738" y="18447"/>
                  </a:moveTo>
                  <a:lnTo>
                    <a:pt x="20502" y="18447"/>
                  </a:lnTo>
                  <a:lnTo>
                    <a:pt x="20267" y="18581"/>
                  </a:lnTo>
                  <a:lnTo>
                    <a:pt x="20110" y="18850"/>
                  </a:lnTo>
                  <a:lnTo>
                    <a:pt x="20032" y="19118"/>
                  </a:lnTo>
                  <a:lnTo>
                    <a:pt x="20032" y="19520"/>
                  </a:lnTo>
                  <a:lnTo>
                    <a:pt x="20110" y="19923"/>
                  </a:lnTo>
                  <a:lnTo>
                    <a:pt x="20267" y="20191"/>
                  </a:lnTo>
                  <a:lnTo>
                    <a:pt x="20581" y="20325"/>
                  </a:lnTo>
                  <a:lnTo>
                    <a:pt x="20894" y="20325"/>
                  </a:lnTo>
                  <a:lnTo>
                    <a:pt x="21130" y="20191"/>
                  </a:lnTo>
                  <a:lnTo>
                    <a:pt x="21286" y="19923"/>
                  </a:lnTo>
                  <a:lnTo>
                    <a:pt x="21365" y="19655"/>
                  </a:lnTo>
                  <a:lnTo>
                    <a:pt x="21286" y="19118"/>
                  </a:lnTo>
                  <a:lnTo>
                    <a:pt x="21130" y="18716"/>
                  </a:lnTo>
                  <a:lnTo>
                    <a:pt x="20894" y="18447"/>
                  </a:lnTo>
                  <a:lnTo>
                    <a:pt x="20738" y="18447"/>
                  </a:lnTo>
                  <a:close/>
                  <a:moveTo>
                    <a:pt x="18621" y="17508"/>
                  </a:moveTo>
                  <a:lnTo>
                    <a:pt x="18385" y="17508"/>
                  </a:lnTo>
                  <a:lnTo>
                    <a:pt x="18150" y="17642"/>
                  </a:lnTo>
                  <a:lnTo>
                    <a:pt x="17993" y="18045"/>
                  </a:lnTo>
                  <a:lnTo>
                    <a:pt x="17837" y="18716"/>
                  </a:lnTo>
                  <a:lnTo>
                    <a:pt x="17837" y="19118"/>
                  </a:lnTo>
                  <a:lnTo>
                    <a:pt x="17915" y="19655"/>
                  </a:lnTo>
                  <a:lnTo>
                    <a:pt x="18072" y="20057"/>
                  </a:lnTo>
                  <a:lnTo>
                    <a:pt x="18307" y="20191"/>
                  </a:lnTo>
                  <a:lnTo>
                    <a:pt x="18699" y="20191"/>
                  </a:lnTo>
                  <a:lnTo>
                    <a:pt x="18934" y="19789"/>
                  </a:lnTo>
                  <a:lnTo>
                    <a:pt x="19013" y="19118"/>
                  </a:lnTo>
                  <a:lnTo>
                    <a:pt x="19091" y="18581"/>
                  </a:lnTo>
                  <a:lnTo>
                    <a:pt x="19013" y="18179"/>
                  </a:lnTo>
                  <a:lnTo>
                    <a:pt x="18856" y="17776"/>
                  </a:lnTo>
                  <a:lnTo>
                    <a:pt x="18621" y="1750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7" name="Freeform 68"/>
            <p:cNvSpPr/>
            <p:nvPr/>
          </p:nvSpPr>
          <p:spPr>
            <a:xfrm>
              <a:off x="2097616" y="2645833"/>
              <a:ext cx="194735" cy="107951"/>
            </a:xfrm>
            <a:custGeom>
              <a:avLst/>
              <a:gdLst/>
              <a:ahLst/>
              <a:cxnLst>
                <a:cxn ang="0">
                  <a:pos x="wd2" y="hd2"/>
                </a:cxn>
                <a:cxn ang="5400000">
                  <a:pos x="wd2" y="hd2"/>
                </a:cxn>
                <a:cxn ang="10800000">
                  <a:pos x="wd2" y="hd2"/>
                </a:cxn>
                <a:cxn ang="16200000">
                  <a:pos x="wd2" y="hd2"/>
                </a:cxn>
              </a:cxnLst>
              <a:rect l="0" t="0" r="r" b="b"/>
              <a:pathLst>
                <a:path w="21600" h="21600" extrusionOk="0">
                  <a:moveTo>
                    <a:pt x="2348" y="21600"/>
                  </a:moveTo>
                  <a:lnTo>
                    <a:pt x="939" y="19059"/>
                  </a:lnTo>
                  <a:lnTo>
                    <a:pt x="0" y="13129"/>
                  </a:lnTo>
                  <a:lnTo>
                    <a:pt x="470" y="8894"/>
                  </a:lnTo>
                  <a:lnTo>
                    <a:pt x="939" y="5929"/>
                  </a:lnTo>
                  <a:lnTo>
                    <a:pt x="2348" y="3388"/>
                  </a:lnTo>
                  <a:lnTo>
                    <a:pt x="3287" y="2541"/>
                  </a:lnTo>
                  <a:lnTo>
                    <a:pt x="6104" y="2541"/>
                  </a:lnTo>
                  <a:lnTo>
                    <a:pt x="7983" y="4235"/>
                  </a:lnTo>
                  <a:lnTo>
                    <a:pt x="8922" y="5929"/>
                  </a:lnTo>
                  <a:lnTo>
                    <a:pt x="9861" y="8894"/>
                  </a:lnTo>
                  <a:lnTo>
                    <a:pt x="10330" y="5082"/>
                  </a:lnTo>
                  <a:lnTo>
                    <a:pt x="11739" y="2541"/>
                  </a:lnTo>
                  <a:lnTo>
                    <a:pt x="13148" y="847"/>
                  </a:lnTo>
                  <a:lnTo>
                    <a:pt x="15026" y="0"/>
                  </a:lnTo>
                  <a:lnTo>
                    <a:pt x="16435" y="0"/>
                  </a:lnTo>
                  <a:lnTo>
                    <a:pt x="17374" y="847"/>
                  </a:lnTo>
                  <a:lnTo>
                    <a:pt x="18783" y="1694"/>
                  </a:lnTo>
                  <a:lnTo>
                    <a:pt x="19722" y="2541"/>
                  </a:lnTo>
                  <a:lnTo>
                    <a:pt x="21130" y="6353"/>
                  </a:lnTo>
                  <a:lnTo>
                    <a:pt x="21600" y="9741"/>
                  </a:lnTo>
                  <a:lnTo>
                    <a:pt x="21600" y="17365"/>
                  </a:lnTo>
                  <a:lnTo>
                    <a:pt x="20661" y="21600"/>
                  </a:lnTo>
                  <a:lnTo>
                    <a:pt x="18783" y="20753"/>
                  </a:lnTo>
                  <a:lnTo>
                    <a:pt x="19722" y="18212"/>
                  </a:lnTo>
                  <a:lnTo>
                    <a:pt x="20191" y="16518"/>
                  </a:lnTo>
                  <a:lnTo>
                    <a:pt x="20661" y="13976"/>
                  </a:lnTo>
                  <a:lnTo>
                    <a:pt x="20191" y="10588"/>
                  </a:lnTo>
                  <a:lnTo>
                    <a:pt x="19722" y="8894"/>
                  </a:lnTo>
                  <a:lnTo>
                    <a:pt x="18783" y="6353"/>
                  </a:lnTo>
                  <a:lnTo>
                    <a:pt x="17374" y="5929"/>
                  </a:lnTo>
                  <a:lnTo>
                    <a:pt x="15496" y="5082"/>
                  </a:lnTo>
                  <a:lnTo>
                    <a:pt x="14087" y="5082"/>
                  </a:lnTo>
                  <a:lnTo>
                    <a:pt x="13148" y="5929"/>
                  </a:lnTo>
                  <a:lnTo>
                    <a:pt x="12209" y="6353"/>
                  </a:lnTo>
                  <a:lnTo>
                    <a:pt x="11739" y="8047"/>
                  </a:lnTo>
                  <a:lnTo>
                    <a:pt x="11270" y="11435"/>
                  </a:lnTo>
                  <a:lnTo>
                    <a:pt x="11270" y="15671"/>
                  </a:lnTo>
                  <a:lnTo>
                    <a:pt x="10330" y="14824"/>
                  </a:lnTo>
                  <a:lnTo>
                    <a:pt x="9861" y="15671"/>
                  </a:lnTo>
                  <a:lnTo>
                    <a:pt x="9861" y="13129"/>
                  </a:lnTo>
                  <a:lnTo>
                    <a:pt x="8922" y="9741"/>
                  </a:lnTo>
                  <a:lnTo>
                    <a:pt x="8452" y="8894"/>
                  </a:lnTo>
                  <a:lnTo>
                    <a:pt x="6574" y="7200"/>
                  </a:lnTo>
                  <a:lnTo>
                    <a:pt x="3757" y="7200"/>
                  </a:lnTo>
                  <a:lnTo>
                    <a:pt x="1878" y="10588"/>
                  </a:lnTo>
                  <a:lnTo>
                    <a:pt x="1409" y="12282"/>
                  </a:lnTo>
                  <a:lnTo>
                    <a:pt x="1409" y="13976"/>
                  </a:lnTo>
                  <a:lnTo>
                    <a:pt x="1878" y="16518"/>
                  </a:lnTo>
                  <a:lnTo>
                    <a:pt x="2817" y="18212"/>
                  </a:lnTo>
                  <a:lnTo>
                    <a:pt x="3757" y="19059"/>
                  </a:lnTo>
                  <a:lnTo>
                    <a:pt x="4226" y="19906"/>
                  </a:lnTo>
                  <a:lnTo>
                    <a:pt x="2348" y="21600"/>
                  </a:lnTo>
                  <a:close/>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8" name="Freeform 69"/>
            <p:cNvSpPr/>
            <p:nvPr/>
          </p:nvSpPr>
          <p:spPr>
            <a:xfrm>
              <a:off x="2262716" y="2573866"/>
              <a:ext cx="33868" cy="338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6200"/>
                  </a:lnTo>
                  <a:lnTo>
                    <a:pt x="0" y="8100"/>
                  </a:lnTo>
                  <a:lnTo>
                    <a:pt x="5400" y="2700"/>
                  </a:lnTo>
                  <a:lnTo>
                    <a:pt x="10800" y="0"/>
                  </a:lnTo>
                  <a:lnTo>
                    <a:pt x="13500" y="0"/>
                  </a:lnTo>
                  <a:lnTo>
                    <a:pt x="18900" y="2700"/>
                  </a:lnTo>
                  <a:lnTo>
                    <a:pt x="21600" y="5400"/>
                  </a:lnTo>
                  <a:lnTo>
                    <a:pt x="21600" y="16200"/>
                  </a:lnTo>
                  <a:lnTo>
                    <a:pt x="18900" y="21600"/>
                  </a:lnTo>
                  <a:lnTo>
                    <a:pt x="108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79" name="Freeform 70"/>
            <p:cNvSpPr/>
            <p:nvPr/>
          </p:nvSpPr>
          <p:spPr>
            <a:xfrm>
              <a:off x="2127250" y="2324100"/>
              <a:ext cx="215901" cy="162984"/>
            </a:xfrm>
            <a:custGeom>
              <a:avLst/>
              <a:gdLst/>
              <a:ahLst/>
              <a:cxnLst>
                <a:cxn ang="0">
                  <a:pos x="wd2" y="hd2"/>
                </a:cxn>
                <a:cxn ang="5400000">
                  <a:pos x="wd2" y="hd2"/>
                </a:cxn>
                <a:cxn ang="10800000">
                  <a:pos x="wd2" y="hd2"/>
                </a:cxn>
                <a:cxn ang="16200000">
                  <a:pos x="wd2" y="hd2"/>
                </a:cxn>
              </a:cxnLst>
              <a:rect l="0" t="0" r="r" b="b"/>
              <a:pathLst>
                <a:path w="21600" h="21600" extrusionOk="0">
                  <a:moveTo>
                    <a:pt x="0" y="21039"/>
                  </a:moveTo>
                  <a:lnTo>
                    <a:pt x="424" y="19356"/>
                  </a:lnTo>
                  <a:lnTo>
                    <a:pt x="1271" y="17673"/>
                  </a:lnTo>
                  <a:lnTo>
                    <a:pt x="18212" y="18795"/>
                  </a:lnTo>
                  <a:lnTo>
                    <a:pt x="13129" y="11221"/>
                  </a:lnTo>
                  <a:lnTo>
                    <a:pt x="6776" y="2244"/>
                  </a:lnTo>
                  <a:lnTo>
                    <a:pt x="7200" y="1122"/>
                  </a:lnTo>
                  <a:lnTo>
                    <a:pt x="8047" y="0"/>
                  </a:lnTo>
                  <a:lnTo>
                    <a:pt x="21600" y="20478"/>
                  </a:lnTo>
                  <a:lnTo>
                    <a:pt x="21176" y="21039"/>
                  </a:lnTo>
                  <a:lnTo>
                    <a:pt x="21176" y="21600"/>
                  </a:lnTo>
                  <a:lnTo>
                    <a:pt x="0" y="21039"/>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0" name="Freeform 71"/>
            <p:cNvSpPr/>
            <p:nvPr/>
          </p:nvSpPr>
          <p:spPr>
            <a:xfrm>
              <a:off x="2300816" y="2275416"/>
              <a:ext cx="139701" cy="129118"/>
            </a:xfrm>
            <a:custGeom>
              <a:avLst/>
              <a:gdLst/>
              <a:ahLst/>
              <a:cxnLst>
                <a:cxn ang="0">
                  <a:pos x="wd2" y="hd2"/>
                </a:cxn>
                <a:cxn ang="5400000">
                  <a:pos x="wd2" y="hd2"/>
                </a:cxn>
                <a:cxn ang="10800000">
                  <a:pos x="wd2" y="hd2"/>
                </a:cxn>
                <a:cxn ang="16200000">
                  <a:pos x="wd2" y="hd2"/>
                </a:cxn>
              </a:cxnLst>
              <a:rect l="0" t="0" r="r" b="b"/>
              <a:pathLst>
                <a:path w="21600" h="21600" extrusionOk="0">
                  <a:moveTo>
                    <a:pt x="3927" y="18767"/>
                  </a:moveTo>
                  <a:lnTo>
                    <a:pt x="1964" y="16643"/>
                  </a:lnTo>
                  <a:lnTo>
                    <a:pt x="655" y="14518"/>
                  </a:lnTo>
                  <a:lnTo>
                    <a:pt x="0" y="12393"/>
                  </a:lnTo>
                  <a:lnTo>
                    <a:pt x="0" y="6020"/>
                  </a:lnTo>
                  <a:lnTo>
                    <a:pt x="1309" y="4603"/>
                  </a:lnTo>
                  <a:lnTo>
                    <a:pt x="1964" y="2479"/>
                  </a:lnTo>
                  <a:lnTo>
                    <a:pt x="4582" y="708"/>
                  </a:lnTo>
                  <a:lnTo>
                    <a:pt x="6545" y="0"/>
                  </a:lnTo>
                  <a:lnTo>
                    <a:pt x="11127" y="0"/>
                  </a:lnTo>
                  <a:lnTo>
                    <a:pt x="14400" y="1062"/>
                  </a:lnTo>
                  <a:lnTo>
                    <a:pt x="16364" y="3187"/>
                  </a:lnTo>
                  <a:lnTo>
                    <a:pt x="6545" y="15226"/>
                  </a:lnTo>
                  <a:lnTo>
                    <a:pt x="9164" y="17351"/>
                  </a:lnTo>
                  <a:lnTo>
                    <a:pt x="11782" y="18059"/>
                  </a:lnTo>
                  <a:lnTo>
                    <a:pt x="15055" y="18059"/>
                  </a:lnTo>
                  <a:lnTo>
                    <a:pt x="18982" y="13810"/>
                  </a:lnTo>
                  <a:lnTo>
                    <a:pt x="19636" y="12393"/>
                  </a:lnTo>
                  <a:lnTo>
                    <a:pt x="20291" y="10269"/>
                  </a:lnTo>
                  <a:lnTo>
                    <a:pt x="20291" y="8852"/>
                  </a:lnTo>
                  <a:lnTo>
                    <a:pt x="21600" y="10269"/>
                  </a:lnTo>
                  <a:lnTo>
                    <a:pt x="21600" y="11685"/>
                  </a:lnTo>
                  <a:lnTo>
                    <a:pt x="20291" y="15934"/>
                  </a:lnTo>
                  <a:lnTo>
                    <a:pt x="18327" y="18059"/>
                  </a:lnTo>
                  <a:lnTo>
                    <a:pt x="14400" y="20892"/>
                  </a:lnTo>
                  <a:lnTo>
                    <a:pt x="12436" y="21600"/>
                  </a:lnTo>
                  <a:lnTo>
                    <a:pt x="11127" y="21600"/>
                  </a:lnTo>
                  <a:lnTo>
                    <a:pt x="7200" y="20892"/>
                  </a:lnTo>
                  <a:lnTo>
                    <a:pt x="3927" y="1876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1" name="Freeform 72"/>
            <p:cNvSpPr/>
            <p:nvPr/>
          </p:nvSpPr>
          <p:spPr>
            <a:xfrm>
              <a:off x="2317750" y="2286000"/>
              <a:ext cx="63501" cy="71968"/>
            </a:xfrm>
            <a:custGeom>
              <a:avLst/>
              <a:gdLst/>
              <a:ahLst/>
              <a:cxnLst>
                <a:cxn ang="0">
                  <a:pos x="wd2" y="hd2"/>
                </a:cxn>
                <a:cxn ang="5400000">
                  <a:pos x="wd2" y="hd2"/>
                </a:cxn>
                <a:cxn ang="10800000">
                  <a:pos x="wd2" y="hd2"/>
                </a:cxn>
                <a:cxn ang="16200000">
                  <a:pos x="wd2" y="hd2"/>
                </a:cxn>
              </a:cxnLst>
              <a:rect l="0" t="0" r="r" b="b"/>
              <a:pathLst>
                <a:path w="21600" h="21600" extrusionOk="0">
                  <a:moveTo>
                    <a:pt x="21600" y="5082"/>
                  </a:moveTo>
                  <a:lnTo>
                    <a:pt x="12960" y="0"/>
                  </a:lnTo>
                  <a:lnTo>
                    <a:pt x="7200" y="0"/>
                  </a:lnTo>
                  <a:lnTo>
                    <a:pt x="4320" y="1271"/>
                  </a:lnTo>
                  <a:lnTo>
                    <a:pt x="1440" y="3812"/>
                  </a:lnTo>
                  <a:lnTo>
                    <a:pt x="0" y="7624"/>
                  </a:lnTo>
                  <a:lnTo>
                    <a:pt x="0" y="12706"/>
                  </a:lnTo>
                  <a:lnTo>
                    <a:pt x="1440" y="17788"/>
                  </a:lnTo>
                  <a:lnTo>
                    <a:pt x="5760" y="21600"/>
                  </a:lnTo>
                  <a:lnTo>
                    <a:pt x="21600" y="5082"/>
                  </a:lnTo>
                </a:path>
              </a:pathLst>
            </a:custGeom>
            <a:solidFill>
              <a:srgbClr val="BFB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2" name="Freeform 73"/>
            <p:cNvSpPr/>
            <p:nvPr/>
          </p:nvSpPr>
          <p:spPr>
            <a:xfrm>
              <a:off x="2402416" y="2182283"/>
              <a:ext cx="93135" cy="150285"/>
            </a:xfrm>
            <a:custGeom>
              <a:avLst/>
              <a:gdLst/>
              <a:ahLst/>
              <a:cxnLst>
                <a:cxn ang="0">
                  <a:pos x="wd2" y="hd2"/>
                </a:cxn>
                <a:cxn ang="5400000">
                  <a:pos x="wd2" y="hd2"/>
                </a:cxn>
                <a:cxn ang="10800000">
                  <a:pos x="wd2" y="hd2"/>
                </a:cxn>
                <a:cxn ang="16200000">
                  <a:pos x="wd2" y="hd2"/>
                </a:cxn>
              </a:cxnLst>
              <a:rect l="0" t="0" r="r" b="b"/>
              <a:pathLst>
                <a:path w="21600" h="21600" extrusionOk="0">
                  <a:moveTo>
                    <a:pt x="16691" y="21600"/>
                  </a:moveTo>
                  <a:lnTo>
                    <a:pt x="0" y="5476"/>
                  </a:lnTo>
                  <a:lnTo>
                    <a:pt x="2945" y="4868"/>
                  </a:lnTo>
                  <a:lnTo>
                    <a:pt x="4909" y="3651"/>
                  </a:lnTo>
                  <a:lnTo>
                    <a:pt x="7855" y="7301"/>
                  </a:lnTo>
                  <a:lnTo>
                    <a:pt x="7855" y="4868"/>
                  </a:lnTo>
                  <a:lnTo>
                    <a:pt x="8836" y="3042"/>
                  </a:lnTo>
                  <a:lnTo>
                    <a:pt x="10800" y="1217"/>
                  </a:lnTo>
                  <a:lnTo>
                    <a:pt x="13745" y="0"/>
                  </a:lnTo>
                  <a:lnTo>
                    <a:pt x="15709" y="3651"/>
                  </a:lnTo>
                  <a:lnTo>
                    <a:pt x="11782" y="4868"/>
                  </a:lnTo>
                  <a:lnTo>
                    <a:pt x="10800" y="5476"/>
                  </a:lnTo>
                  <a:lnTo>
                    <a:pt x="10800" y="8518"/>
                  </a:lnTo>
                  <a:lnTo>
                    <a:pt x="11782" y="10952"/>
                  </a:lnTo>
                  <a:lnTo>
                    <a:pt x="21600" y="20383"/>
                  </a:lnTo>
                  <a:lnTo>
                    <a:pt x="18655" y="20992"/>
                  </a:lnTo>
                  <a:lnTo>
                    <a:pt x="16691"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3" name="Freeform 74"/>
            <p:cNvSpPr/>
            <p:nvPr/>
          </p:nvSpPr>
          <p:spPr>
            <a:xfrm>
              <a:off x="2516716" y="2129366"/>
              <a:ext cx="222251" cy="156635"/>
            </a:xfrm>
            <a:custGeom>
              <a:avLst/>
              <a:gdLst/>
              <a:ahLst/>
              <a:cxnLst>
                <a:cxn ang="0">
                  <a:pos x="wd2" y="hd2"/>
                </a:cxn>
                <a:cxn ang="5400000">
                  <a:pos x="wd2" y="hd2"/>
                </a:cxn>
                <a:cxn ang="10800000">
                  <a:pos x="wd2" y="hd2"/>
                </a:cxn>
                <a:cxn ang="16200000">
                  <a:pos x="wd2" y="hd2"/>
                </a:cxn>
              </a:cxnLst>
              <a:rect l="0" t="0" r="r" b="b"/>
              <a:pathLst>
                <a:path w="21600" h="21600" extrusionOk="0">
                  <a:moveTo>
                    <a:pt x="2057" y="21600"/>
                  </a:moveTo>
                  <a:lnTo>
                    <a:pt x="0" y="3211"/>
                  </a:lnTo>
                  <a:lnTo>
                    <a:pt x="1234" y="3211"/>
                  </a:lnTo>
                  <a:lnTo>
                    <a:pt x="2469" y="2627"/>
                  </a:lnTo>
                  <a:lnTo>
                    <a:pt x="2469" y="5546"/>
                  </a:lnTo>
                  <a:lnTo>
                    <a:pt x="2880" y="4378"/>
                  </a:lnTo>
                  <a:lnTo>
                    <a:pt x="3703" y="3211"/>
                  </a:lnTo>
                  <a:lnTo>
                    <a:pt x="4937" y="2335"/>
                  </a:lnTo>
                  <a:lnTo>
                    <a:pt x="6377" y="1751"/>
                  </a:lnTo>
                  <a:lnTo>
                    <a:pt x="8846" y="1751"/>
                  </a:lnTo>
                  <a:lnTo>
                    <a:pt x="10080" y="2627"/>
                  </a:lnTo>
                  <a:lnTo>
                    <a:pt x="10903" y="4378"/>
                  </a:lnTo>
                  <a:lnTo>
                    <a:pt x="11726" y="2627"/>
                  </a:lnTo>
                  <a:lnTo>
                    <a:pt x="12549" y="1751"/>
                  </a:lnTo>
                  <a:lnTo>
                    <a:pt x="13783" y="584"/>
                  </a:lnTo>
                  <a:lnTo>
                    <a:pt x="15017" y="0"/>
                  </a:lnTo>
                  <a:lnTo>
                    <a:pt x="17074" y="584"/>
                  </a:lnTo>
                  <a:lnTo>
                    <a:pt x="18720" y="1751"/>
                  </a:lnTo>
                  <a:lnTo>
                    <a:pt x="19543" y="3211"/>
                  </a:lnTo>
                  <a:lnTo>
                    <a:pt x="19954" y="5546"/>
                  </a:lnTo>
                  <a:lnTo>
                    <a:pt x="21600" y="17805"/>
                  </a:lnTo>
                  <a:lnTo>
                    <a:pt x="20366" y="17805"/>
                  </a:lnTo>
                  <a:lnTo>
                    <a:pt x="19131" y="18389"/>
                  </a:lnTo>
                  <a:lnTo>
                    <a:pt x="17897" y="6130"/>
                  </a:lnTo>
                  <a:lnTo>
                    <a:pt x="17486" y="4378"/>
                  </a:lnTo>
                  <a:lnTo>
                    <a:pt x="16663" y="3211"/>
                  </a:lnTo>
                  <a:lnTo>
                    <a:pt x="15429" y="2627"/>
                  </a:lnTo>
                  <a:lnTo>
                    <a:pt x="14606" y="2335"/>
                  </a:lnTo>
                  <a:lnTo>
                    <a:pt x="13371" y="2627"/>
                  </a:lnTo>
                  <a:lnTo>
                    <a:pt x="12549" y="3795"/>
                  </a:lnTo>
                  <a:lnTo>
                    <a:pt x="11726" y="5546"/>
                  </a:lnTo>
                  <a:lnTo>
                    <a:pt x="11726" y="7881"/>
                  </a:lnTo>
                  <a:lnTo>
                    <a:pt x="12960" y="19557"/>
                  </a:lnTo>
                  <a:lnTo>
                    <a:pt x="11726" y="19557"/>
                  </a:lnTo>
                  <a:lnTo>
                    <a:pt x="10903" y="20141"/>
                  </a:lnTo>
                  <a:lnTo>
                    <a:pt x="9669" y="7881"/>
                  </a:lnTo>
                  <a:lnTo>
                    <a:pt x="9257" y="6130"/>
                  </a:lnTo>
                  <a:lnTo>
                    <a:pt x="8434" y="4962"/>
                  </a:lnTo>
                  <a:lnTo>
                    <a:pt x="5966" y="3795"/>
                  </a:lnTo>
                  <a:lnTo>
                    <a:pt x="4526" y="4378"/>
                  </a:lnTo>
                  <a:lnTo>
                    <a:pt x="3703" y="5546"/>
                  </a:lnTo>
                  <a:lnTo>
                    <a:pt x="3291" y="7297"/>
                  </a:lnTo>
                  <a:lnTo>
                    <a:pt x="3291" y="9632"/>
                  </a:lnTo>
                  <a:lnTo>
                    <a:pt x="4114" y="21016"/>
                  </a:lnTo>
                  <a:lnTo>
                    <a:pt x="3291" y="21016"/>
                  </a:lnTo>
                  <a:lnTo>
                    <a:pt x="2057"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4" name="Freeform 75"/>
            <p:cNvSpPr/>
            <p:nvPr/>
          </p:nvSpPr>
          <p:spPr>
            <a:xfrm>
              <a:off x="2768600" y="2148416"/>
              <a:ext cx="122767" cy="137585"/>
            </a:xfrm>
            <a:custGeom>
              <a:avLst/>
              <a:gdLst/>
              <a:ahLst/>
              <a:cxnLst>
                <a:cxn ang="0">
                  <a:pos x="wd2" y="hd2"/>
                </a:cxn>
                <a:cxn ang="5400000">
                  <a:pos x="wd2" y="hd2"/>
                </a:cxn>
                <a:cxn ang="10800000">
                  <a:pos x="wd2" y="hd2"/>
                </a:cxn>
                <a:cxn ang="16200000">
                  <a:pos x="wd2" y="hd2"/>
                </a:cxn>
              </a:cxnLst>
              <a:rect l="0" t="0" r="r" b="b"/>
              <a:pathLst>
                <a:path w="21600" h="21600" extrusionOk="0">
                  <a:moveTo>
                    <a:pt x="0" y="8640"/>
                  </a:moveTo>
                  <a:lnTo>
                    <a:pt x="745" y="5982"/>
                  </a:lnTo>
                  <a:lnTo>
                    <a:pt x="3724" y="1994"/>
                  </a:lnTo>
                  <a:lnTo>
                    <a:pt x="5959" y="1329"/>
                  </a:lnTo>
                  <a:lnTo>
                    <a:pt x="8193" y="0"/>
                  </a:lnTo>
                  <a:lnTo>
                    <a:pt x="14152" y="0"/>
                  </a:lnTo>
                  <a:lnTo>
                    <a:pt x="17131" y="1329"/>
                  </a:lnTo>
                  <a:lnTo>
                    <a:pt x="19366" y="2658"/>
                  </a:lnTo>
                  <a:lnTo>
                    <a:pt x="20855" y="4652"/>
                  </a:lnTo>
                  <a:lnTo>
                    <a:pt x="21600" y="6646"/>
                  </a:lnTo>
                  <a:lnTo>
                    <a:pt x="21600" y="9969"/>
                  </a:lnTo>
                  <a:lnTo>
                    <a:pt x="20855" y="13292"/>
                  </a:lnTo>
                  <a:lnTo>
                    <a:pt x="5214" y="9305"/>
                  </a:lnTo>
                  <a:lnTo>
                    <a:pt x="4469" y="12628"/>
                  </a:lnTo>
                  <a:lnTo>
                    <a:pt x="4469" y="15286"/>
                  </a:lnTo>
                  <a:lnTo>
                    <a:pt x="5214" y="16615"/>
                  </a:lnTo>
                  <a:lnTo>
                    <a:pt x="6703" y="17945"/>
                  </a:lnTo>
                  <a:lnTo>
                    <a:pt x="8193" y="18609"/>
                  </a:lnTo>
                  <a:lnTo>
                    <a:pt x="12662" y="19938"/>
                  </a:lnTo>
                  <a:lnTo>
                    <a:pt x="14152" y="19274"/>
                  </a:lnTo>
                  <a:lnTo>
                    <a:pt x="16386" y="19274"/>
                  </a:lnTo>
                  <a:lnTo>
                    <a:pt x="17876" y="18609"/>
                  </a:lnTo>
                  <a:lnTo>
                    <a:pt x="17876" y="20603"/>
                  </a:lnTo>
                  <a:lnTo>
                    <a:pt x="15641" y="20935"/>
                  </a:lnTo>
                  <a:lnTo>
                    <a:pt x="13407" y="21600"/>
                  </a:lnTo>
                  <a:lnTo>
                    <a:pt x="11172" y="21600"/>
                  </a:lnTo>
                  <a:lnTo>
                    <a:pt x="8193" y="20935"/>
                  </a:lnTo>
                  <a:lnTo>
                    <a:pt x="5959" y="20603"/>
                  </a:lnTo>
                  <a:lnTo>
                    <a:pt x="3724" y="19274"/>
                  </a:lnTo>
                  <a:lnTo>
                    <a:pt x="2234" y="17945"/>
                  </a:lnTo>
                  <a:lnTo>
                    <a:pt x="745" y="15951"/>
                  </a:lnTo>
                  <a:lnTo>
                    <a:pt x="0" y="12628"/>
                  </a:lnTo>
                  <a:lnTo>
                    <a:pt x="0" y="864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5" name="Freeform 76"/>
            <p:cNvSpPr/>
            <p:nvPr/>
          </p:nvSpPr>
          <p:spPr>
            <a:xfrm>
              <a:off x="2798233" y="2161116"/>
              <a:ext cx="71968" cy="508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000"/>
                  </a:lnTo>
                  <a:lnTo>
                    <a:pt x="20329" y="5400"/>
                  </a:lnTo>
                  <a:lnTo>
                    <a:pt x="17788" y="1800"/>
                  </a:lnTo>
                  <a:lnTo>
                    <a:pt x="13976" y="0"/>
                  </a:lnTo>
                  <a:lnTo>
                    <a:pt x="10165" y="0"/>
                  </a:lnTo>
                  <a:lnTo>
                    <a:pt x="5082" y="3600"/>
                  </a:lnTo>
                  <a:lnTo>
                    <a:pt x="0" y="144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6" name="Freeform 77"/>
            <p:cNvSpPr/>
            <p:nvPr/>
          </p:nvSpPr>
          <p:spPr>
            <a:xfrm>
              <a:off x="2963333" y="2129366"/>
              <a:ext cx="33868" cy="31751"/>
            </a:xfrm>
            <a:custGeom>
              <a:avLst/>
              <a:gdLst/>
              <a:ahLst/>
              <a:cxnLst>
                <a:cxn ang="0">
                  <a:pos x="wd2" y="hd2"/>
                </a:cxn>
                <a:cxn ang="5400000">
                  <a:pos x="wd2" y="hd2"/>
                </a:cxn>
                <a:cxn ang="10800000">
                  <a:pos x="wd2" y="hd2"/>
                </a:cxn>
                <a:cxn ang="16200000">
                  <a:pos x="wd2" y="hd2"/>
                </a:cxn>
              </a:cxnLst>
              <a:rect l="0" t="0" r="r" b="b"/>
              <a:pathLst>
                <a:path w="21600" h="21600" extrusionOk="0">
                  <a:moveTo>
                    <a:pt x="2700" y="5760"/>
                  </a:moveTo>
                  <a:lnTo>
                    <a:pt x="8100" y="0"/>
                  </a:lnTo>
                  <a:lnTo>
                    <a:pt x="10800" y="0"/>
                  </a:lnTo>
                  <a:lnTo>
                    <a:pt x="16200" y="2880"/>
                  </a:lnTo>
                  <a:lnTo>
                    <a:pt x="18900" y="2880"/>
                  </a:lnTo>
                  <a:lnTo>
                    <a:pt x="18900" y="8640"/>
                  </a:lnTo>
                  <a:lnTo>
                    <a:pt x="21600" y="11520"/>
                  </a:lnTo>
                  <a:lnTo>
                    <a:pt x="18900" y="12960"/>
                  </a:lnTo>
                  <a:lnTo>
                    <a:pt x="16200" y="18720"/>
                  </a:lnTo>
                  <a:lnTo>
                    <a:pt x="13500" y="21600"/>
                  </a:lnTo>
                  <a:lnTo>
                    <a:pt x="10800" y="21600"/>
                  </a:lnTo>
                  <a:lnTo>
                    <a:pt x="5400" y="18720"/>
                  </a:lnTo>
                  <a:lnTo>
                    <a:pt x="2700" y="15840"/>
                  </a:lnTo>
                  <a:lnTo>
                    <a:pt x="2700" y="12960"/>
                  </a:lnTo>
                  <a:lnTo>
                    <a:pt x="0" y="11520"/>
                  </a:lnTo>
                  <a:lnTo>
                    <a:pt x="2700" y="576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7" name="Freeform 78"/>
            <p:cNvSpPr/>
            <p:nvPr/>
          </p:nvSpPr>
          <p:spPr>
            <a:xfrm>
              <a:off x="2887133" y="2182283"/>
              <a:ext cx="80434" cy="133351"/>
            </a:xfrm>
            <a:custGeom>
              <a:avLst/>
              <a:gdLst/>
              <a:ahLst/>
              <a:cxnLst>
                <a:cxn ang="0">
                  <a:pos x="wd2" y="hd2"/>
                </a:cxn>
                <a:cxn ang="5400000">
                  <a:pos x="wd2" y="hd2"/>
                </a:cxn>
                <a:cxn ang="10800000">
                  <a:pos x="wd2" y="hd2"/>
                </a:cxn>
                <a:cxn ang="16200000">
                  <a:pos x="wd2" y="hd2"/>
                </a:cxn>
              </a:cxnLst>
              <a:rect l="0" t="0" r="r" b="b"/>
              <a:pathLst>
                <a:path w="21600" h="21600" extrusionOk="0">
                  <a:moveTo>
                    <a:pt x="0" y="19543"/>
                  </a:moveTo>
                  <a:lnTo>
                    <a:pt x="15916" y="0"/>
                  </a:lnTo>
                  <a:lnTo>
                    <a:pt x="19326" y="686"/>
                  </a:lnTo>
                  <a:lnTo>
                    <a:pt x="21600" y="1371"/>
                  </a:lnTo>
                  <a:lnTo>
                    <a:pt x="5684" y="21600"/>
                  </a:lnTo>
                  <a:lnTo>
                    <a:pt x="3411" y="20229"/>
                  </a:lnTo>
                  <a:lnTo>
                    <a:pt x="0" y="1954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8" name="Freeform 79"/>
            <p:cNvSpPr/>
            <p:nvPr/>
          </p:nvSpPr>
          <p:spPr>
            <a:xfrm>
              <a:off x="2959100" y="2237316"/>
              <a:ext cx="215901" cy="167218"/>
            </a:xfrm>
            <a:custGeom>
              <a:avLst/>
              <a:gdLst/>
              <a:ahLst/>
              <a:cxnLst>
                <a:cxn ang="0">
                  <a:pos x="wd2" y="hd2"/>
                </a:cxn>
                <a:cxn ang="5400000">
                  <a:pos x="wd2" y="hd2"/>
                </a:cxn>
                <a:cxn ang="10800000">
                  <a:pos x="wd2" y="hd2"/>
                </a:cxn>
                <a:cxn ang="16200000">
                  <a:pos x="wd2" y="hd2"/>
                </a:cxn>
              </a:cxnLst>
              <a:rect l="0" t="0" r="r" b="b"/>
              <a:pathLst>
                <a:path w="21600" h="21600" extrusionOk="0">
                  <a:moveTo>
                    <a:pt x="1271" y="4922"/>
                  </a:moveTo>
                  <a:lnTo>
                    <a:pt x="2541" y="3281"/>
                  </a:lnTo>
                  <a:lnTo>
                    <a:pt x="3812" y="2187"/>
                  </a:lnTo>
                  <a:lnTo>
                    <a:pt x="5506" y="1641"/>
                  </a:lnTo>
                  <a:lnTo>
                    <a:pt x="6776" y="1094"/>
                  </a:lnTo>
                  <a:lnTo>
                    <a:pt x="8894" y="1094"/>
                  </a:lnTo>
                  <a:lnTo>
                    <a:pt x="11435" y="3281"/>
                  </a:lnTo>
                  <a:lnTo>
                    <a:pt x="12282" y="4922"/>
                  </a:lnTo>
                  <a:lnTo>
                    <a:pt x="13129" y="6289"/>
                  </a:lnTo>
                  <a:lnTo>
                    <a:pt x="13129" y="7929"/>
                  </a:lnTo>
                  <a:lnTo>
                    <a:pt x="12706" y="9023"/>
                  </a:lnTo>
                  <a:lnTo>
                    <a:pt x="19482" y="0"/>
                  </a:lnTo>
                  <a:lnTo>
                    <a:pt x="20329" y="1094"/>
                  </a:lnTo>
                  <a:lnTo>
                    <a:pt x="21600" y="1641"/>
                  </a:lnTo>
                  <a:lnTo>
                    <a:pt x="6776" y="21600"/>
                  </a:lnTo>
                  <a:lnTo>
                    <a:pt x="6353" y="20506"/>
                  </a:lnTo>
                  <a:lnTo>
                    <a:pt x="5082" y="19413"/>
                  </a:lnTo>
                  <a:lnTo>
                    <a:pt x="6776" y="17225"/>
                  </a:lnTo>
                  <a:lnTo>
                    <a:pt x="4659" y="17225"/>
                  </a:lnTo>
                  <a:lnTo>
                    <a:pt x="2541" y="16678"/>
                  </a:lnTo>
                  <a:lnTo>
                    <a:pt x="1271" y="15038"/>
                  </a:lnTo>
                  <a:lnTo>
                    <a:pt x="424" y="13397"/>
                  </a:lnTo>
                  <a:lnTo>
                    <a:pt x="0" y="11210"/>
                  </a:lnTo>
                  <a:lnTo>
                    <a:pt x="0" y="9023"/>
                  </a:lnTo>
                  <a:lnTo>
                    <a:pt x="424" y="6835"/>
                  </a:lnTo>
                  <a:lnTo>
                    <a:pt x="1271" y="49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89" name="Freeform 80"/>
            <p:cNvSpPr/>
            <p:nvPr/>
          </p:nvSpPr>
          <p:spPr>
            <a:xfrm>
              <a:off x="2976033" y="2262716"/>
              <a:ext cx="101601" cy="99485"/>
            </a:xfrm>
            <a:custGeom>
              <a:avLst/>
              <a:gdLst/>
              <a:ahLst/>
              <a:cxnLst>
                <a:cxn ang="0">
                  <a:pos x="wd2" y="hd2"/>
                </a:cxn>
                <a:cxn ang="5400000">
                  <a:pos x="wd2" y="hd2"/>
                </a:cxn>
                <a:cxn ang="10800000">
                  <a:pos x="wd2" y="hd2"/>
                </a:cxn>
                <a:cxn ang="16200000">
                  <a:pos x="wd2" y="hd2"/>
                </a:cxn>
              </a:cxnLst>
              <a:rect l="0" t="0" r="r" b="b"/>
              <a:pathLst>
                <a:path w="21600" h="21600" extrusionOk="0">
                  <a:moveTo>
                    <a:pt x="4500" y="5974"/>
                  </a:moveTo>
                  <a:lnTo>
                    <a:pt x="2700" y="7813"/>
                  </a:lnTo>
                  <a:lnTo>
                    <a:pt x="900" y="10570"/>
                  </a:lnTo>
                  <a:lnTo>
                    <a:pt x="900" y="12409"/>
                  </a:lnTo>
                  <a:lnTo>
                    <a:pt x="0" y="14247"/>
                  </a:lnTo>
                  <a:lnTo>
                    <a:pt x="900" y="17923"/>
                  </a:lnTo>
                  <a:lnTo>
                    <a:pt x="3600" y="20681"/>
                  </a:lnTo>
                  <a:lnTo>
                    <a:pt x="5400" y="21600"/>
                  </a:lnTo>
                  <a:lnTo>
                    <a:pt x="9000" y="21600"/>
                  </a:lnTo>
                  <a:lnTo>
                    <a:pt x="12600" y="20681"/>
                  </a:lnTo>
                  <a:lnTo>
                    <a:pt x="17100" y="17004"/>
                  </a:lnTo>
                  <a:lnTo>
                    <a:pt x="18900" y="14247"/>
                  </a:lnTo>
                  <a:lnTo>
                    <a:pt x="20700" y="9651"/>
                  </a:lnTo>
                  <a:lnTo>
                    <a:pt x="21600" y="7813"/>
                  </a:lnTo>
                  <a:lnTo>
                    <a:pt x="21600" y="5974"/>
                  </a:lnTo>
                  <a:lnTo>
                    <a:pt x="20700" y="4136"/>
                  </a:lnTo>
                  <a:lnTo>
                    <a:pt x="18900" y="1838"/>
                  </a:lnTo>
                  <a:lnTo>
                    <a:pt x="17100" y="919"/>
                  </a:lnTo>
                  <a:lnTo>
                    <a:pt x="14400" y="0"/>
                  </a:lnTo>
                  <a:lnTo>
                    <a:pt x="12600" y="0"/>
                  </a:lnTo>
                  <a:lnTo>
                    <a:pt x="10800" y="919"/>
                  </a:lnTo>
                  <a:lnTo>
                    <a:pt x="7200" y="3677"/>
                  </a:lnTo>
                  <a:lnTo>
                    <a:pt x="4500" y="597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0" name="Freeform 81"/>
            <p:cNvSpPr/>
            <p:nvPr/>
          </p:nvSpPr>
          <p:spPr>
            <a:xfrm>
              <a:off x="3060700" y="2357966"/>
              <a:ext cx="156634" cy="162985"/>
            </a:xfrm>
            <a:custGeom>
              <a:avLst/>
              <a:gdLst/>
              <a:ahLst/>
              <a:cxnLst>
                <a:cxn ang="0">
                  <a:pos x="wd2" y="hd2"/>
                </a:cxn>
                <a:cxn ang="5400000">
                  <a:pos x="wd2" y="hd2"/>
                </a:cxn>
                <a:cxn ang="10800000">
                  <a:pos x="wd2" y="hd2"/>
                </a:cxn>
                <a:cxn ang="16200000">
                  <a:pos x="wd2" y="hd2"/>
                </a:cxn>
              </a:cxnLst>
              <a:rect l="0" t="0" r="r" b="b"/>
              <a:pathLst>
                <a:path w="21600" h="21600" extrusionOk="0">
                  <a:moveTo>
                    <a:pt x="4086" y="5610"/>
                  </a:moveTo>
                  <a:lnTo>
                    <a:pt x="14595" y="0"/>
                  </a:lnTo>
                  <a:lnTo>
                    <a:pt x="15178" y="1683"/>
                  </a:lnTo>
                  <a:lnTo>
                    <a:pt x="15762" y="2805"/>
                  </a:lnTo>
                  <a:lnTo>
                    <a:pt x="6422" y="7574"/>
                  </a:lnTo>
                  <a:lnTo>
                    <a:pt x="4086" y="8696"/>
                  </a:lnTo>
                  <a:lnTo>
                    <a:pt x="2919" y="10379"/>
                  </a:lnTo>
                  <a:lnTo>
                    <a:pt x="2335" y="11501"/>
                  </a:lnTo>
                  <a:lnTo>
                    <a:pt x="2335" y="12623"/>
                  </a:lnTo>
                  <a:lnTo>
                    <a:pt x="2919" y="13184"/>
                  </a:lnTo>
                  <a:lnTo>
                    <a:pt x="3503" y="14306"/>
                  </a:lnTo>
                  <a:lnTo>
                    <a:pt x="4670" y="15990"/>
                  </a:lnTo>
                  <a:lnTo>
                    <a:pt x="6422" y="16551"/>
                  </a:lnTo>
                  <a:lnTo>
                    <a:pt x="8173" y="16551"/>
                  </a:lnTo>
                  <a:lnTo>
                    <a:pt x="9924" y="15990"/>
                  </a:lnTo>
                  <a:lnTo>
                    <a:pt x="20432" y="10379"/>
                  </a:lnTo>
                  <a:lnTo>
                    <a:pt x="21016" y="12062"/>
                  </a:lnTo>
                  <a:lnTo>
                    <a:pt x="21600" y="13184"/>
                  </a:lnTo>
                  <a:lnTo>
                    <a:pt x="5254" y="21600"/>
                  </a:lnTo>
                  <a:lnTo>
                    <a:pt x="5254" y="20478"/>
                  </a:lnTo>
                  <a:lnTo>
                    <a:pt x="4086" y="18795"/>
                  </a:lnTo>
                  <a:lnTo>
                    <a:pt x="6422" y="17673"/>
                  </a:lnTo>
                  <a:lnTo>
                    <a:pt x="2919" y="16551"/>
                  </a:lnTo>
                  <a:lnTo>
                    <a:pt x="584" y="13184"/>
                  </a:lnTo>
                  <a:lnTo>
                    <a:pt x="0" y="11501"/>
                  </a:lnTo>
                  <a:lnTo>
                    <a:pt x="0" y="8696"/>
                  </a:lnTo>
                  <a:lnTo>
                    <a:pt x="584" y="7574"/>
                  </a:lnTo>
                  <a:lnTo>
                    <a:pt x="2335" y="6732"/>
                  </a:lnTo>
                  <a:lnTo>
                    <a:pt x="4086" y="561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1" name="Freeform 82"/>
            <p:cNvSpPr/>
            <p:nvPr/>
          </p:nvSpPr>
          <p:spPr>
            <a:xfrm>
              <a:off x="3111500" y="2525183"/>
              <a:ext cx="152401" cy="137585"/>
            </a:xfrm>
            <a:custGeom>
              <a:avLst/>
              <a:gdLst/>
              <a:ahLst/>
              <a:cxnLst>
                <a:cxn ang="0">
                  <a:pos x="wd2" y="hd2"/>
                </a:cxn>
                <a:cxn ang="5400000">
                  <a:pos x="wd2" y="hd2"/>
                </a:cxn>
                <a:cxn ang="10800000">
                  <a:pos x="wd2" y="hd2"/>
                </a:cxn>
                <a:cxn ang="16200000">
                  <a:pos x="wd2" y="hd2"/>
                </a:cxn>
              </a:cxnLst>
              <a:rect l="0" t="0" r="r" b="b"/>
              <a:pathLst>
                <a:path w="21600" h="21600" extrusionOk="0">
                  <a:moveTo>
                    <a:pt x="0" y="3655"/>
                  </a:moveTo>
                  <a:lnTo>
                    <a:pt x="19200" y="0"/>
                  </a:lnTo>
                  <a:lnTo>
                    <a:pt x="19200" y="1994"/>
                  </a:lnTo>
                  <a:lnTo>
                    <a:pt x="19800" y="3655"/>
                  </a:lnTo>
                  <a:lnTo>
                    <a:pt x="16200" y="4320"/>
                  </a:lnTo>
                  <a:lnTo>
                    <a:pt x="18000" y="4985"/>
                  </a:lnTo>
                  <a:lnTo>
                    <a:pt x="19200" y="5649"/>
                  </a:lnTo>
                  <a:lnTo>
                    <a:pt x="20400" y="7643"/>
                  </a:lnTo>
                  <a:lnTo>
                    <a:pt x="21600" y="10302"/>
                  </a:lnTo>
                  <a:lnTo>
                    <a:pt x="21600" y="12960"/>
                  </a:lnTo>
                  <a:lnTo>
                    <a:pt x="19800" y="16948"/>
                  </a:lnTo>
                  <a:lnTo>
                    <a:pt x="18600" y="17612"/>
                  </a:lnTo>
                  <a:lnTo>
                    <a:pt x="15000" y="18942"/>
                  </a:lnTo>
                  <a:lnTo>
                    <a:pt x="3000" y="21600"/>
                  </a:lnTo>
                  <a:lnTo>
                    <a:pt x="3000" y="19606"/>
                  </a:lnTo>
                  <a:lnTo>
                    <a:pt x="2400" y="17612"/>
                  </a:lnTo>
                  <a:lnTo>
                    <a:pt x="14400" y="14954"/>
                  </a:lnTo>
                  <a:lnTo>
                    <a:pt x="16800" y="14289"/>
                  </a:lnTo>
                  <a:lnTo>
                    <a:pt x="18000" y="12960"/>
                  </a:lnTo>
                  <a:lnTo>
                    <a:pt x="18600" y="10966"/>
                  </a:lnTo>
                  <a:lnTo>
                    <a:pt x="18600" y="8972"/>
                  </a:lnTo>
                  <a:lnTo>
                    <a:pt x="18000" y="6978"/>
                  </a:lnTo>
                  <a:lnTo>
                    <a:pt x="16200" y="5649"/>
                  </a:lnTo>
                  <a:lnTo>
                    <a:pt x="14400" y="4985"/>
                  </a:lnTo>
                  <a:lnTo>
                    <a:pt x="11400" y="4985"/>
                  </a:lnTo>
                  <a:lnTo>
                    <a:pt x="600" y="7643"/>
                  </a:lnTo>
                  <a:lnTo>
                    <a:pt x="600" y="5649"/>
                  </a:lnTo>
                  <a:lnTo>
                    <a:pt x="0" y="365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2" name="Freeform 83"/>
            <p:cNvSpPr/>
            <p:nvPr/>
          </p:nvSpPr>
          <p:spPr>
            <a:xfrm>
              <a:off x="3052233" y="2667000"/>
              <a:ext cx="207434" cy="143934"/>
            </a:xfrm>
            <a:custGeom>
              <a:avLst/>
              <a:gdLst/>
              <a:ahLst/>
              <a:cxnLst>
                <a:cxn ang="0">
                  <a:pos x="wd2" y="hd2"/>
                </a:cxn>
                <a:cxn ang="5400000">
                  <a:pos x="wd2" y="hd2"/>
                </a:cxn>
                <a:cxn ang="10800000">
                  <a:pos x="wd2" y="hd2"/>
                </a:cxn>
                <a:cxn ang="16200000">
                  <a:pos x="wd2" y="hd2"/>
                </a:cxn>
              </a:cxnLst>
              <a:rect l="0" t="0" r="r" b="b"/>
              <a:pathLst>
                <a:path w="21600" h="21600" extrusionOk="0">
                  <a:moveTo>
                    <a:pt x="18514" y="3494"/>
                  </a:moveTo>
                  <a:lnTo>
                    <a:pt x="20278" y="4765"/>
                  </a:lnTo>
                  <a:lnTo>
                    <a:pt x="21159" y="7306"/>
                  </a:lnTo>
                  <a:lnTo>
                    <a:pt x="21600" y="9212"/>
                  </a:lnTo>
                  <a:lnTo>
                    <a:pt x="21600" y="11753"/>
                  </a:lnTo>
                  <a:lnTo>
                    <a:pt x="21159" y="14929"/>
                  </a:lnTo>
                  <a:lnTo>
                    <a:pt x="21159" y="16200"/>
                  </a:lnTo>
                  <a:lnTo>
                    <a:pt x="20718" y="17471"/>
                  </a:lnTo>
                  <a:lnTo>
                    <a:pt x="20278" y="21600"/>
                  </a:lnTo>
                  <a:lnTo>
                    <a:pt x="18955" y="21600"/>
                  </a:lnTo>
                  <a:lnTo>
                    <a:pt x="19837" y="16835"/>
                  </a:lnTo>
                  <a:lnTo>
                    <a:pt x="18955" y="18106"/>
                  </a:lnTo>
                  <a:lnTo>
                    <a:pt x="18073" y="18741"/>
                  </a:lnTo>
                  <a:lnTo>
                    <a:pt x="15869" y="18741"/>
                  </a:lnTo>
                  <a:lnTo>
                    <a:pt x="13665" y="18106"/>
                  </a:lnTo>
                  <a:lnTo>
                    <a:pt x="12784" y="16200"/>
                  </a:lnTo>
                  <a:lnTo>
                    <a:pt x="12343" y="14294"/>
                  </a:lnTo>
                  <a:lnTo>
                    <a:pt x="12343" y="6035"/>
                  </a:lnTo>
                  <a:lnTo>
                    <a:pt x="11461" y="5400"/>
                  </a:lnTo>
                  <a:lnTo>
                    <a:pt x="10580" y="6035"/>
                  </a:lnTo>
                  <a:lnTo>
                    <a:pt x="9698" y="8576"/>
                  </a:lnTo>
                  <a:lnTo>
                    <a:pt x="9257" y="11753"/>
                  </a:lnTo>
                  <a:lnTo>
                    <a:pt x="8816" y="14294"/>
                  </a:lnTo>
                  <a:lnTo>
                    <a:pt x="8376" y="16200"/>
                  </a:lnTo>
                  <a:lnTo>
                    <a:pt x="7494" y="18106"/>
                  </a:lnTo>
                  <a:lnTo>
                    <a:pt x="6171" y="18741"/>
                  </a:lnTo>
                  <a:lnTo>
                    <a:pt x="4408" y="18741"/>
                  </a:lnTo>
                  <a:lnTo>
                    <a:pt x="1763" y="16835"/>
                  </a:lnTo>
                  <a:lnTo>
                    <a:pt x="882" y="14929"/>
                  </a:lnTo>
                  <a:lnTo>
                    <a:pt x="441" y="13659"/>
                  </a:lnTo>
                  <a:lnTo>
                    <a:pt x="0" y="11753"/>
                  </a:lnTo>
                  <a:lnTo>
                    <a:pt x="0" y="6671"/>
                  </a:lnTo>
                  <a:lnTo>
                    <a:pt x="882" y="3494"/>
                  </a:lnTo>
                  <a:lnTo>
                    <a:pt x="1763" y="1271"/>
                  </a:lnTo>
                  <a:lnTo>
                    <a:pt x="3527" y="0"/>
                  </a:lnTo>
                  <a:lnTo>
                    <a:pt x="4849" y="0"/>
                  </a:lnTo>
                  <a:lnTo>
                    <a:pt x="6612" y="635"/>
                  </a:lnTo>
                  <a:lnTo>
                    <a:pt x="7494" y="1271"/>
                  </a:lnTo>
                  <a:lnTo>
                    <a:pt x="7935" y="2859"/>
                  </a:lnTo>
                  <a:lnTo>
                    <a:pt x="8376" y="4765"/>
                  </a:lnTo>
                  <a:lnTo>
                    <a:pt x="8816" y="3494"/>
                  </a:lnTo>
                  <a:lnTo>
                    <a:pt x="9698" y="2859"/>
                  </a:lnTo>
                  <a:lnTo>
                    <a:pt x="11902" y="2859"/>
                  </a:lnTo>
                  <a:lnTo>
                    <a:pt x="12343" y="3494"/>
                  </a:lnTo>
                  <a:lnTo>
                    <a:pt x="13224" y="6035"/>
                  </a:lnTo>
                  <a:lnTo>
                    <a:pt x="14547" y="4129"/>
                  </a:lnTo>
                  <a:lnTo>
                    <a:pt x="17192" y="2859"/>
                  </a:lnTo>
                  <a:lnTo>
                    <a:pt x="18514" y="349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3" name="Freeform 84"/>
            <p:cNvSpPr/>
            <p:nvPr/>
          </p:nvSpPr>
          <p:spPr>
            <a:xfrm>
              <a:off x="3179233" y="2711450"/>
              <a:ext cx="71968" cy="59268"/>
            </a:xfrm>
            <a:custGeom>
              <a:avLst/>
              <a:gdLst/>
              <a:ahLst/>
              <a:cxnLst>
                <a:cxn ang="0">
                  <a:pos x="wd2" y="hd2"/>
                </a:cxn>
                <a:cxn ang="5400000">
                  <a:pos x="wd2" y="hd2"/>
                </a:cxn>
                <a:cxn ang="10800000">
                  <a:pos x="wd2" y="hd2"/>
                </a:cxn>
                <a:cxn ang="16200000">
                  <a:pos x="wd2" y="hd2"/>
                </a:cxn>
              </a:cxnLst>
              <a:rect l="0" t="0" r="r" b="b"/>
              <a:pathLst>
                <a:path w="21600" h="21600" extrusionOk="0">
                  <a:moveTo>
                    <a:pt x="11435" y="0"/>
                  </a:moveTo>
                  <a:lnTo>
                    <a:pt x="7624" y="0"/>
                  </a:lnTo>
                  <a:lnTo>
                    <a:pt x="3812" y="1543"/>
                  </a:lnTo>
                  <a:lnTo>
                    <a:pt x="1271" y="4629"/>
                  </a:lnTo>
                  <a:lnTo>
                    <a:pt x="0" y="7714"/>
                  </a:lnTo>
                  <a:lnTo>
                    <a:pt x="0" y="12343"/>
                  </a:lnTo>
                  <a:lnTo>
                    <a:pt x="1271" y="16971"/>
                  </a:lnTo>
                  <a:lnTo>
                    <a:pt x="3812" y="20057"/>
                  </a:lnTo>
                  <a:lnTo>
                    <a:pt x="8894" y="21600"/>
                  </a:lnTo>
                  <a:lnTo>
                    <a:pt x="13976" y="21600"/>
                  </a:lnTo>
                  <a:lnTo>
                    <a:pt x="17788" y="20057"/>
                  </a:lnTo>
                  <a:lnTo>
                    <a:pt x="20329" y="16971"/>
                  </a:lnTo>
                  <a:lnTo>
                    <a:pt x="21600" y="13886"/>
                  </a:lnTo>
                  <a:lnTo>
                    <a:pt x="20329" y="7714"/>
                  </a:lnTo>
                  <a:lnTo>
                    <a:pt x="17788" y="3086"/>
                  </a:lnTo>
                  <a:lnTo>
                    <a:pt x="13976" y="0"/>
                  </a:lnTo>
                  <a:lnTo>
                    <a:pt x="11435"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4" name="Freeform 85"/>
            <p:cNvSpPr/>
            <p:nvPr/>
          </p:nvSpPr>
          <p:spPr>
            <a:xfrm>
              <a:off x="3060700" y="2681816"/>
              <a:ext cx="67734" cy="84668"/>
            </a:xfrm>
            <a:custGeom>
              <a:avLst/>
              <a:gdLst/>
              <a:ahLst/>
              <a:cxnLst>
                <a:cxn ang="0">
                  <a:pos x="wd2" y="hd2"/>
                </a:cxn>
                <a:cxn ang="5400000">
                  <a:pos x="wd2" y="hd2"/>
                </a:cxn>
                <a:cxn ang="10800000">
                  <a:pos x="wd2" y="hd2"/>
                </a:cxn>
                <a:cxn ang="16200000">
                  <a:pos x="wd2" y="hd2"/>
                </a:cxn>
              </a:cxnLst>
              <a:rect l="0" t="0" r="r" b="b"/>
              <a:pathLst>
                <a:path w="21600" h="21600" extrusionOk="0">
                  <a:moveTo>
                    <a:pt x="13500" y="0"/>
                  </a:moveTo>
                  <a:lnTo>
                    <a:pt x="9450" y="0"/>
                  </a:lnTo>
                  <a:lnTo>
                    <a:pt x="5400" y="1080"/>
                  </a:lnTo>
                  <a:lnTo>
                    <a:pt x="2700" y="4320"/>
                  </a:lnTo>
                  <a:lnTo>
                    <a:pt x="0" y="9720"/>
                  </a:lnTo>
                  <a:lnTo>
                    <a:pt x="0" y="12960"/>
                  </a:lnTo>
                  <a:lnTo>
                    <a:pt x="1350" y="17280"/>
                  </a:lnTo>
                  <a:lnTo>
                    <a:pt x="4050" y="20520"/>
                  </a:lnTo>
                  <a:lnTo>
                    <a:pt x="8100" y="21600"/>
                  </a:lnTo>
                  <a:lnTo>
                    <a:pt x="14850" y="21600"/>
                  </a:lnTo>
                  <a:lnTo>
                    <a:pt x="18900" y="18360"/>
                  </a:lnTo>
                  <a:lnTo>
                    <a:pt x="20250" y="12960"/>
                  </a:lnTo>
                  <a:lnTo>
                    <a:pt x="21600" y="8640"/>
                  </a:lnTo>
                  <a:lnTo>
                    <a:pt x="20250" y="5400"/>
                  </a:lnTo>
                  <a:lnTo>
                    <a:pt x="17550" y="2160"/>
                  </a:lnTo>
                  <a:lnTo>
                    <a:pt x="135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5" name="Freeform 86"/>
            <p:cNvSpPr/>
            <p:nvPr/>
          </p:nvSpPr>
          <p:spPr>
            <a:xfrm>
              <a:off x="2988733" y="2832100"/>
              <a:ext cx="190501" cy="205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689"/>
                  </a:lnTo>
                  <a:lnTo>
                    <a:pt x="21600" y="21600"/>
                  </a:lnTo>
                  <a:lnTo>
                    <a:pt x="21600" y="0"/>
                  </a:lnTo>
                  <a:lnTo>
                    <a:pt x="0" y="10689"/>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6" name="Freeform 87"/>
            <p:cNvSpPr/>
            <p:nvPr/>
          </p:nvSpPr>
          <p:spPr>
            <a:xfrm>
              <a:off x="3162300" y="2916766"/>
              <a:ext cx="4385734"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057"/>
                  </a:moveTo>
                  <a:lnTo>
                    <a:pt x="0" y="0"/>
                  </a:lnTo>
                  <a:lnTo>
                    <a:pt x="0" y="17486"/>
                  </a:lnTo>
                  <a:lnTo>
                    <a:pt x="21600" y="21600"/>
                  </a:lnTo>
                  <a:lnTo>
                    <a:pt x="21600" y="205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7" name="Freeform 88"/>
            <p:cNvSpPr/>
            <p:nvPr/>
          </p:nvSpPr>
          <p:spPr>
            <a:xfrm>
              <a:off x="3623733" y="1866900"/>
              <a:ext cx="186268" cy="198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0"/>
                  </a:lnTo>
                  <a:lnTo>
                    <a:pt x="21600" y="21600"/>
                  </a:lnTo>
                  <a:lnTo>
                    <a:pt x="21600" y="0"/>
                  </a:lnTo>
                  <a:lnTo>
                    <a:pt x="0" y="10800"/>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8" name="Freeform 89"/>
            <p:cNvSpPr/>
            <p:nvPr/>
          </p:nvSpPr>
          <p:spPr>
            <a:xfrm>
              <a:off x="3793066" y="1936750"/>
              <a:ext cx="3750735" cy="465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927"/>
                  </a:lnTo>
                  <a:lnTo>
                    <a:pt x="0" y="21600"/>
                  </a:lnTo>
                  <a:lnTo>
                    <a:pt x="21600" y="17673"/>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399" name="Freeform 90"/>
            <p:cNvSpPr/>
            <p:nvPr/>
          </p:nvSpPr>
          <p:spPr>
            <a:xfrm>
              <a:off x="4123266" y="969433"/>
              <a:ext cx="188385" cy="205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689"/>
                  </a:lnTo>
                  <a:lnTo>
                    <a:pt x="21600" y="21600"/>
                  </a:lnTo>
                  <a:lnTo>
                    <a:pt x="21600" y="0"/>
                  </a:lnTo>
                  <a:lnTo>
                    <a:pt x="0" y="10689"/>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400" name="Rectangle 91"/>
            <p:cNvSpPr/>
            <p:nvPr/>
          </p:nvSpPr>
          <p:spPr>
            <a:xfrm>
              <a:off x="4292600" y="1054100"/>
              <a:ext cx="3234267" cy="38101"/>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401" name="Rectangle 92"/>
            <p:cNvSpPr txBox="1"/>
            <p:nvPr/>
          </p:nvSpPr>
          <p:spPr>
            <a:xfrm>
              <a:off x="6085417" y="2509266"/>
              <a:ext cx="3989874" cy="36933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Vermeidungsbereich</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unter</a:t>
              </a:r>
              <a:r>
                <a:rPr dirty="0">
                  <a:latin typeface="Calibri" panose="020F0502020204030204" pitchFamily="34" charset="0"/>
                  <a:cs typeface="Calibri" panose="020F0502020204030204" pitchFamily="34" charset="0"/>
                </a:rPr>
                <a:t> 34)</a:t>
              </a:r>
            </a:p>
          </p:txBody>
        </p:sp>
        <p:sp>
          <p:nvSpPr>
            <p:cNvPr id="1402" name="Rectangle 93"/>
            <p:cNvSpPr txBox="1"/>
            <p:nvPr/>
          </p:nvSpPr>
          <p:spPr>
            <a:xfrm>
              <a:off x="6091278" y="1574729"/>
              <a:ext cx="3324627" cy="36933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Nutzungsbereich</a:t>
              </a:r>
              <a:r>
                <a:rPr dirty="0">
                  <a:latin typeface="Calibri" panose="020F0502020204030204" pitchFamily="34" charset="0"/>
                  <a:cs typeface="Calibri" panose="020F0502020204030204" pitchFamily="34" charset="0"/>
                </a:rPr>
                <a:t> (34 – 66)</a:t>
              </a:r>
            </a:p>
          </p:txBody>
        </p:sp>
        <p:sp>
          <p:nvSpPr>
            <p:cNvPr id="1403" name="Rectangle 94"/>
            <p:cNvSpPr txBox="1"/>
            <p:nvPr/>
          </p:nvSpPr>
          <p:spPr>
            <a:xfrm>
              <a:off x="6085417" y="664049"/>
              <a:ext cx="4507643" cy="36933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numCol="1" anchor="t">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Präferenzbereich</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über</a:t>
              </a:r>
              <a:r>
                <a:rPr dirty="0">
                  <a:latin typeface="Calibri" panose="020F0502020204030204" pitchFamily="34" charset="0"/>
                  <a:cs typeface="Calibri" panose="020F0502020204030204" pitchFamily="34" charset="0"/>
                </a:rPr>
                <a:t> 66, 2 </a:t>
              </a:r>
              <a:r>
                <a:rPr dirty="0" err="1">
                  <a:latin typeface="Calibri" panose="020F0502020204030204" pitchFamily="34" charset="0"/>
                  <a:cs typeface="Calibri" panose="020F0502020204030204" pitchFamily="34" charset="0"/>
                </a:rPr>
                <a:t>Ringe</a:t>
              </a:r>
              <a:r>
                <a:rPr dirty="0">
                  <a:latin typeface="Calibri" panose="020F0502020204030204" pitchFamily="34" charset="0"/>
                  <a:cs typeface="Calibri" panose="020F0502020204030204" pitchFamily="34" charset="0"/>
                </a:rPr>
                <a:t>)</a:t>
              </a:r>
            </a:p>
          </p:txBody>
        </p:sp>
      </p:grpSp>
      <p:sp>
        <p:nvSpPr>
          <p:cNvPr id="96" name="Rectangle 43">
            <a:extLst>
              <a:ext uri="{FF2B5EF4-FFF2-40B4-BE49-F238E27FC236}">
                <a16:creationId xmlns:a16="http://schemas.microsoft.com/office/drawing/2014/main" id="{278B935B-BCE1-124B-B9D9-CE68C60621E2}"/>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97" name="Picture 6" descr="Picture 6">
            <a:extLst>
              <a:ext uri="{FF2B5EF4-FFF2-40B4-BE49-F238E27FC236}">
                <a16:creationId xmlns:a16="http://schemas.microsoft.com/office/drawing/2014/main" id="{77CC38D0-1803-5046-8490-9F84E433A947}"/>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98" name="Parallelogramm 97">
            <a:extLst>
              <a:ext uri="{FF2B5EF4-FFF2-40B4-BE49-F238E27FC236}">
                <a16:creationId xmlns:a16="http://schemas.microsoft.com/office/drawing/2014/main" id="{5E4D1F4B-1582-074D-A14B-6DB9EBE9ABE1}"/>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99" name="Die 6P der Positionierung">
            <a:extLst>
              <a:ext uri="{FF2B5EF4-FFF2-40B4-BE49-F238E27FC236}">
                <a16:creationId xmlns:a16="http://schemas.microsoft.com/office/drawing/2014/main" id="{4E1D765B-9D29-BC48-95A9-457D4FF59288}"/>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Die Bereiche des HBDI</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9" name="Text Box 2"/>
          <p:cNvSpPr txBox="1"/>
          <p:nvPr/>
        </p:nvSpPr>
        <p:spPr>
          <a:xfrm>
            <a:off x="8527726" y="2182681"/>
            <a:ext cx="3323848" cy="233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a:spAutoFit/>
          </a:bodyPr>
          <a:lstStyle/>
          <a:p>
            <a:pPr algn="just"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Wissen und</a:t>
            </a:r>
            <a:r>
              <a:rPr lang="de-DE"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Können</a:t>
            </a:r>
            <a:r>
              <a:rPr dirty="0">
                <a:latin typeface="Calibri" panose="020F0502020204030204" pitchFamily="34" charset="0"/>
                <a:cs typeface="Calibri" panose="020F0502020204030204" pitchFamily="34" charset="0"/>
              </a:rPr>
              <a:t> </a:t>
            </a:r>
            <a:r>
              <a:rPr b="0" dirty="0" err="1">
                <a:latin typeface="Calibri" panose="020F0502020204030204" pitchFamily="34" charset="0"/>
                <a:cs typeface="Calibri" panose="020F0502020204030204" pitchFamily="34" charset="0"/>
              </a:rPr>
              <a:t>sind</a:t>
            </a:r>
            <a:r>
              <a:rPr b="0" dirty="0">
                <a:latin typeface="Calibri" panose="020F0502020204030204" pitchFamily="34" charset="0"/>
                <a:cs typeface="Calibri" panose="020F0502020204030204" pitchFamily="34" charset="0"/>
              </a:rPr>
              <a:t> </a:t>
            </a:r>
            <a:r>
              <a:rPr b="0" dirty="0" err="1">
                <a:latin typeface="Calibri" panose="020F0502020204030204" pitchFamily="34" charset="0"/>
                <a:cs typeface="Calibri" panose="020F0502020204030204" pitchFamily="34" charset="0"/>
              </a:rPr>
              <a:t>übertragbar</a:t>
            </a:r>
            <a:r>
              <a:rPr b="0" dirty="0">
                <a:latin typeface="Calibri" panose="020F0502020204030204" pitchFamily="34" charset="0"/>
                <a:cs typeface="Calibri" panose="020F0502020204030204" pitchFamily="34" charset="0"/>
              </a:rPr>
              <a:t> auf </a:t>
            </a:r>
            <a:r>
              <a:rPr b="0" dirty="0" err="1">
                <a:latin typeface="Calibri" panose="020F0502020204030204" pitchFamily="34" charset="0"/>
                <a:cs typeface="Calibri" panose="020F0502020204030204" pitchFamily="34" charset="0"/>
              </a:rPr>
              <a:t>andere</a:t>
            </a:r>
            <a:r>
              <a:rPr b="0" dirty="0">
                <a:latin typeface="Calibri" panose="020F0502020204030204" pitchFamily="34" charset="0"/>
                <a:cs typeface="Calibri" panose="020F0502020204030204" pitchFamily="34" charset="0"/>
              </a:rPr>
              <a:t> Menschen. </a:t>
            </a:r>
            <a:r>
              <a:rPr dirty="0" err="1">
                <a:latin typeface="Calibri" panose="020F0502020204030204" pitchFamily="34" charset="0"/>
                <a:cs typeface="Calibri" panose="020F0502020204030204" pitchFamily="34" charset="0"/>
              </a:rPr>
              <a:t>Präferenzen</a:t>
            </a:r>
            <a:r>
              <a:rPr b="0" dirty="0">
                <a:latin typeface="Calibri" panose="020F0502020204030204" pitchFamily="34" charset="0"/>
                <a:cs typeface="Calibri" panose="020F0502020204030204" pitchFamily="34" charset="0"/>
              </a:rPr>
              <a:t> und </a:t>
            </a:r>
            <a:r>
              <a:rPr b="0" dirty="0" err="1">
                <a:latin typeface="Calibri" panose="020F0502020204030204" pitchFamily="34" charset="0"/>
                <a:cs typeface="Calibri" panose="020F0502020204030204" pitchFamily="34" charset="0"/>
              </a:rPr>
              <a:t>Talente</a:t>
            </a:r>
            <a:r>
              <a:rPr b="0" dirty="0">
                <a:latin typeface="Calibri" panose="020F0502020204030204" pitchFamily="34" charset="0"/>
                <a:cs typeface="Calibri" panose="020F0502020204030204" pitchFamily="34" charset="0"/>
              </a:rPr>
              <a:t> </a:t>
            </a:r>
            <a:r>
              <a:rPr b="0" dirty="0" err="1">
                <a:latin typeface="Calibri" panose="020F0502020204030204" pitchFamily="34" charset="0"/>
                <a:cs typeface="Calibri" panose="020F0502020204030204" pitchFamily="34" charset="0"/>
              </a:rPr>
              <a:t>sind</a:t>
            </a:r>
            <a:r>
              <a:rPr b="0" dirty="0">
                <a:latin typeface="Calibri" panose="020F0502020204030204" pitchFamily="34" charset="0"/>
                <a:cs typeface="Calibri" panose="020F0502020204030204" pitchFamily="34" charset="0"/>
              </a:rPr>
              <a:t> über-</a:t>
            </a:r>
            <a:r>
              <a:rPr b="0" dirty="0" err="1">
                <a:latin typeface="Calibri" panose="020F0502020204030204" pitchFamily="34" charset="0"/>
                <a:cs typeface="Calibri" panose="020F0502020204030204" pitchFamily="34" charset="0"/>
              </a:rPr>
              <a:t>tragbar</a:t>
            </a:r>
            <a:r>
              <a:rPr b="0" dirty="0">
                <a:latin typeface="Calibri" panose="020F0502020204030204" pitchFamily="34" charset="0"/>
                <a:cs typeface="Calibri" panose="020F0502020204030204" pitchFamily="34" charset="0"/>
              </a:rPr>
              <a:t> auf </a:t>
            </a:r>
            <a:r>
              <a:rPr b="0" dirty="0" err="1">
                <a:latin typeface="Calibri" panose="020F0502020204030204" pitchFamily="34" charset="0"/>
                <a:cs typeface="Calibri" panose="020F0502020204030204" pitchFamily="34" charset="0"/>
              </a:rPr>
              <a:t>andere</a:t>
            </a:r>
            <a:r>
              <a:rPr b="0" dirty="0">
                <a:latin typeface="Calibri" panose="020F0502020204030204" pitchFamily="34" charset="0"/>
                <a:cs typeface="Calibri" panose="020F0502020204030204" pitchFamily="34" charset="0"/>
              </a:rPr>
              <a:t> </a:t>
            </a:r>
            <a:r>
              <a:rPr b="0" dirty="0" err="1">
                <a:latin typeface="Calibri" panose="020F0502020204030204" pitchFamily="34" charset="0"/>
                <a:cs typeface="Calibri" panose="020F0502020204030204" pitchFamily="34" charset="0"/>
              </a:rPr>
              <a:t>Situationen</a:t>
            </a:r>
            <a:r>
              <a:rPr b="0" dirty="0">
                <a:latin typeface="Calibri" panose="020F0502020204030204" pitchFamily="34" charset="0"/>
                <a:cs typeface="Calibri" panose="020F0502020204030204" pitchFamily="34" charset="0"/>
              </a:rPr>
              <a:t> </a:t>
            </a:r>
            <a:endParaRPr sz="3200" dirty="0">
              <a:latin typeface="Calibri" panose="020F0502020204030204" pitchFamily="34" charset="0"/>
              <a:ea typeface="Times New Roman"/>
              <a:cs typeface="Calibri" panose="020F0502020204030204" pitchFamily="34" charset="0"/>
              <a:sym typeface="Times New Roman"/>
            </a:endParaRPr>
          </a:p>
        </p:txBody>
      </p:sp>
      <p:sp>
        <p:nvSpPr>
          <p:cNvPr id="1410" name="Text Box 3"/>
          <p:cNvSpPr txBox="1"/>
          <p:nvPr/>
        </p:nvSpPr>
        <p:spPr>
          <a:xfrm>
            <a:off x="5194279" y="4943745"/>
            <a:ext cx="7190319" cy="9233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p>
            <a:pPr algn="ctr" defTabSz="1219200">
              <a:defRPr sz="2600" b="1" u="sng">
                <a:latin typeface="Arial"/>
                <a:ea typeface="Arial"/>
                <a:cs typeface="Arial"/>
                <a:sym typeface="Arial"/>
              </a:defRPr>
            </a:pPr>
            <a:r>
              <a:rPr dirty="0" err="1">
                <a:latin typeface="Calibri" panose="020F0502020204030204" pitchFamily="34" charset="0"/>
                <a:cs typeface="Calibri" panose="020F0502020204030204" pitchFamily="34" charset="0"/>
              </a:rPr>
              <a:t>Kompetenz</a:t>
            </a:r>
            <a:r>
              <a:rPr b="0" u="none" dirty="0">
                <a:latin typeface="Calibri" panose="020F0502020204030204" pitchFamily="34" charset="0"/>
                <a:cs typeface="Calibri" panose="020F0502020204030204" pitchFamily="34" charset="0"/>
              </a:rPr>
              <a:t>  =  </a:t>
            </a:r>
            <a:endParaRPr sz="3200" dirty="0">
              <a:latin typeface="Calibri" panose="020F0502020204030204" pitchFamily="34" charset="0"/>
              <a:ea typeface="Times New Roman"/>
              <a:cs typeface="Calibri" panose="020F0502020204030204" pitchFamily="34" charset="0"/>
              <a:sym typeface="Times New Roman"/>
            </a:endParaRPr>
          </a:p>
          <a:p>
            <a:pPr algn="ctr" defTabSz="1219200">
              <a:defRPr sz="2600" b="1">
                <a:latin typeface="Arial"/>
                <a:ea typeface="Arial"/>
                <a:cs typeface="Arial"/>
                <a:sym typeface="Arial"/>
              </a:defRPr>
            </a:pPr>
            <a:r>
              <a:rPr dirty="0" err="1">
                <a:latin typeface="Calibri" panose="020F0502020204030204" pitchFamily="34" charset="0"/>
                <a:cs typeface="Calibri" panose="020F0502020204030204" pitchFamily="34" charset="0"/>
              </a:rPr>
              <a:t>Präferenz</a:t>
            </a:r>
            <a:r>
              <a:rPr b="0" dirty="0">
                <a:latin typeface="Calibri" panose="020F0502020204030204" pitchFamily="34" charset="0"/>
                <a:cs typeface="Calibri" panose="020F0502020204030204" pitchFamily="34" charset="0"/>
              </a:rPr>
              <a:t> x (</a:t>
            </a:r>
            <a:r>
              <a:rPr b="0" dirty="0" err="1">
                <a:latin typeface="Calibri" panose="020F0502020204030204" pitchFamily="34" charset="0"/>
                <a:cs typeface="Calibri" panose="020F0502020204030204" pitchFamily="34" charset="0"/>
              </a:rPr>
              <a:t>Ausbildung</a:t>
            </a:r>
            <a:r>
              <a:rPr b="0" dirty="0">
                <a:latin typeface="Calibri" panose="020F0502020204030204" pitchFamily="34" charset="0"/>
                <a:cs typeface="Calibri" panose="020F0502020204030204" pitchFamily="34" charset="0"/>
              </a:rPr>
              <a:t>, Training, </a:t>
            </a:r>
            <a:r>
              <a:rPr b="0" dirty="0" err="1">
                <a:latin typeface="Calibri" panose="020F0502020204030204" pitchFamily="34" charset="0"/>
                <a:cs typeface="Calibri" panose="020F0502020204030204" pitchFamily="34" charset="0"/>
              </a:rPr>
              <a:t>Erfahrung</a:t>
            </a:r>
            <a:r>
              <a:rPr b="0" dirty="0">
                <a:latin typeface="Calibri" panose="020F0502020204030204" pitchFamily="34" charset="0"/>
                <a:cs typeface="Calibri" panose="020F0502020204030204" pitchFamily="34" charset="0"/>
              </a:rPr>
              <a:t>)</a:t>
            </a:r>
          </a:p>
        </p:txBody>
      </p:sp>
      <p:sp>
        <p:nvSpPr>
          <p:cNvPr id="1493" name="Rectangle 87"/>
          <p:cNvSpPr txBox="1"/>
          <p:nvPr/>
        </p:nvSpPr>
        <p:spPr>
          <a:xfrm>
            <a:off x="6386874" y="3151326"/>
            <a:ext cx="1569340"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Vermeidung</a:t>
            </a:r>
            <a:endParaRPr dirty="0">
              <a:latin typeface="Calibri" panose="020F0502020204030204" pitchFamily="34" charset="0"/>
              <a:cs typeface="Calibri" panose="020F0502020204030204" pitchFamily="34" charset="0"/>
            </a:endParaRPr>
          </a:p>
        </p:txBody>
      </p:sp>
      <p:sp>
        <p:nvSpPr>
          <p:cNvPr id="1494" name="Rectangle 88"/>
          <p:cNvSpPr txBox="1"/>
          <p:nvPr/>
        </p:nvSpPr>
        <p:spPr>
          <a:xfrm>
            <a:off x="6834343" y="2202235"/>
            <a:ext cx="1072409"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Nutzung</a:t>
            </a:r>
            <a:endParaRPr dirty="0">
              <a:latin typeface="Calibri" panose="020F0502020204030204" pitchFamily="34" charset="0"/>
              <a:cs typeface="Calibri" panose="020F0502020204030204" pitchFamily="34" charset="0"/>
            </a:endParaRPr>
          </a:p>
        </p:txBody>
      </p:sp>
      <p:sp>
        <p:nvSpPr>
          <p:cNvPr id="1495" name="Rectangle 89"/>
          <p:cNvSpPr txBox="1"/>
          <p:nvPr/>
        </p:nvSpPr>
        <p:spPr>
          <a:xfrm>
            <a:off x="6725737" y="1294185"/>
            <a:ext cx="1162178"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400" b="1">
                <a:solidFill>
                  <a:srgbClr val="1F1A17"/>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Exzellenz</a:t>
            </a:r>
            <a:endParaRPr dirty="0">
              <a:latin typeface="Calibri" panose="020F0502020204030204" pitchFamily="34" charset="0"/>
              <a:cs typeface="Calibri" panose="020F0502020204030204" pitchFamily="34" charset="0"/>
            </a:endParaRPr>
          </a:p>
        </p:txBody>
      </p:sp>
      <p:grpSp>
        <p:nvGrpSpPr>
          <p:cNvPr id="184" name="Group 4">
            <a:extLst>
              <a:ext uri="{FF2B5EF4-FFF2-40B4-BE49-F238E27FC236}">
                <a16:creationId xmlns:a16="http://schemas.microsoft.com/office/drawing/2014/main" id="{C9770858-778F-FA48-AA12-42C697D79AC5}"/>
              </a:ext>
            </a:extLst>
          </p:cNvPr>
          <p:cNvGrpSpPr/>
          <p:nvPr/>
        </p:nvGrpSpPr>
        <p:grpSpPr>
          <a:xfrm>
            <a:off x="537283" y="648759"/>
            <a:ext cx="7376111" cy="5226988"/>
            <a:chOff x="0" y="0"/>
            <a:chExt cx="7548034" cy="5348818"/>
          </a:xfrm>
        </p:grpSpPr>
        <p:sp>
          <p:nvSpPr>
            <p:cNvPr id="185" name="Freeform 5">
              <a:extLst>
                <a:ext uri="{FF2B5EF4-FFF2-40B4-BE49-F238E27FC236}">
                  <a16:creationId xmlns:a16="http://schemas.microsoft.com/office/drawing/2014/main" id="{E9868C68-197C-6C4E-B5A1-1F256538A082}"/>
                </a:ext>
              </a:extLst>
            </p:cNvPr>
            <p:cNvSpPr/>
            <p:nvPr/>
          </p:nvSpPr>
          <p:spPr>
            <a:xfrm>
              <a:off x="0" y="0"/>
              <a:ext cx="2726267" cy="2675468"/>
            </a:xfrm>
            <a:custGeom>
              <a:avLst/>
              <a:gdLst/>
              <a:ahLst/>
              <a:cxnLst>
                <a:cxn ang="0">
                  <a:pos x="wd2" y="hd2"/>
                </a:cxn>
                <a:cxn ang="5400000">
                  <a:pos x="wd2" y="hd2"/>
                </a:cxn>
                <a:cxn ang="10800000">
                  <a:pos x="wd2" y="hd2"/>
                </a:cxn>
                <a:cxn ang="16200000">
                  <a:pos x="wd2" y="hd2"/>
                </a:cxn>
              </a:cxnLst>
              <a:rect l="0" t="0" r="r" b="b"/>
              <a:pathLst>
                <a:path w="21600" h="21600" extrusionOk="0">
                  <a:moveTo>
                    <a:pt x="21566" y="21600"/>
                  </a:moveTo>
                  <a:lnTo>
                    <a:pt x="0" y="21566"/>
                  </a:lnTo>
                  <a:lnTo>
                    <a:pt x="0" y="20489"/>
                  </a:lnTo>
                  <a:lnTo>
                    <a:pt x="201" y="18404"/>
                  </a:lnTo>
                  <a:lnTo>
                    <a:pt x="369" y="17345"/>
                  </a:lnTo>
                  <a:lnTo>
                    <a:pt x="604" y="16337"/>
                  </a:lnTo>
                  <a:lnTo>
                    <a:pt x="872" y="15363"/>
                  </a:lnTo>
                  <a:lnTo>
                    <a:pt x="1174" y="14389"/>
                  </a:lnTo>
                  <a:lnTo>
                    <a:pt x="1543" y="13449"/>
                  </a:lnTo>
                  <a:lnTo>
                    <a:pt x="1945" y="12509"/>
                  </a:lnTo>
                  <a:lnTo>
                    <a:pt x="2381" y="11603"/>
                  </a:lnTo>
                  <a:lnTo>
                    <a:pt x="2884" y="10732"/>
                  </a:lnTo>
                  <a:lnTo>
                    <a:pt x="3388" y="9894"/>
                  </a:lnTo>
                  <a:lnTo>
                    <a:pt x="3958" y="9040"/>
                  </a:lnTo>
                  <a:lnTo>
                    <a:pt x="4561" y="8237"/>
                  </a:lnTo>
                  <a:lnTo>
                    <a:pt x="5199" y="7468"/>
                  </a:lnTo>
                  <a:lnTo>
                    <a:pt x="5870" y="6733"/>
                  </a:lnTo>
                  <a:lnTo>
                    <a:pt x="6607" y="6015"/>
                  </a:lnTo>
                  <a:lnTo>
                    <a:pt x="7362" y="5349"/>
                  </a:lnTo>
                  <a:lnTo>
                    <a:pt x="8134" y="4699"/>
                  </a:lnTo>
                  <a:lnTo>
                    <a:pt x="8905" y="4101"/>
                  </a:lnTo>
                  <a:lnTo>
                    <a:pt x="9743" y="3537"/>
                  </a:lnTo>
                  <a:lnTo>
                    <a:pt x="10616" y="2991"/>
                  </a:lnTo>
                  <a:lnTo>
                    <a:pt x="11488" y="2512"/>
                  </a:lnTo>
                  <a:lnTo>
                    <a:pt x="12393" y="2051"/>
                  </a:lnTo>
                  <a:lnTo>
                    <a:pt x="13332" y="1641"/>
                  </a:lnTo>
                  <a:lnTo>
                    <a:pt x="14305" y="1282"/>
                  </a:lnTo>
                  <a:lnTo>
                    <a:pt x="16250" y="666"/>
                  </a:lnTo>
                  <a:lnTo>
                    <a:pt x="17290" y="461"/>
                  </a:lnTo>
                  <a:lnTo>
                    <a:pt x="18296" y="273"/>
                  </a:lnTo>
                  <a:lnTo>
                    <a:pt x="19370" y="137"/>
                  </a:lnTo>
                  <a:lnTo>
                    <a:pt x="20426" y="68"/>
                  </a:lnTo>
                  <a:lnTo>
                    <a:pt x="20694" y="34"/>
                  </a:lnTo>
                  <a:lnTo>
                    <a:pt x="21030" y="34"/>
                  </a:lnTo>
                  <a:lnTo>
                    <a:pt x="21332" y="0"/>
                  </a:lnTo>
                  <a:lnTo>
                    <a:pt x="21600" y="0"/>
                  </a:lnTo>
                  <a:lnTo>
                    <a:pt x="21566" y="21600"/>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6" name="Freeform 6">
              <a:extLst>
                <a:ext uri="{FF2B5EF4-FFF2-40B4-BE49-F238E27FC236}">
                  <a16:creationId xmlns:a16="http://schemas.microsoft.com/office/drawing/2014/main" id="{F71262A9-A008-4D43-96E9-5A9F584A3454}"/>
                </a:ext>
              </a:extLst>
            </p:cNvPr>
            <p:cNvSpPr/>
            <p:nvPr/>
          </p:nvSpPr>
          <p:spPr>
            <a:xfrm>
              <a:off x="0" y="0"/>
              <a:ext cx="2726267" cy="2675468"/>
            </a:xfrm>
            <a:custGeom>
              <a:avLst/>
              <a:gdLst/>
              <a:ahLst/>
              <a:cxnLst>
                <a:cxn ang="0">
                  <a:pos x="wd2" y="hd2"/>
                </a:cxn>
                <a:cxn ang="5400000">
                  <a:pos x="wd2" y="hd2"/>
                </a:cxn>
                <a:cxn ang="10800000">
                  <a:pos x="wd2" y="hd2"/>
                </a:cxn>
                <a:cxn ang="16200000">
                  <a:pos x="wd2" y="hd2"/>
                </a:cxn>
              </a:cxnLst>
              <a:rect l="0" t="0" r="r" b="b"/>
              <a:pathLst>
                <a:path w="21600" h="21600" extrusionOk="0">
                  <a:moveTo>
                    <a:pt x="21566" y="21600"/>
                  </a:moveTo>
                  <a:lnTo>
                    <a:pt x="0" y="21566"/>
                  </a:lnTo>
                  <a:lnTo>
                    <a:pt x="0" y="20489"/>
                  </a:lnTo>
                  <a:lnTo>
                    <a:pt x="201" y="18404"/>
                  </a:lnTo>
                  <a:lnTo>
                    <a:pt x="369" y="17345"/>
                  </a:lnTo>
                  <a:lnTo>
                    <a:pt x="604" y="16337"/>
                  </a:lnTo>
                  <a:lnTo>
                    <a:pt x="872" y="15363"/>
                  </a:lnTo>
                  <a:lnTo>
                    <a:pt x="1174" y="14389"/>
                  </a:lnTo>
                  <a:lnTo>
                    <a:pt x="1543" y="13449"/>
                  </a:lnTo>
                  <a:lnTo>
                    <a:pt x="1945" y="12509"/>
                  </a:lnTo>
                  <a:lnTo>
                    <a:pt x="2381" y="11603"/>
                  </a:lnTo>
                  <a:lnTo>
                    <a:pt x="2884" y="10732"/>
                  </a:lnTo>
                  <a:lnTo>
                    <a:pt x="3388" y="9894"/>
                  </a:lnTo>
                  <a:lnTo>
                    <a:pt x="3958" y="9040"/>
                  </a:lnTo>
                  <a:lnTo>
                    <a:pt x="4561" y="8237"/>
                  </a:lnTo>
                  <a:lnTo>
                    <a:pt x="5199" y="7468"/>
                  </a:lnTo>
                  <a:lnTo>
                    <a:pt x="5870" y="6733"/>
                  </a:lnTo>
                  <a:lnTo>
                    <a:pt x="6607" y="6015"/>
                  </a:lnTo>
                  <a:lnTo>
                    <a:pt x="7362" y="5349"/>
                  </a:lnTo>
                  <a:lnTo>
                    <a:pt x="8134" y="4699"/>
                  </a:lnTo>
                  <a:lnTo>
                    <a:pt x="8905" y="4101"/>
                  </a:lnTo>
                  <a:lnTo>
                    <a:pt x="9743" y="3537"/>
                  </a:lnTo>
                  <a:lnTo>
                    <a:pt x="10616" y="2991"/>
                  </a:lnTo>
                  <a:lnTo>
                    <a:pt x="11488" y="2512"/>
                  </a:lnTo>
                  <a:lnTo>
                    <a:pt x="12393" y="2051"/>
                  </a:lnTo>
                  <a:lnTo>
                    <a:pt x="13332" y="1641"/>
                  </a:lnTo>
                  <a:lnTo>
                    <a:pt x="14305" y="1282"/>
                  </a:lnTo>
                  <a:lnTo>
                    <a:pt x="16250" y="666"/>
                  </a:lnTo>
                  <a:lnTo>
                    <a:pt x="17290" y="461"/>
                  </a:lnTo>
                  <a:lnTo>
                    <a:pt x="18296" y="273"/>
                  </a:lnTo>
                  <a:lnTo>
                    <a:pt x="19370" y="137"/>
                  </a:lnTo>
                  <a:lnTo>
                    <a:pt x="20426" y="68"/>
                  </a:lnTo>
                  <a:lnTo>
                    <a:pt x="20694" y="34"/>
                  </a:lnTo>
                  <a:lnTo>
                    <a:pt x="21030" y="34"/>
                  </a:lnTo>
                  <a:lnTo>
                    <a:pt x="21332" y="0"/>
                  </a:lnTo>
                  <a:lnTo>
                    <a:pt x="21600" y="0"/>
                  </a:lnTo>
                  <a:lnTo>
                    <a:pt x="21566"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7" name="Freeform 7">
              <a:extLst>
                <a:ext uri="{FF2B5EF4-FFF2-40B4-BE49-F238E27FC236}">
                  <a16:creationId xmlns:a16="http://schemas.microsoft.com/office/drawing/2014/main" id="{ED3A573D-689C-FA47-8C5A-2962A64D271A}"/>
                </a:ext>
              </a:extLst>
            </p:cNvPr>
            <p:cNvSpPr/>
            <p:nvPr/>
          </p:nvSpPr>
          <p:spPr>
            <a:xfrm>
              <a:off x="2730500" y="0"/>
              <a:ext cx="2724151" cy="2675468"/>
            </a:xfrm>
            <a:custGeom>
              <a:avLst/>
              <a:gdLst/>
              <a:ahLst/>
              <a:cxnLst>
                <a:cxn ang="0">
                  <a:pos x="wd2" y="hd2"/>
                </a:cxn>
                <a:cxn ang="5400000">
                  <a:pos x="wd2" y="hd2"/>
                </a:cxn>
                <a:cxn ang="10800000">
                  <a:pos x="wd2" y="hd2"/>
                </a:cxn>
                <a:cxn ang="16200000">
                  <a:pos x="wd2" y="hd2"/>
                </a:cxn>
              </a:cxnLst>
              <a:rect l="0" t="0" r="r" b="b"/>
              <a:pathLst>
                <a:path w="21600" h="21600" extrusionOk="0">
                  <a:moveTo>
                    <a:pt x="34" y="21600"/>
                  </a:moveTo>
                  <a:lnTo>
                    <a:pt x="21600" y="21566"/>
                  </a:lnTo>
                  <a:lnTo>
                    <a:pt x="21566" y="20489"/>
                  </a:lnTo>
                  <a:lnTo>
                    <a:pt x="21499" y="19447"/>
                  </a:lnTo>
                  <a:lnTo>
                    <a:pt x="21399" y="18404"/>
                  </a:lnTo>
                  <a:lnTo>
                    <a:pt x="21231" y="17345"/>
                  </a:lnTo>
                  <a:lnTo>
                    <a:pt x="20996" y="16337"/>
                  </a:lnTo>
                  <a:lnTo>
                    <a:pt x="20727" y="15363"/>
                  </a:lnTo>
                  <a:lnTo>
                    <a:pt x="20425" y="14389"/>
                  </a:lnTo>
                  <a:lnTo>
                    <a:pt x="20056" y="13449"/>
                  </a:lnTo>
                  <a:lnTo>
                    <a:pt x="19653" y="12509"/>
                  </a:lnTo>
                  <a:lnTo>
                    <a:pt x="19217" y="11603"/>
                  </a:lnTo>
                  <a:lnTo>
                    <a:pt x="18713" y="10732"/>
                  </a:lnTo>
                  <a:lnTo>
                    <a:pt x="18176" y="9894"/>
                  </a:lnTo>
                  <a:lnTo>
                    <a:pt x="17639" y="9040"/>
                  </a:lnTo>
                  <a:lnTo>
                    <a:pt x="17035" y="8237"/>
                  </a:lnTo>
                  <a:lnTo>
                    <a:pt x="16364" y="7468"/>
                  </a:lnTo>
                  <a:lnTo>
                    <a:pt x="15692" y="6733"/>
                  </a:lnTo>
                  <a:lnTo>
                    <a:pt x="14987" y="6015"/>
                  </a:lnTo>
                  <a:lnTo>
                    <a:pt x="14249" y="5349"/>
                  </a:lnTo>
                  <a:lnTo>
                    <a:pt x="13477" y="4699"/>
                  </a:lnTo>
                  <a:lnTo>
                    <a:pt x="12671" y="4101"/>
                  </a:lnTo>
                  <a:lnTo>
                    <a:pt x="11849" y="3537"/>
                  </a:lnTo>
                  <a:lnTo>
                    <a:pt x="10976" y="2991"/>
                  </a:lnTo>
                  <a:lnTo>
                    <a:pt x="10103" y="2512"/>
                  </a:lnTo>
                  <a:lnTo>
                    <a:pt x="9197" y="2051"/>
                  </a:lnTo>
                  <a:lnTo>
                    <a:pt x="8257" y="1641"/>
                  </a:lnTo>
                  <a:lnTo>
                    <a:pt x="7284" y="1282"/>
                  </a:lnTo>
                  <a:lnTo>
                    <a:pt x="6310" y="974"/>
                  </a:lnTo>
                  <a:lnTo>
                    <a:pt x="5303" y="666"/>
                  </a:lnTo>
                  <a:lnTo>
                    <a:pt x="4297" y="461"/>
                  </a:lnTo>
                  <a:lnTo>
                    <a:pt x="3256" y="273"/>
                  </a:lnTo>
                  <a:lnTo>
                    <a:pt x="2215" y="137"/>
                  </a:lnTo>
                  <a:lnTo>
                    <a:pt x="1175" y="68"/>
                  </a:lnTo>
                  <a:lnTo>
                    <a:pt x="873" y="34"/>
                  </a:lnTo>
                  <a:lnTo>
                    <a:pt x="571" y="34"/>
                  </a:lnTo>
                  <a:lnTo>
                    <a:pt x="269" y="0"/>
                  </a:lnTo>
                  <a:lnTo>
                    <a:pt x="0" y="0"/>
                  </a:lnTo>
                  <a:lnTo>
                    <a:pt x="34"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8" name="Freeform 8">
              <a:extLst>
                <a:ext uri="{FF2B5EF4-FFF2-40B4-BE49-F238E27FC236}">
                  <a16:creationId xmlns:a16="http://schemas.microsoft.com/office/drawing/2014/main" id="{FF724ADC-9723-6349-B1C7-7D46A612D3EC}"/>
                </a:ext>
              </a:extLst>
            </p:cNvPr>
            <p:cNvSpPr/>
            <p:nvPr/>
          </p:nvSpPr>
          <p:spPr>
            <a:xfrm>
              <a:off x="2730500" y="0"/>
              <a:ext cx="2724151" cy="2675468"/>
            </a:xfrm>
            <a:custGeom>
              <a:avLst/>
              <a:gdLst/>
              <a:ahLst/>
              <a:cxnLst>
                <a:cxn ang="0">
                  <a:pos x="wd2" y="hd2"/>
                </a:cxn>
                <a:cxn ang="5400000">
                  <a:pos x="wd2" y="hd2"/>
                </a:cxn>
                <a:cxn ang="10800000">
                  <a:pos x="wd2" y="hd2"/>
                </a:cxn>
                <a:cxn ang="16200000">
                  <a:pos x="wd2" y="hd2"/>
                </a:cxn>
              </a:cxnLst>
              <a:rect l="0" t="0" r="r" b="b"/>
              <a:pathLst>
                <a:path w="21600" h="21600" extrusionOk="0">
                  <a:moveTo>
                    <a:pt x="34" y="21600"/>
                  </a:moveTo>
                  <a:lnTo>
                    <a:pt x="21600" y="21566"/>
                  </a:lnTo>
                  <a:lnTo>
                    <a:pt x="21566" y="20489"/>
                  </a:lnTo>
                  <a:lnTo>
                    <a:pt x="21499" y="19447"/>
                  </a:lnTo>
                  <a:lnTo>
                    <a:pt x="21399" y="18404"/>
                  </a:lnTo>
                  <a:lnTo>
                    <a:pt x="21231" y="17345"/>
                  </a:lnTo>
                  <a:lnTo>
                    <a:pt x="20996" y="16337"/>
                  </a:lnTo>
                  <a:lnTo>
                    <a:pt x="20727" y="15363"/>
                  </a:lnTo>
                  <a:lnTo>
                    <a:pt x="20425" y="14389"/>
                  </a:lnTo>
                  <a:lnTo>
                    <a:pt x="20056" y="13449"/>
                  </a:lnTo>
                  <a:lnTo>
                    <a:pt x="19653" y="12509"/>
                  </a:lnTo>
                  <a:lnTo>
                    <a:pt x="19217" y="11603"/>
                  </a:lnTo>
                  <a:lnTo>
                    <a:pt x="18713" y="10732"/>
                  </a:lnTo>
                  <a:lnTo>
                    <a:pt x="18176" y="9894"/>
                  </a:lnTo>
                  <a:lnTo>
                    <a:pt x="17639" y="9040"/>
                  </a:lnTo>
                  <a:lnTo>
                    <a:pt x="17035" y="8237"/>
                  </a:lnTo>
                  <a:lnTo>
                    <a:pt x="16364" y="7468"/>
                  </a:lnTo>
                  <a:lnTo>
                    <a:pt x="15692" y="6733"/>
                  </a:lnTo>
                  <a:lnTo>
                    <a:pt x="14987" y="6015"/>
                  </a:lnTo>
                  <a:lnTo>
                    <a:pt x="14249" y="5349"/>
                  </a:lnTo>
                  <a:lnTo>
                    <a:pt x="13477" y="4699"/>
                  </a:lnTo>
                  <a:lnTo>
                    <a:pt x="12671" y="4101"/>
                  </a:lnTo>
                  <a:lnTo>
                    <a:pt x="11849" y="3537"/>
                  </a:lnTo>
                  <a:lnTo>
                    <a:pt x="10976" y="2991"/>
                  </a:lnTo>
                  <a:lnTo>
                    <a:pt x="10103" y="2512"/>
                  </a:lnTo>
                  <a:lnTo>
                    <a:pt x="9197" y="2051"/>
                  </a:lnTo>
                  <a:lnTo>
                    <a:pt x="8257" y="1641"/>
                  </a:lnTo>
                  <a:lnTo>
                    <a:pt x="7284" y="1282"/>
                  </a:lnTo>
                  <a:lnTo>
                    <a:pt x="6310" y="974"/>
                  </a:lnTo>
                  <a:lnTo>
                    <a:pt x="5303" y="666"/>
                  </a:lnTo>
                  <a:lnTo>
                    <a:pt x="4297" y="461"/>
                  </a:lnTo>
                  <a:lnTo>
                    <a:pt x="3256" y="273"/>
                  </a:lnTo>
                  <a:lnTo>
                    <a:pt x="2215" y="137"/>
                  </a:lnTo>
                  <a:lnTo>
                    <a:pt x="1175" y="68"/>
                  </a:lnTo>
                  <a:lnTo>
                    <a:pt x="873" y="34"/>
                  </a:lnTo>
                  <a:lnTo>
                    <a:pt x="571" y="34"/>
                  </a:lnTo>
                  <a:lnTo>
                    <a:pt x="269" y="0"/>
                  </a:lnTo>
                  <a:lnTo>
                    <a:pt x="0" y="0"/>
                  </a:lnTo>
                  <a:lnTo>
                    <a:pt x="34"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9" name="Freeform 9">
              <a:extLst>
                <a:ext uri="{FF2B5EF4-FFF2-40B4-BE49-F238E27FC236}">
                  <a16:creationId xmlns:a16="http://schemas.microsoft.com/office/drawing/2014/main" id="{F2023F10-52E4-8740-A726-EC26BE9D8C74}"/>
                </a:ext>
              </a:extLst>
            </p:cNvPr>
            <p:cNvSpPr/>
            <p:nvPr/>
          </p:nvSpPr>
          <p:spPr>
            <a:xfrm>
              <a:off x="0" y="2675466"/>
              <a:ext cx="2734734" cy="2673352"/>
            </a:xfrm>
            <a:custGeom>
              <a:avLst/>
              <a:gdLst/>
              <a:ahLst/>
              <a:cxnLst>
                <a:cxn ang="0">
                  <a:pos x="wd2" y="hd2"/>
                </a:cxn>
                <a:cxn ang="5400000">
                  <a:pos x="wd2" y="hd2"/>
                </a:cxn>
                <a:cxn ang="10800000">
                  <a:pos x="wd2" y="hd2"/>
                </a:cxn>
                <a:cxn ang="16200000">
                  <a:pos x="wd2" y="hd2"/>
                </a:cxn>
              </a:cxnLst>
              <a:rect l="0" t="0" r="r" b="b"/>
              <a:pathLst>
                <a:path w="21600" h="21600" extrusionOk="0">
                  <a:moveTo>
                    <a:pt x="21567" y="0"/>
                  </a:moveTo>
                  <a:lnTo>
                    <a:pt x="0" y="0"/>
                  </a:lnTo>
                  <a:lnTo>
                    <a:pt x="33" y="1043"/>
                  </a:lnTo>
                  <a:lnTo>
                    <a:pt x="100" y="2121"/>
                  </a:lnTo>
                  <a:lnTo>
                    <a:pt x="201" y="3164"/>
                  </a:lnTo>
                  <a:lnTo>
                    <a:pt x="368" y="4173"/>
                  </a:lnTo>
                  <a:lnTo>
                    <a:pt x="602" y="5182"/>
                  </a:lnTo>
                  <a:lnTo>
                    <a:pt x="869" y="6191"/>
                  </a:lnTo>
                  <a:lnTo>
                    <a:pt x="1170" y="7166"/>
                  </a:lnTo>
                  <a:lnTo>
                    <a:pt x="1538" y="8106"/>
                  </a:lnTo>
                  <a:lnTo>
                    <a:pt x="1939" y="9047"/>
                  </a:lnTo>
                  <a:lnTo>
                    <a:pt x="2407" y="9953"/>
                  </a:lnTo>
                  <a:lnTo>
                    <a:pt x="2876" y="10826"/>
                  </a:lnTo>
                  <a:lnTo>
                    <a:pt x="3411" y="11698"/>
                  </a:lnTo>
                  <a:lnTo>
                    <a:pt x="3979" y="12519"/>
                  </a:lnTo>
                  <a:lnTo>
                    <a:pt x="4581" y="13323"/>
                  </a:lnTo>
                  <a:lnTo>
                    <a:pt x="5216" y="14092"/>
                  </a:lnTo>
                  <a:lnTo>
                    <a:pt x="5885" y="14845"/>
                  </a:lnTo>
                  <a:lnTo>
                    <a:pt x="6587" y="15546"/>
                  </a:lnTo>
                  <a:lnTo>
                    <a:pt x="7373" y="16213"/>
                  </a:lnTo>
                  <a:lnTo>
                    <a:pt x="8142" y="16897"/>
                  </a:lnTo>
                  <a:lnTo>
                    <a:pt x="8944" y="17495"/>
                  </a:lnTo>
                  <a:lnTo>
                    <a:pt x="9747" y="18060"/>
                  </a:lnTo>
                  <a:lnTo>
                    <a:pt x="11485" y="19086"/>
                  </a:lnTo>
                  <a:lnTo>
                    <a:pt x="12422" y="19548"/>
                  </a:lnTo>
                  <a:lnTo>
                    <a:pt x="13324" y="19958"/>
                  </a:lnTo>
                  <a:lnTo>
                    <a:pt x="14294" y="20317"/>
                  </a:lnTo>
                  <a:lnTo>
                    <a:pt x="15264" y="20625"/>
                  </a:lnTo>
                  <a:lnTo>
                    <a:pt x="16267" y="20933"/>
                  </a:lnTo>
                  <a:lnTo>
                    <a:pt x="17270" y="21138"/>
                  </a:lnTo>
                  <a:lnTo>
                    <a:pt x="18307" y="21326"/>
                  </a:lnTo>
                  <a:lnTo>
                    <a:pt x="19343" y="21463"/>
                  </a:lnTo>
                  <a:lnTo>
                    <a:pt x="20430" y="21532"/>
                  </a:lnTo>
                  <a:lnTo>
                    <a:pt x="20697" y="21566"/>
                  </a:lnTo>
                  <a:lnTo>
                    <a:pt x="20998" y="21566"/>
                  </a:lnTo>
                  <a:lnTo>
                    <a:pt x="21299" y="21600"/>
                  </a:lnTo>
                  <a:lnTo>
                    <a:pt x="21600" y="21600"/>
                  </a:lnTo>
                  <a:lnTo>
                    <a:pt x="21567"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0" name="Freeform 10">
              <a:extLst>
                <a:ext uri="{FF2B5EF4-FFF2-40B4-BE49-F238E27FC236}">
                  <a16:creationId xmlns:a16="http://schemas.microsoft.com/office/drawing/2014/main" id="{CE04D3EF-4266-9B49-BBE8-2035790DD0C1}"/>
                </a:ext>
              </a:extLst>
            </p:cNvPr>
            <p:cNvSpPr/>
            <p:nvPr/>
          </p:nvSpPr>
          <p:spPr>
            <a:xfrm>
              <a:off x="0" y="2675466"/>
              <a:ext cx="2734734" cy="2673352"/>
            </a:xfrm>
            <a:custGeom>
              <a:avLst/>
              <a:gdLst/>
              <a:ahLst/>
              <a:cxnLst>
                <a:cxn ang="0">
                  <a:pos x="wd2" y="hd2"/>
                </a:cxn>
                <a:cxn ang="5400000">
                  <a:pos x="wd2" y="hd2"/>
                </a:cxn>
                <a:cxn ang="10800000">
                  <a:pos x="wd2" y="hd2"/>
                </a:cxn>
                <a:cxn ang="16200000">
                  <a:pos x="wd2" y="hd2"/>
                </a:cxn>
              </a:cxnLst>
              <a:rect l="0" t="0" r="r" b="b"/>
              <a:pathLst>
                <a:path w="21600" h="21600" extrusionOk="0">
                  <a:moveTo>
                    <a:pt x="21567" y="0"/>
                  </a:moveTo>
                  <a:lnTo>
                    <a:pt x="0" y="0"/>
                  </a:lnTo>
                  <a:lnTo>
                    <a:pt x="33" y="1043"/>
                  </a:lnTo>
                  <a:lnTo>
                    <a:pt x="100" y="2121"/>
                  </a:lnTo>
                  <a:lnTo>
                    <a:pt x="201" y="3164"/>
                  </a:lnTo>
                  <a:lnTo>
                    <a:pt x="368" y="4173"/>
                  </a:lnTo>
                  <a:lnTo>
                    <a:pt x="602" y="5182"/>
                  </a:lnTo>
                  <a:lnTo>
                    <a:pt x="869" y="6191"/>
                  </a:lnTo>
                  <a:lnTo>
                    <a:pt x="1170" y="7166"/>
                  </a:lnTo>
                  <a:lnTo>
                    <a:pt x="1538" y="8106"/>
                  </a:lnTo>
                  <a:lnTo>
                    <a:pt x="1939" y="9047"/>
                  </a:lnTo>
                  <a:lnTo>
                    <a:pt x="2407" y="9953"/>
                  </a:lnTo>
                  <a:lnTo>
                    <a:pt x="2876" y="10826"/>
                  </a:lnTo>
                  <a:lnTo>
                    <a:pt x="3411" y="11698"/>
                  </a:lnTo>
                  <a:lnTo>
                    <a:pt x="3979" y="12519"/>
                  </a:lnTo>
                  <a:lnTo>
                    <a:pt x="4581" y="13323"/>
                  </a:lnTo>
                  <a:lnTo>
                    <a:pt x="5216" y="14092"/>
                  </a:lnTo>
                  <a:lnTo>
                    <a:pt x="5885" y="14845"/>
                  </a:lnTo>
                  <a:lnTo>
                    <a:pt x="6587" y="15546"/>
                  </a:lnTo>
                  <a:lnTo>
                    <a:pt x="7373" y="16213"/>
                  </a:lnTo>
                  <a:lnTo>
                    <a:pt x="8142" y="16897"/>
                  </a:lnTo>
                  <a:lnTo>
                    <a:pt x="8944" y="17495"/>
                  </a:lnTo>
                  <a:lnTo>
                    <a:pt x="9747" y="18060"/>
                  </a:lnTo>
                  <a:lnTo>
                    <a:pt x="11485" y="19086"/>
                  </a:lnTo>
                  <a:lnTo>
                    <a:pt x="12422" y="19548"/>
                  </a:lnTo>
                  <a:lnTo>
                    <a:pt x="13324" y="19958"/>
                  </a:lnTo>
                  <a:lnTo>
                    <a:pt x="14294" y="20317"/>
                  </a:lnTo>
                  <a:lnTo>
                    <a:pt x="15264" y="20625"/>
                  </a:lnTo>
                  <a:lnTo>
                    <a:pt x="16267" y="20933"/>
                  </a:lnTo>
                  <a:lnTo>
                    <a:pt x="17270" y="21138"/>
                  </a:lnTo>
                  <a:lnTo>
                    <a:pt x="18307" y="21326"/>
                  </a:lnTo>
                  <a:lnTo>
                    <a:pt x="19343" y="21463"/>
                  </a:lnTo>
                  <a:lnTo>
                    <a:pt x="20430" y="21532"/>
                  </a:lnTo>
                  <a:lnTo>
                    <a:pt x="20697" y="21566"/>
                  </a:lnTo>
                  <a:lnTo>
                    <a:pt x="20998" y="21566"/>
                  </a:lnTo>
                  <a:lnTo>
                    <a:pt x="21299" y="21600"/>
                  </a:lnTo>
                  <a:lnTo>
                    <a:pt x="21600" y="21600"/>
                  </a:lnTo>
                  <a:lnTo>
                    <a:pt x="2156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1" name="Freeform 11">
              <a:extLst>
                <a:ext uri="{FF2B5EF4-FFF2-40B4-BE49-F238E27FC236}">
                  <a16:creationId xmlns:a16="http://schemas.microsoft.com/office/drawing/2014/main" id="{18E33D46-7760-6B4F-B639-8647112D25D3}"/>
                </a:ext>
              </a:extLst>
            </p:cNvPr>
            <p:cNvSpPr/>
            <p:nvPr/>
          </p:nvSpPr>
          <p:spPr>
            <a:xfrm>
              <a:off x="2722033" y="2675466"/>
              <a:ext cx="2732618" cy="2673352"/>
            </a:xfrm>
            <a:custGeom>
              <a:avLst/>
              <a:gdLst/>
              <a:ahLst/>
              <a:cxnLst>
                <a:cxn ang="0">
                  <a:pos x="wd2" y="hd2"/>
                </a:cxn>
                <a:cxn ang="5400000">
                  <a:pos x="wd2" y="hd2"/>
                </a:cxn>
                <a:cxn ang="10800000">
                  <a:pos x="wd2" y="hd2"/>
                </a:cxn>
                <a:cxn ang="16200000">
                  <a:pos x="wd2" y="hd2"/>
                </a:cxn>
              </a:cxnLst>
              <a:rect l="0" t="0" r="r" b="b"/>
              <a:pathLst>
                <a:path w="21600" h="21600" extrusionOk="0">
                  <a:moveTo>
                    <a:pt x="33" y="0"/>
                  </a:moveTo>
                  <a:lnTo>
                    <a:pt x="21600" y="0"/>
                  </a:lnTo>
                  <a:lnTo>
                    <a:pt x="21567" y="1043"/>
                  </a:lnTo>
                  <a:lnTo>
                    <a:pt x="21500" y="2121"/>
                  </a:lnTo>
                  <a:lnTo>
                    <a:pt x="21366" y="3164"/>
                  </a:lnTo>
                  <a:lnTo>
                    <a:pt x="21198" y="4173"/>
                  </a:lnTo>
                  <a:lnTo>
                    <a:pt x="20998" y="5182"/>
                  </a:lnTo>
                  <a:lnTo>
                    <a:pt x="20730" y="6191"/>
                  </a:lnTo>
                  <a:lnTo>
                    <a:pt x="20395" y="7166"/>
                  </a:lnTo>
                  <a:lnTo>
                    <a:pt x="20061" y="8106"/>
                  </a:lnTo>
                  <a:lnTo>
                    <a:pt x="19626" y="9047"/>
                  </a:lnTo>
                  <a:lnTo>
                    <a:pt x="19191" y="9953"/>
                  </a:lnTo>
                  <a:lnTo>
                    <a:pt x="18722" y="10826"/>
                  </a:lnTo>
                  <a:lnTo>
                    <a:pt x="18187" y="11698"/>
                  </a:lnTo>
                  <a:lnTo>
                    <a:pt x="17618" y="12519"/>
                  </a:lnTo>
                  <a:lnTo>
                    <a:pt x="17016" y="13323"/>
                  </a:lnTo>
                  <a:lnTo>
                    <a:pt x="16380" y="14092"/>
                  </a:lnTo>
                  <a:lnTo>
                    <a:pt x="15711" y="14845"/>
                  </a:lnTo>
                  <a:lnTo>
                    <a:pt x="14974" y="15546"/>
                  </a:lnTo>
                  <a:lnTo>
                    <a:pt x="14238" y="16213"/>
                  </a:lnTo>
                  <a:lnTo>
                    <a:pt x="13469" y="16897"/>
                  </a:lnTo>
                  <a:lnTo>
                    <a:pt x="12666" y="17495"/>
                  </a:lnTo>
                  <a:lnTo>
                    <a:pt x="11812" y="18060"/>
                  </a:lnTo>
                  <a:lnTo>
                    <a:pt x="10976" y="18573"/>
                  </a:lnTo>
                  <a:lnTo>
                    <a:pt x="10072" y="19086"/>
                  </a:lnTo>
                  <a:lnTo>
                    <a:pt x="9169" y="19548"/>
                  </a:lnTo>
                  <a:lnTo>
                    <a:pt x="8232" y="19958"/>
                  </a:lnTo>
                  <a:lnTo>
                    <a:pt x="7295" y="20317"/>
                  </a:lnTo>
                  <a:lnTo>
                    <a:pt x="6324" y="20625"/>
                  </a:lnTo>
                  <a:lnTo>
                    <a:pt x="5321" y="20933"/>
                  </a:lnTo>
                  <a:lnTo>
                    <a:pt x="4317" y="21138"/>
                  </a:lnTo>
                  <a:lnTo>
                    <a:pt x="3279" y="21326"/>
                  </a:lnTo>
                  <a:lnTo>
                    <a:pt x="2242" y="21463"/>
                  </a:lnTo>
                  <a:lnTo>
                    <a:pt x="1171" y="21532"/>
                  </a:lnTo>
                  <a:lnTo>
                    <a:pt x="903" y="21566"/>
                  </a:lnTo>
                  <a:lnTo>
                    <a:pt x="602" y="21566"/>
                  </a:lnTo>
                  <a:lnTo>
                    <a:pt x="268" y="21600"/>
                  </a:lnTo>
                  <a:lnTo>
                    <a:pt x="0" y="21600"/>
                  </a:lnTo>
                  <a:lnTo>
                    <a:pt x="33"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2" name="Freeform 12">
              <a:extLst>
                <a:ext uri="{FF2B5EF4-FFF2-40B4-BE49-F238E27FC236}">
                  <a16:creationId xmlns:a16="http://schemas.microsoft.com/office/drawing/2014/main" id="{CBF186AC-124A-3D46-972A-984AF977C028}"/>
                </a:ext>
              </a:extLst>
            </p:cNvPr>
            <p:cNvSpPr/>
            <p:nvPr/>
          </p:nvSpPr>
          <p:spPr>
            <a:xfrm>
              <a:off x="2722033" y="2675466"/>
              <a:ext cx="2732618" cy="2673352"/>
            </a:xfrm>
            <a:custGeom>
              <a:avLst/>
              <a:gdLst/>
              <a:ahLst/>
              <a:cxnLst>
                <a:cxn ang="0">
                  <a:pos x="wd2" y="hd2"/>
                </a:cxn>
                <a:cxn ang="5400000">
                  <a:pos x="wd2" y="hd2"/>
                </a:cxn>
                <a:cxn ang="10800000">
                  <a:pos x="wd2" y="hd2"/>
                </a:cxn>
                <a:cxn ang="16200000">
                  <a:pos x="wd2" y="hd2"/>
                </a:cxn>
              </a:cxnLst>
              <a:rect l="0" t="0" r="r" b="b"/>
              <a:pathLst>
                <a:path w="21600" h="21600" extrusionOk="0">
                  <a:moveTo>
                    <a:pt x="33" y="0"/>
                  </a:moveTo>
                  <a:lnTo>
                    <a:pt x="21600" y="0"/>
                  </a:lnTo>
                  <a:lnTo>
                    <a:pt x="21567" y="1043"/>
                  </a:lnTo>
                  <a:lnTo>
                    <a:pt x="21500" y="2121"/>
                  </a:lnTo>
                  <a:lnTo>
                    <a:pt x="21366" y="3164"/>
                  </a:lnTo>
                  <a:lnTo>
                    <a:pt x="21198" y="4173"/>
                  </a:lnTo>
                  <a:lnTo>
                    <a:pt x="20998" y="5182"/>
                  </a:lnTo>
                  <a:lnTo>
                    <a:pt x="20730" y="6191"/>
                  </a:lnTo>
                  <a:lnTo>
                    <a:pt x="20395" y="7166"/>
                  </a:lnTo>
                  <a:lnTo>
                    <a:pt x="20061" y="8106"/>
                  </a:lnTo>
                  <a:lnTo>
                    <a:pt x="19626" y="9047"/>
                  </a:lnTo>
                  <a:lnTo>
                    <a:pt x="19191" y="9953"/>
                  </a:lnTo>
                  <a:lnTo>
                    <a:pt x="18722" y="10826"/>
                  </a:lnTo>
                  <a:lnTo>
                    <a:pt x="18187" y="11698"/>
                  </a:lnTo>
                  <a:lnTo>
                    <a:pt x="17618" y="12519"/>
                  </a:lnTo>
                  <a:lnTo>
                    <a:pt x="17016" y="13323"/>
                  </a:lnTo>
                  <a:lnTo>
                    <a:pt x="16380" y="14092"/>
                  </a:lnTo>
                  <a:lnTo>
                    <a:pt x="15711" y="14845"/>
                  </a:lnTo>
                  <a:lnTo>
                    <a:pt x="14974" y="15546"/>
                  </a:lnTo>
                  <a:lnTo>
                    <a:pt x="14238" y="16213"/>
                  </a:lnTo>
                  <a:lnTo>
                    <a:pt x="13469" y="16897"/>
                  </a:lnTo>
                  <a:lnTo>
                    <a:pt x="12666" y="17495"/>
                  </a:lnTo>
                  <a:lnTo>
                    <a:pt x="11812" y="18060"/>
                  </a:lnTo>
                  <a:lnTo>
                    <a:pt x="10976" y="18573"/>
                  </a:lnTo>
                  <a:lnTo>
                    <a:pt x="10072" y="19086"/>
                  </a:lnTo>
                  <a:lnTo>
                    <a:pt x="9169" y="19548"/>
                  </a:lnTo>
                  <a:lnTo>
                    <a:pt x="8232" y="19958"/>
                  </a:lnTo>
                  <a:lnTo>
                    <a:pt x="7295" y="20317"/>
                  </a:lnTo>
                  <a:lnTo>
                    <a:pt x="6324" y="20625"/>
                  </a:lnTo>
                  <a:lnTo>
                    <a:pt x="5321" y="20933"/>
                  </a:lnTo>
                  <a:lnTo>
                    <a:pt x="4317" y="21138"/>
                  </a:lnTo>
                  <a:lnTo>
                    <a:pt x="3279" y="21326"/>
                  </a:lnTo>
                  <a:lnTo>
                    <a:pt x="2242" y="21463"/>
                  </a:lnTo>
                  <a:lnTo>
                    <a:pt x="1171" y="21532"/>
                  </a:lnTo>
                  <a:lnTo>
                    <a:pt x="903" y="21566"/>
                  </a:lnTo>
                  <a:lnTo>
                    <a:pt x="602" y="21566"/>
                  </a:lnTo>
                  <a:lnTo>
                    <a:pt x="268" y="21600"/>
                  </a:lnTo>
                  <a:lnTo>
                    <a:pt x="0" y="21600"/>
                  </a:lnTo>
                  <a:lnTo>
                    <a:pt x="33"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3" name="Freeform 13">
              <a:extLst>
                <a:ext uri="{FF2B5EF4-FFF2-40B4-BE49-F238E27FC236}">
                  <a16:creationId xmlns:a16="http://schemas.microsoft.com/office/drawing/2014/main" id="{56D1BACD-A9C8-F747-A18E-F18F3EB00355}"/>
                </a:ext>
              </a:extLst>
            </p:cNvPr>
            <p:cNvSpPr/>
            <p:nvPr/>
          </p:nvSpPr>
          <p:spPr>
            <a:xfrm>
              <a:off x="491066" y="482600"/>
              <a:ext cx="2230968" cy="2192868"/>
            </a:xfrm>
            <a:custGeom>
              <a:avLst/>
              <a:gdLst/>
              <a:ahLst/>
              <a:cxnLst>
                <a:cxn ang="0">
                  <a:pos x="wd2" y="hd2"/>
                </a:cxn>
                <a:cxn ang="5400000">
                  <a:pos x="wd2" y="hd2"/>
                </a:cxn>
                <a:cxn ang="10800000">
                  <a:pos x="wd2" y="hd2"/>
                </a:cxn>
                <a:cxn ang="16200000">
                  <a:pos x="wd2" y="hd2"/>
                </a:cxn>
              </a:cxnLst>
              <a:rect l="0" t="0" r="r" b="b"/>
              <a:pathLst>
                <a:path w="21600" h="21600" extrusionOk="0">
                  <a:moveTo>
                    <a:pt x="21559" y="21600"/>
                  </a:moveTo>
                  <a:lnTo>
                    <a:pt x="0" y="21558"/>
                  </a:lnTo>
                  <a:lnTo>
                    <a:pt x="0" y="20474"/>
                  </a:lnTo>
                  <a:lnTo>
                    <a:pt x="82" y="19411"/>
                  </a:lnTo>
                  <a:lnTo>
                    <a:pt x="205" y="18389"/>
                  </a:lnTo>
                  <a:lnTo>
                    <a:pt x="369" y="17368"/>
                  </a:lnTo>
                  <a:lnTo>
                    <a:pt x="574" y="16346"/>
                  </a:lnTo>
                  <a:lnTo>
                    <a:pt x="861" y="15345"/>
                  </a:lnTo>
                  <a:lnTo>
                    <a:pt x="1148" y="14365"/>
                  </a:lnTo>
                  <a:lnTo>
                    <a:pt x="1517" y="13427"/>
                  </a:lnTo>
                  <a:lnTo>
                    <a:pt x="1926" y="12531"/>
                  </a:lnTo>
                  <a:lnTo>
                    <a:pt x="2377" y="11613"/>
                  </a:lnTo>
                  <a:lnTo>
                    <a:pt x="2869" y="10717"/>
                  </a:lnTo>
                  <a:lnTo>
                    <a:pt x="3422" y="9903"/>
                  </a:lnTo>
                  <a:lnTo>
                    <a:pt x="3955" y="9028"/>
                  </a:lnTo>
                  <a:lnTo>
                    <a:pt x="4570" y="8256"/>
                  </a:lnTo>
                  <a:lnTo>
                    <a:pt x="5226" y="7464"/>
                  </a:lnTo>
                  <a:lnTo>
                    <a:pt x="5882" y="6734"/>
                  </a:lnTo>
                  <a:lnTo>
                    <a:pt x="6578" y="6046"/>
                  </a:lnTo>
                  <a:lnTo>
                    <a:pt x="7357" y="5337"/>
                  </a:lnTo>
                  <a:lnTo>
                    <a:pt x="8095" y="4733"/>
                  </a:lnTo>
                  <a:lnTo>
                    <a:pt x="8915" y="4107"/>
                  </a:lnTo>
                  <a:lnTo>
                    <a:pt x="9734" y="3524"/>
                  </a:lnTo>
                  <a:lnTo>
                    <a:pt x="10595" y="3002"/>
                  </a:lnTo>
                  <a:lnTo>
                    <a:pt x="11497" y="2502"/>
                  </a:lnTo>
                  <a:lnTo>
                    <a:pt x="12398" y="2064"/>
                  </a:lnTo>
                  <a:lnTo>
                    <a:pt x="13300" y="1647"/>
                  </a:lnTo>
                  <a:lnTo>
                    <a:pt x="15268" y="980"/>
                  </a:lnTo>
                  <a:lnTo>
                    <a:pt x="16251" y="709"/>
                  </a:lnTo>
                  <a:lnTo>
                    <a:pt x="17276" y="459"/>
                  </a:lnTo>
                  <a:lnTo>
                    <a:pt x="18301" y="292"/>
                  </a:lnTo>
                  <a:lnTo>
                    <a:pt x="19325" y="167"/>
                  </a:lnTo>
                  <a:lnTo>
                    <a:pt x="20411" y="83"/>
                  </a:lnTo>
                  <a:lnTo>
                    <a:pt x="20985" y="42"/>
                  </a:lnTo>
                  <a:lnTo>
                    <a:pt x="21600" y="0"/>
                  </a:lnTo>
                  <a:lnTo>
                    <a:pt x="21559" y="21600"/>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4" name="Freeform 14">
              <a:extLst>
                <a:ext uri="{FF2B5EF4-FFF2-40B4-BE49-F238E27FC236}">
                  <a16:creationId xmlns:a16="http://schemas.microsoft.com/office/drawing/2014/main" id="{1A05E6D8-1657-984D-B1E9-DF46FB59120B}"/>
                </a:ext>
              </a:extLst>
            </p:cNvPr>
            <p:cNvSpPr/>
            <p:nvPr/>
          </p:nvSpPr>
          <p:spPr>
            <a:xfrm>
              <a:off x="491066" y="482600"/>
              <a:ext cx="2230968" cy="2192868"/>
            </a:xfrm>
            <a:custGeom>
              <a:avLst/>
              <a:gdLst/>
              <a:ahLst/>
              <a:cxnLst>
                <a:cxn ang="0">
                  <a:pos x="wd2" y="hd2"/>
                </a:cxn>
                <a:cxn ang="5400000">
                  <a:pos x="wd2" y="hd2"/>
                </a:cxn>
                <a:cxn ang="10800000">
                  <a:pos x="wd2" y="hd2"/>
                </a:cxn>
                <a:cxn ang="16200000">
                  <a:pos x="wd2" y="hd2"/>
                </a:cxn>
              </a:cxnLst>
              <a:rect l="0" t="0" r="r" b="b"/>
              <a:pathLst>
                <a:path w="21600" h="21600" extrusionOk="0">
                  <a:moveTo>
                    <a:pt x="21559" y="21600"/>
                  </a:moveTo>
                  <a:lnTo>
                    <a:pt x="0" y="21558"/>
                  </a:lnTo>
                  <a:lnTo>
                    <a:pt x="0" y="20474"/>
                  </a:lnTo>
                  <a:lnTo>
                    <a:pt x="82" y="19411"/>
                  </a:lnTo>
                  <a:lnTo>
                    <a:pt x="205" y="18389"/>
                  </a:lnTo>
                  <a:lnTo>
                    <a:pt x="369" y="17368"/>
                  </a:lnTo>
                  <a:lnTo>
                    <a:pt x="574" y="16346"/>
                  </a:lnTo>
                  <a:lnTo>
                    <a:pt x="861" y="15345"/>
                  </a:lnTo>
                  <a:lnTo>
                    <a:pt x="1148" y="14365"/>
                  </a:lnTo>
                  <a:lnTo>
                    <a:pt x="1517" y="13427"/>
                  </a:lnTo>
                  <a:lnTo>
                    <a:pt x="1926" y="12531"/>
                  </a:lnTo>
                  <a:lnTo>
                    <a:pt x="2377" y="11613"/>
                  </a:lnTo>
                  <a:lnTo>
                    <a:pt x="2869" y="10717"/>
                  </a:lnTo>
                  <a:lnTo>
                    <a:pt x="3422" y="9903"/>
                  </a:lnTo>
                  <a:lnTo>
                    <a:pt x="3955" y="9028"/>
                  </a:lnTo>
                  <a:lnTo>
                    <a:pt x="4570" y="8256"/>
                  </a:lnTo>
                  <a:lnTo>
                    <a:pt x="5226" y="7464"/>
                  </a:lnTo>
                  <a:lnTo>
                    <a:pt x="5882" y="6734"/>
                  </a:lnTo>
                  <a:lnTo>
                    <a:pt x="6578" y="6046"/>
                  </a:lnTo>
                  <a:lnTo>
                    <a:pt x="7357" y="5337"/>
                  </a:lnTo>
                  <a:lnTo>
                    <a:pt x="8095" y="4733"/>
                  </a:lnTo>
                  <a:lnTo>
                    <a:pt x="8915" y="4107"/>
                  </a:lnTo>
                  <a:lnTo>
                    <a:pt x="9734" y="3524"/>
                  </a:lnTo>
                  <a:lnTo>
                    <a:pt x="10595" y="3002"/>
                  </a:lnTo>
                  <a:lnTo>
                    <a:pt x="11497" y="2502"/>
                  </a:lnTo>
                  <a:lnTo>
                    <a:pt x="12398" y="2064"/>
                  </a:lnTo>
                  <a:lnTo>
                    <a:pt x="13300" y="1647"/>
                  </a:lnTo>
                  <a:lnTo>
                    <a:pt x="15268" y="980"/>
                  </a:lnTo>
                  <a:lnTo>
                    <a:pt x="16251" y="709"/>
                  </a:lnTo>
                  <a:lnTo>
                    <a:pt x="17276" y="459"/>
                  </a:lnTo>
                  <a:lnTo>
                    <a:pt x="18301" y="292"/>
                  </a:lnTo>
                  <a:lnTo>
                    <a:pt x="19325" y="167"/>
                  </a:lnTo>
                  <a:lnTo>
                    <a:pt x="20411" y="83"/>
                  </a:lnTo>
                  <a:lnTo>
                    <a:pt x="20985" y="42"/>
                  </a:lnTo>
                  <a:lnTo>
                    <a:pt x="21600" y="0"/>
                  </a:lnTo>
                  <a:lnTo>
                    <a:pt x="21559"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5" name="Freeform 15">
              <a:extLst>
                <a:ext uri="{FF2B5EF4-FFF2-40B4-BE49-F238E27FC236}">
                  <a16:creationId xmlns:a16="http://schemas.microsoft.com/office/drawing/2014/main" id="{3675A5F8-24BF-6E46-86FB-C55CC1BDB13F}"/>
                </a:ext>
              </a:extLst>
            </p:cNvPr>
            <p:cNvSpPr/>
            <p:nvPr/>
          </p:nvSpPr>
          <p:spPr>
            <a:xfrm>
              <a:off x="1246716" y="1225550"/>
              <a:ext cx="1475318" cy="1449918"/>
            </a:xfrm>
            <a:custGeom>
              <a:avLst/>
              <a:gdLst/>
              <a:ahLst/>
              <a:cxnLst>
                <a:cxn ang="0">
                  <a:pos x="wd2" y="hd2"/>
                </a:cxn>
                <a:cxn ang="5400000">
                  <a:pos x="wd2" y="hd2"/>
                </a:cxn>
                <a:cxn ang="10800000">
                  <a:pos x="wd2" y="hd2"/>
                </a:cxn>
                <a:cxn ang="16200000">
                  <a:pos x="wd2" y="hd2"/>
                </a:cxn>
              </a:cxnLst>
              <a:rect l="0" t="0" r="r" b="b"/>
              <a:pathLst>
                <a:path w="21600" h="21600" extrusionOk="0">
                  <a:moveTo>
                    <a:pt x="21538" y="21600"/>
                  </a:moveTo>
                  <a:lnTo>
                    <a:pt x="0" y="21537"/>
                  </a:lnTo>
                  <a:lnTo>
                    <a:pt x="0" y="20465"/>
                  </a:lnTo>
                  <a:lnTo>
                    <a:pt x="62" y="19424"/>
                  </a:lnTo>
                  <a:lnTo>
                    <a:pt x="186" y="18352"/>
                  </a:lnTo>
                  <a:lnTo>
                    <a:pt x="372" y="17375"/>
                  </a:lnTo>
                  <a:lnTo>
                    <a:pt x="620" y="16302"/>
                  </a:lnTo>
                  <a:lnTo>
                    <a:pt x="868" y="15325"/>
                  </a:lnTo>
                  <a:lnTo>
                    <a:pt x="1178" y="14379"/>
                  </a:lnTo>
                  <a:lnTo>
                    <a:pt x="1549" y="13465"/>
                  </a:lnTo>
                  <a:lnTo>
                    <a:pt x="1921" y="12519"/>
                  </a:lnTo>
                  <a:lnTo>
                    <a:pt x="2417" y="11604"/>
                  </a:lnTo>
                  <a:lnTo>
                    <a:pt x="2851" y="10721"/>
                  </a:lnTo>
                  <a:lnTo>
                    <a:pt x="3409" y="9838"/>
                  </a:lnTo>
                  <a:lnTo>
                    <a:pt x="3967" y="9050"/>
                  </a:lnTo>
                  <a:lnTo>
                    <a:pt x="4587" y="8230"/>
                  </a:lnTo>
                  <a:lnTo>
                    <a:pt x="5206" y="7442"/>
                  </a:lnTo>
                  <a:lnTo>
                    <a:pt x="5888" y="6748"/>
                  </a:lnTo>
                  <a:lnTo>
                    <a:pt x="6570" y="5991"/>
                  </a:lnTo>
                  <a:lnTo>
                    <a:pt x="7314" y="5329"/>
                  </a:lnTo>
                  <a:lnTo>
                    <a:pt x="8925" y="4068"/>
                  </a:lnTo>
                  <a:lnTo>
                    <a:pt x="9731" y="3532"/>
                  </a:lnTo>
                  <a:lnTo>
                    <a:pt x="11466" y="2523"/>
                  </a:lnTo>
                  <a:lnTo>
                    <a:pt x="12396" y="2018"/>
                  </a:lnTo>
                  <a:lnTo>
                    <a:pt x="13326" y="1671"/>
                  </a:lnTo>
                  <a:lnTo>
                    <a:pt x="14255" y="1293"/>
                  </a:lnTo>
                  <a:lnTo>
                    <a:pt x="16239" y="662"/>
                  </a:lnTo>
                  <a:lnTo>
                    <a:pt x="17230" y="473"/>
                  </a:lnTo>
                  <a:lnTo>
                    <a:pt x="19338" y="95"/>
                  </a:lnTo>
                  <a:lnTo>
                    <a:pt x="20422" y="32"/>
                  </a:lnTo>
                  <a:lnTo>
                    <a:pt x="21042" y="32"/>
                  </a:lnTo>
                  <a:lnTo>
                    <a:pt x="21600" y="0"/>
                  </a:lnTo>
                  <a:lnTo>
                    <a:pt x="21538" y="21600"/>
                  </a:lnTo>
                  <a:close/>
                </a:path>
              </a:pathLst>
            </a:custGeom>
            <a:solidFill>
              <a:srgbClr val="4B7CB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6" name="Freeform 16">
              <a:extLst>
                <a:ext uri="{FF2B5EF4-FFF2-40B4-BE49-F238E27FC236}">
                  <a16:creationId xmlns:a16="http://schemas.microsoft.com/office/drawing/2014/main" id="{0C8F1379-A470-0D42-8114-7877DE91A875}"/>
                </a:ext>
              </a:extLst>
            </p:cNvPr>
            <p:cNvSpPr/>
            <p:nvPr/>
          </p:nvSpPr>
          <p:spPr>
            <a:xfrm>
              <a:off x="1246716" y="1225550"/>
              <a:ext cx="1475318" cy="1449918"/>
            </a:xfrm>
            <a:custGeom>
              <a:avLst/>
              <a:gdLst/>
              <a:ahLst/>
              <a:cxnLst>
                <a:cxn ang="0">
                  <a:pos x="wd2" y="hd2"/>
                </a:cxn>
                <a:cxn ang="5400000">
                  <a:pos x="wd2" y="hd2"/>
                </a:cxn>
                <a:cxn ang="10800000">
                  <a:pos x="wd2" y="hd2"/>
                </a:cxn>
                <a:cxn ang="16200000">
                  <a:pos x="wd2" y="hd2"/>
                </a:cxn>
              </a:cxnLst>
              <a:rect l="0" t="0" r="r" b="b"/>
              <a:pathLst>
                <a:path w="21600" h="21600" extrusionOk="0">
                  <a:moveTo>
                    <a:pt x="21538" y="21600"/>
                  </a:moveTo>
                  <a:lnTo>
                    <a:pt x="0" y="21537"/>
                  </a:lnTo>
                  <a:lnTo>
                    <a:pt x="0" y="20465"/>
                  </a:lnTo>
                  <a:lnTo>
                    <a:pt x="62" y="19424"/>
                  </a:lnTo>
                  <a:lnTo>
                    <a:pt x="186" y="18352"/>
                  </a:lnTo>
                  <a:lnTo>
                    <a:pt x="372" y="17375"/>
                  </a:lnTo>
                  <a:lnTo>
                    <a:pt x="620" y="16302"/>
                  </a:lnTo>
                  <a:lnTo>
                    <a:pt x="868" y="15325"/>
                  </a:lnTo>
                  <a:lnTo>
                    <a:pt x="1178" y="14379"/>
                  </a:lnTo>
                  <a:lnTo>
                    <a:pt x="1549" y="13465"/>
                  </a:lnTo>
                  <a:lnTo>
                    <a:pt x="1921" y="12519"/>
                  </a:lnTo>
                  <a:lnTo>
                    <a:pt x="2417" y="11604"/>
                  </a:lnTo>
                  <a:lnTo>
                    <a:pt x="2851" y="10721"/>
                  </a:lnTo>
                  <a:lnTo>
                    <a:pt x="3409" y="9838"/>
                  </a:lnTo>
                  <a:lnTo>
                    <a:pt x="3967" y="9050"/>
                  </a:lnTo>
                  <a:lnTo>
                    <a:pt x="4587" y="8230"/>
                  </a:lnTo>
                  <a:lnTo>
                    <a:pt x="5206" y="7442"/>
                  </a:lnTo>
                  <a:lnTo>
                    <a:pt x="5888" y="6748"/>
                  </a:lnTo>
                  <a:lnTo>
                    <a:pt x="6570" y="5991"/>
                  </a:lnTo>
                  <a:lnTo>
                    <a:pt x="7314" y="5329"/>
                  </a:lnTo>
                  <a:lnTo>
                    <a:pt x="8925" y="4068"/>
                  </a:lnTo>
                  <a:lnTo>
                    <a:pt x="9731" y="3532"/>
                  </a:lnTo>
                  <a:lnTo>
                    <a:pt x="11466" y="2523"/>
                  </a:lnTo>
                  <a:lnTo>
                    <a:pt x="12396" y="2018"/>
                  </a:lnTo>
                  <a:lnTo>
                    <a:pt x="13326" y="1671"/>
                  </a:lnTo>
                  <a:lnTo>
                    <a:pt x="14255" y="1293"/>
                  </a:lnTo>
                  <a:lnTo>
                    <a:pt x="16239" y="662"/>
                  </a:lnTo>
                  <a:lnTo>
                    <a:pt x="17230" y="473"/>
                  </a:lnTo>
                  <a:lnTo>
                    <a:pt x="19338" y="95"/>
                  </a:lnTo>
                  <a:lnTo>
                    <a:pt x="20422" y="32"/>
                  </a:lnTo>
                  <a:lnTo>
                    <a:pt x="21042" y="32"/>
                  </a:lnTo>
                  <a:lnTo>
                    <a:pt x="21600" y="0"/>
                  </a:lnTo>
                  <a:lnTo>
                    <a:pt x="21538"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7" name="Freeform 17">
              <a:extLst>
                <a:ext uri="{FF2B5EF4-FFF2-40B4-BE49-F238E27FC236}">
                  <a16:creationId xmlns:a16="http://schemas.microsoft.com/office/drawing/2014/main" id="{CC9CE0B4-87F9-7940-9050-D7DDC14B5607}"/>
                </a:ext>
              </a:extLst>
            </p:cNvPr>
            <p:cNvSpPr/>
            <p:nvPr/>
          </p:nvSpPr>
          <p:spPr>
            <a:xfrm>
              <a:off x="2012950" y="1979083"/>
              <a:ext cx="709084" cy="696385"/>
            </a:xfrm>
            <a:custGeom>
              <a:avLst/>
              <a:gdLst/>
              <a:ahLst/>
              <a:cxnLst>
                <a:cxn ang="0">
                  <a:pos x="wd2" y="hd2"/>
                </a:cxn>
                <a:cxn ang="5400000">
                  <a:pos x="wd2" y="hd2"/>
                </a:cxn>
                <a:cxn ang="10800000">
                  <a:pos x="wd2" y="hd2"/>
                </a:cxn>
                <a:cxn ang="16200000">
                  <a:pos x="wd2" y="hd2"/>
                </a:cxn>
              </a:cxnLst>
              <a:rect l="0" t="0" r="r" b="b"/>
              <a:pathLst>
                <a:path w="21600" h="21600" extrusionOk="0">
                  <a:moveTo>
                    <a:pt x="21471" y="21600"/>
                  </a:moveTo>
                  <a:lnTo>
                    <a:pt x="0" y="21469"/>
                  </a:lnTo>
                  <a:lnTo>
                    <a:pt x="0" y="19368"/>
                  </a:lnTo>
                  <a:lnTo>
                    <a:pt x="387" y="17333"/>
                  </a:lnTo>
                  <a:lnTo>
                    <a:pt x="774" y="15363"/>
                  </a:lnTo>
                  <a:lnTo>
                    <a:pt x="1547" y="13393"/>
                  </a:lnTo>
                  <a:lnTo>
                    <a:pt x="2321" y="11621"/>
                  </a:lnTo>
                  <a:lnTo>
                    <a:pt x="3353" y="9782"/>
                  </a:lnTo>
                  <a:lnTo>
                    <a:pt x="4513" y="8272"/>
                  </a:lnTo>
                  <a:lnTo>
                    <a:pt x="5803" y="6697"/>
                  </a:lnTo>
                  <a:lnTo>
                    <a:pt x="7221" y="5252"/>
                  </a:lnTo>
                  <a:lnTo>
                    <a:pt x="8898" y="4136"/>
                  </a:lnTo>
                  <a:lnTo>
                    <a:pt x="10574" y="2954"/>
                  </a:lnTo>
                  <a:lnTo>
                    <a:pt x="12380" y="2035"/>
                  </a:lnTo>
                  <a:lnTo>
                    <a:pt x="14185" y="1247"/>
                  </a:lnTo>
                  <a:lnTo>
                    <a:pt x="16119" y="657"/>
                  </a:lnTo>
                  <a:lnTo>
                    <a:pt x="18247" y="263"/>
                  </a:lnTo>
                  <a:lnTo>
                    <a:pt x="20439" y="0"/>
                  </a:lnTo>
                  <a:lnTo>
                    <a:pt x="21600" y="0"/>
                  </a:lnTo>
                  <a:lnTo>
                    <a:pt x="21471" y="21600"/>
                  </a:lnTo>
                  <a:close/>
                </a:path>
              </a:pathLst>
            </a:custGeom>
            <a:solidFill>
              <a:srgbClr val="7395C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8" name="Freeform 18">
              <a:extLst>
                <a:ext uri="{FF2B5EF4-FFF2-40B4-BE49-F238E27FC236}">
                  <a16:creationId xmlns:a16="http://schemas.microsoft.com/office/drawing/2014/main" id="{D8EF1DBA-91B0-C142-946D-A0313323EDF2}"/>
                </a:ext>
              </a:extLst>
            </p:cNvPr>
            <p:cNvSpPr/>
            <p:nvPr/>
          </p:nvSpPr>
          <p:spPr>
            <a:xfrm>
              <a:off x="2012950" y="1979083"/>
              <a:ext cx="709084" cy="696385"/>
            </a:xfrm>
            <a:custGeom>
              <a:avLst/>
              <a:gdLst/>
              <a:ahLst/>
              <a:cxnLst>
                <a:cxn ang="0">
                  <a:pos x="wd2" y="hd2"/>
                </a:cxn>
                <a:cxn ang="5400000">
                  <a:pos x="wd2" y="hd2"/>
                </a:cxn>
                <a:cxn ang="10800000">
                  <a:pos x="wd2" y="hd2"/>
                </a:cxn>
                <a:cxn ang="16200000">
                  <a:pos x="wd2" y="hd2"/>
                </a:cxn>
              </a:cxnLst>
              <a:rect l="0" t="0" r="r" b="b"/>
              <a:pathLst>
                <a:path w="21600" h="21600" extrusionOk="0">
                  <a:moveTo>
                    <a:pt x="21471" y="21600"/>
                  </a:moveTo>
                  <a:lnTo>
                    <a:pt x="0" y="21469"/>
                  </a:lnTo>
                  <a:lnTo>
                    <a:pt x="0" y="19368"/>
                  </a:lnTo>
                  <a:lnTo>
                    <a:pt x="387" y="17333"/>
                  </a:lnTo>
                  <a:lnTo>
                    <a:pt x="774" y="15363"/>
                  </a:lnTo>
                  <a:lnTo>
                    <a:pt x="1547" y="13393"/>
                  </a:lnTo>
                  <a:lnTo>
                    <a:pt x="2321" y="11621"/>
                  </a:lnTo>
                  <a:lnTo>
                    <a:pt x="3353" y="9782"/>
                  </a:lnTo>
                  <a:lnTo>
                    <a:pt x="4513" y="8272"/>
                  </a:lnTo>
                  <a:lnTo>
                    <a:pt x="5803" y="6697"/>
                  </a:lnTo>
                  <a:lnTo>
                    <a:pt x="7221" y="5252"/>
                  </a:lnTo>
                  <a:lnTo>
                    <a:pt x="8898" y="4136"/>
                  </a:lnTo>
                  <a:lnTo>
                    <a:pt x="10574" y="2954"/>
                  </a:lnTo>
                  <a:lnTo>
                    <a:pt x="12380" y="2035"/>
                  </a:lnTo>
                  <a:lnTo>
                    <a:pt x="14185" y="1247"/>
                  </a:lnTo>
                  <a:lnTo>
                    <a:pt x="16119" y="657"/>
                  </a:lnTo>
                  <a:lnTo>
                    <a:pt x="18247" y="263"/>
                  </a:lnTo>
                  <a:lnTo>
                    <a:pt x="20439" y="0"/>
                  </a:lnTo>
                  <a:lnTo>
                    <a:pt x="21600" y="0"/>
                  </a:lnTo>
                  <a:lnTo>
                    <a:pt x="2147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99" name="Freeform 19">
              <a:extLst>
                <a:ext uri="{FF2B5EF4-FFF2-40B4-BE49-F238E27FC236}">
                  <a16:creationId xmlns:a16="http://schemas.microsoft.com/office/drawing/2014/main" id="{74DBD603-5089-0542-9065-6AE1375298D5}"/>
                </a:ext>
              </a:extLst>
            </p:cNvPr>
            <p:cNvSpPr/>
            <p:nvPr/>
          </p:nvSpPr>
          <p:spPr>
            <a:xfrm>
              <a:off x="2722033" y="482600"/>
              <a:ext cx="2228851" cy="2192868"/>
            </a:xfrm>
            <a:custGeom>
              <a:avLst/>
              <a:gdLst/>
              <a:ahLst/>
              <a:cxnLst>
                <a:cxn ang="0">
                  <a:pos x="wd2" y="hd2"/>
                </a:cxn>
                <a:cxn ang="5400000">
                  <a:pos x="wd2" y="hd2"/>
                </a:cxn>
                <a:cxn ang="10800000">
                  <a:pos x="wd2" y="hd2"/>
                </a:cxn>
                <a:cxn ang="16200000">
                  <a:pos x="wd2" y="hd2"/>
                </a:cxn>
              </a:cxnLst>
              <a:rect l="0" t="0" r="r" b="b"/>
              <a:pathLst>
                <a:path w="21600" h="21600" extrusionOk="0">
                  <a:moveTo>
                    <a:pt x="41" y="21600"/>
                  </a:moveTo>
                  <a:lnTo>
                    <a:pt x="21600" y="21558"/>
                  </a:lnTo>
                  <a:lnTo>
                    <a:pt x="21600" y="20474"/>
                  </a:lnTo>
                  <a:lnTo>
                    <a:pt x="21518" y="19411"/>
                  </a:lnTo>
                  <a:lnTo>
                    <a:pt x="21395" y="18389"/>
                  </a:lnTo>
                  <a:lnTo>
                    <a:pt x="21231" y="17368"/>
                  </a:lnTo>
                  <a:lnTo>
                    <a:pt x="21026" y="16346"/>
                  </a:lnTo>
                  <a:lnTo>
                    <a:pt x="20738" y="15345"/>
                  </a:lnTo>
                  <a:lnTo>
                    <a:pt x="20410" y="14365"/>
                  </a:lnTo>
                  <a:lnTo>
                    <a:pt x="20082" y="13427"/>
                  </a:lnTo>
                  <a:lnTo>
                    <a:pt x="19672" y="12531"/>
                  </a:lnTo>
                  <a:lnTo>
                    <a:pt x="19221" y="11613"/>
                  </a:lnTo>
                  <a:lnTo>
                    <a:pt x="18728" y="10717"/>
                  </a:lnTo>
                  <a:lnTo>
                    <a:pt x="17621" y="9028"/>
                  </a:lnTo>
                  <a:lnTo>
                    <a:pt x="17046" y="8256"/>
                  </a:lnTo>
                  <a:lnTo>
                    <a:pt x="16390" y="7464"/>
                  </a:lnTo>
                  <a:lnTo>
                    <a:pt x="15733" y="6734"/>
                  </a:lnTo>
                  <a:lnTo>
                    <a:pt x="14974" y="6046"/>
                  </a:lnTo>
                  <a:lnTo>
                    <a:pt x="14236" y="5337"/>
                  </a:lnTo>
                  <a:lnTo>
                    <a:pt x="13497" y="4733"/>
                  </a:lnTo>
                  <a:lnTo>
                    <a:pt x="12677" y="4107"/>
                  </a:lnTo>
                  <a:lnTo>
                    <a:pt x="11856" y="3524"/>
                  </a:lnTo>
                  <a:lnTo>
                    <a:pt x="10995" y="3002"/>
                  </a:lnTo>
                  <a:lnTo>
                    <a:pt x="10092" y="2502"/>
                  </a:lnTo>
                  <a:lnTo>
                    <a:pt x="9190" y="2064"/>
                  </a:lnTo>
                  <a:lnTo>
                    <a:pt x="8246" y="1647"/>
                  </a:lnTo>
                  <a:lnTo>
                    <a:pt x="7303" y="1314"/>
                  </a:lnTo>
                  <a:lnTo>
                    <a:pt x="6318" y="980"/>
                  </a:lnTo>
                  <a:lnTo>
                    <a:pt x="5333" y="709"/>
                  </a:lnTo>
                  <a:lnTo>
                    <a:pt x="4308" y="459"/>
                  </a:lnTo>
                  <a:lnTo>
                    <a:pt x="3282" y="292"/>
                  </a:lnTo>
                  <a:lnTo>
                    <a:pt x="2256" y="167"/>
                  </a:lnTo>
                  <a:lnTo>
                    <a:pt x="1190" y="83"/>
                  </a:lnTo>
                  <a:lnTo>
                    <a:pt x="574" y="42"/>
                  </a:lnTo>
                  <a:lnTo>
                    <a:pt x="0" y="0"/>
                  </a:lnTo>
                  <a:lnTo>
                    <a:pt x="41"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0" name="Freeform 20">
              <a:extLst>
                <a:ext uri="{FF2B5EF4-FFF2-40B4-BE49-F238E27FC236}">
                  <a16:creationId xmlns:a16="http://schemas.microsoft.com/office/drawing/2014/main" id="{1CB12596-7B1C-EB4D-B887-011EC1CA9699}"/>
                </a:ext>
              </a:extLst>
            </p:cNvPr>
            <p:cNvSpPr/>
            <p:nvPr/>
          </p:nvSpPr>
          <p:spPr>
            <a:xfrm>
              <a:off x="2722033" y="482600"/>
              <a:ext cx="2228851" cy="2192868"/>
            </a:xfrm>
            <a:custGeom>
              <a:avLst/>
              <a:gdLst/>
              <a:ahLst/>
              <a:cxnLst>
                <a:cxn ang="0">
                  <a:pos x="wd2" y="hd2"/>
                </a:cxn>
                <a:cxn ang="5400000">
                  <a:pos x="wd2" y="hd2"/>
                </a:cxn>
                <a:cxn ang="10800000">
                  <a:pos x="wd2" y="hd2"/>
                </a:cxn>
                <a:cxn ang="16200000">
                  <a:pos x="wd2" y="hd2"/>
                </a:cxn>
              </a:cxnLst>
              <a:rect l="0" t="0" r="r" b="b"/>
              <a:pathLst>
                <a:path w="21600" h="21600" extrusionOk="0">
                  <a:moveTo>
                    <a:pt x="41" y="21600"/>
                  </a:moveTo>
                  <a:lnTo>
                    <a:pt x="21600" y="21558"/>
                  </a:lnTo>
                  <a:lnTo>
                    <a:pt x="21600" y="20474"/>
                  </a:lnTo>
                  <a:lnTo>
                    <a:pt x="21518" y="19411"/>
                  </a:lnTo>
                  <a:lnTo>
                    <a:pt x="21395" y="18389"/>
                  </a:lnTo>
                  <a:lnTo>
                    <a:pt x="21231" y="17368"/>
                  </a:lnTo>
                  <a:lnTo>
                    <a:pt x="21026" y="16346"/>
                  </a:lnTo>
                  <a:lnTo>
                    <a:pt x="20738" y="15345"/>
                  </a:lnTo>
                  <a:lnTo>
                    <a:pt x="20410" y="14365"/>
                  </a:lnTo>
                  <a:lnTo>
                    <a:pt x="20082" y="13427"/>
                  </a:lnTo>
                  <a:lnTo>
                    <a:pt x="19672" y="12531"/>
                  </a:lnTo>
                  <a:lnTo>
                    <a:pt x="19221" y="11613"/>
                  </a:lnTo>
                  <a:lnTo>
                    <a:pt x="18728" y="10717"/>
                  </a:lnTo>
                  <a:lnTo>
                    <a:pt x="17621" y="9028"/>
                  </a:lnTo>
                  <a:lnTo>
                    <a:pt x="17046" y="8256"/>
                  </a:lnTo>
                  <a:lnTo>
                    <a:pt x="16390" y="7464"/>
                  </a:lnTo>
                  <a:lnTo>
                    <a:pt x="15733" y="6734"/>
                  </a:lnTo>
                  <a:lnTo>
                    <a:pt x="14974" y="6046"/>
                  </a:lnTo>
                  <a:lnTo>
                    <a:pt x="14236" y="5337"/>
                  </a:lnTo>
                  <a:lnTo>
                    <a:pt x="13497" y="4733"/>
                  </a:lnTo>
                  <a:lnTo>
                    <a:pt x="12677" y="4107"/>
                  </a:lnTo>
                  <a:lnTo>
                    <a:pt x="11856" y="3524"/>
                  </a:lnTo>
                  <a:lnTo>
                    <a:pt x="10995" y="3002"/>
                  </a:lnTo>
                  <a:lnTo>
                    <a:pt x="10092" y="2502"/>
                  </a:lnTo>
                  <a:lnTo>
                    <a:pt x="9190" y="2064"/>
                  </a:lnTo>
                  <a:lnTo>
                    <a:pt x="8246" y="1647"/>
                  </a:lnTo>
                  <a:lnTo>
                    <a:pt x="7303" y="1314"/>
                  </a:lnTo>
                  <a:lnTo>
                    <a:pt x="6318" y="980"/>
                  </a:lnTo>
                  <a:lnTo>
                    <a:pt x="5333" y="709"/>
                  </a:lnTo>
                  <a:lnTo>
                    <a:pt x="4308" y="459"/>
                  </a:lnTo>
                  <a:lnTo>
                    <a:pt x="3282" y="292"/>
                  </a:lnTo>
                  <a:lnTo>
                    <a:pt x="2256" y="167"/>
                  </a:lnTo>
                  <a:lnTo>
                    <a:pt x="1190" y="83"/>
                  </a:lnTo>
                  <a:lnTo>
                    <a:pt x="574" y="42"/>
                  </a:lnTo>
                  <a:lnTo>
                    <a:pt x="0" y="0"/>
                  </a:lnTo>
                  <a:lnTo>
                    <a:pt x="4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1" name="Freeform 21">
              <a:extLst>
                <a:ext uri="{FF2B5EF4-FFF2-40B4-BE49-F238E27FC236}">
                  <a16:creationId xmlns:a16="http://schemas.microsoft.com/office/drawing/2014/main" id="{7EE76F72-55AB-BC46-8204-F58CABC50182}"/>
                </a:ext>
              </a:extLst>
            </p:cNvPr>
            <p:cNvSpPr/>
            <p:nvPr/>
          </p:nvSpPr>
          <p:spPr>
            <a:xfrm>
              <a:off x="2722033" y="1225550"/>
              <a:ext cx="1473201" cy="1449918"/>
            </a:xfrm>
            <a:custGeom>
              <a:avLst/>
              <a:gdLst/>
              <a:ahLst/>
              <a:cxnLst>
                <a:cxn ang="0">
                  <a:pos x="wd2" y="hd2"/>
                </a:cxn>
                <a:cxn ang="5400000">
                  <a:pos x="wd2" y="hd2"/>
                </a:cxn>
                <a:cxn ang="10800000">
                  <a:pos x="wd2" y="hd2"/>
                </a:cxn>
                <a:cxn ang="16200000">
                  <a:pos x="wd2" y="hd2"/>
                </a:cxn>
              </a:cxnLst>
              <a:rect l="0" t="0" r="r" b="b"/>
              <a:pathLst>
                <a:path w="21600" h="21600" extrusionOk="0">
                  <a:moveTo>
                    <a:pt x="62" y="21600"/>
                  </a:moveTo>
                  <a:lnTo>
                    <a:pt x="21600" y="21537"/>
                  </a:lnTo>
                  <a:lnTo>
                    <a:pt x="21600" y="20465"/>
                  </a:lnTo>
                  <a:lnTo>
                    <a:pt x="21538" y="19424"/>
                  </a:lnTo>
                  <a:lnTo>
                    <a:pt x="21414" y="18352"/>
                  </a:lnTo>
                  <a:lnTo>
                    <a:pt x="21228" y="17375"/>
                  </a:lnTo>
                  <a:lnTo>
                    <a:pt x="21041" y="16302"/>
                  </a:lnTo>
                  <a:lnTo>
                    <a:pt x="20731" y="15325"/>
                  </a:lnTo>
                  <a:lnTo>
                    <a:pt x="20421" y="14379"/>
                  </a:lnTo>
                  <a:lnTo>
                    <a:pt x="20110" y="13465"/>
                  </a:lnTo>
                  <a:lnTo>
                    <a:pt x="19676" y="12519"/>
                  </a:lnTo>
                  <a:lnTo>
                    <a:pt x="19241" y="11604"/>
                  </a:lnTo>
                  <a:lnTo>
                    <a:pt x="18248" y="9838"/>
                  </a:lnTo>
                  <a:lnTo>
                    <a:pt x="17628" y="9050"/>
                  </a:lnTo>
                  <a:lnTo>
                    <a:pt x="17069" y="8230"/>
                  </a:lnTo>
                  <a:lnTo>
                    <a:pt x="16386" y="7442"/>
                  </a:lnTo>
                  <a:lnTo>
                    <a:pt x="15703" y="6748"/>
                  </a:lnTo>
                  <a:lnTo>
                    <a:pt x="15021" y="5991"/>
                  </a:lnTo>
                  <a:lnTo>
                    <a:pt x="14276" y="5329"/>
                  </a:lnTo>
                  <a:lnTo>
                    <a:pt x="13531" y="4698"/>
                  </a:lnTo>
                  <a:lnTo>
                    <a:pt x="12724" y="4068"/>
                  </a:lnTo>
                  <a:lnTo>
                    <a:pt x="11855" y="3532"/>
                  </a:lnTo>
                  <a:lnTo>
                    <a:pt x="11048" y="3027"/>
                  </a:lnTo>
                  <a:lnTo>
                    <a:pt x="10117" y="2523"/>
                  </a:lnTo>
                  <a:lnTo>
                    <a:pt x="9248" y="2018"/>
                  </a:lnTo>
                  <a:lnTo>
                    <a:pt x="8317" y="1671"/>
                  </a:lnTo>
                  <a:lnTo>
                    <a:pt x="7324" y="1293"/>
                  </a:lnTo>
                  <a:lnTo>
                    <a:pt x="5338" y="662"/>
                  </a:lnTo>
                  <a:lnTo>
                    <a:pt x="4345" y="473"/>
                  </a:lnTo>
                  <a:lnTo>
                    <a:pt x="2234" y="95"/>
                  </a:lnTo>
                  <a:lnTo>
                    <a:pt x="1179" y="32"/>
                  </a:lnTo>
                  <a:lnTo>
                    <a:pt x="621" y="32"/>
                  </a:lnTo>
                  <a:lnTo>
                    <a:pt x="0" y="0"/>
                  </a:lnTo>
                  <a:lnTo>
                    <a:pt x="62" y="21600"/>
                  </a:lnTo>
                  <a:close/>
                </a:path>
              </a:pathLst>
            </a:custGeom>
            <a:solidFill>
              <a:srgbClr val="FFF85E"/>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2" name="Freeform 22">
              <a:extLst>
                <a:ext uri="{FF2B5EF4-FFF2-40B4-BE49-F238E27FC236}">
                  <a16:creationId xmlns:a16="http://schemas.microsoft.com/office/drawing/2014/main" id="{1004793E-FEF7-D644-A30E-FBFE55C5042E}"/>
                </a:ext>
              </a:extLst>
            </p:cNvPr>
            <p:cNvSpPr/>
            <p:nvPr/>
          </p:nvSpPr>
          <p:spPr>
            <a:xfrm>
              <a:off x="2722033" y="1225550"/>
              <a:ext cx="1473201" cy="1449918"/>
            </a:xfrm>
            <a:custGeom>
              <a:avLst/>
              <a:gdLst/>
              <a:ahLst/>
              <a:cxnLst>
                <a:cxn ang="0">
                  <a:pos x="wd2" y="hd2"/>
                </a:cxn>
                <a:cxn ang="5400000">
                  <a:pos x="wd2" y="hd2"/>
                </a:cxn>
                <a:cxn ang="10800000">
                  <a:pos x="wd2" y="hd2"/>
                </a:cxn>
                <a:cxn ang="16200000">
                  <a:pos x="wd2" y="hd2"/>
                </a:cxn>
              </a:cxnLst>
              <a:rect l="0" t="0" r="r" b="b"/>
              <a:pathLst>
                <a:path w="21600" h="21600" extrusionOk="0">
                  <a:moveTo>
                    <a:pt x="62" y="21600"/>
                  </a:moveTo>
                  <a:lnTo>
                    <a:pt x="21600" y="21537"/>
                  </a:lnTo>
                  <a:lnTo>
                    <a:pt x="21600" y="20465"/>
                  </a:lnTo>
                  <a:lnTo>
                    <a:pt x="21538" y="19424"/>
                  </a:lnTo>
                  <a:lnTo>
                    <a:pt x="21414" y="18352"/>
                  </a:lnTo>
                  <a:lnTo>
                    <a:pt x="21228" y="17375"/>
                  </a:lnTo>
                  <a:lnTo>
                    <a:pt x="21041" y="16302"/>
                  </a:lnTo>
                  <a:lnTo>
                    <a:pt x="20731" y="15325"/>
                  </a:lnTo>
                  <a:lnTo>
                    <a:pt x="20421" y="14379"/>
                  </a:lnTo>
                  <a:lnTo>
                    <a:pt x="20110" y="13465"/>
                  </a:lnTo>
                  <a:lnTo>
                    <a:pt x="19676" y="12519"/>
                  </a:lnTo>
                  <a:lnTo>
                    <a:pt x="19241" y="11604"/>
                  </a:lnTo>
                  <a:lnTo>
                    <a:pt x="18248" y="9838"/>
                  </a:lnTo>
                  <a:lnTo>
                    <a:pt x="17628" y="9050"/>
                  </a:lnTo>
                  <a:lnTo>
                    <a:pt x="17069" y="8230"/>
                  </a:lnTo>
                  <a:lnTo>
                    <a:pt x="16386" y="7442"/>
                  </a:lnTo>
                  <a:lnTo>
                    <a:pt x="15703" y="6748"/>
                  </a:lnTo>
                  <a:lnTo>
                    <a:pt x="15021" y="5991"/>
                  </a:lnTo>
                  <a:lnTo>
                    <a:pt x="14276" y="5329"/>
                  </a:lnTo>
                  <a:lnTo>
                    <a:pt x="13531" y="4698"/>
                  </a:lnTo>
                  <a:lnTo>
                    <a:pt x="12724" y="4068"/>
                  </a:lnTo>
                  <a:lnTo>
                    <a:pt x="11855" y="3532"/>
                  </a:lnTo>
                  <a:lnTo>
                    <a:pt x="11048" y="3027"/>
                  </a:lnTo>
                  <a:lnTo>
                    <a:pt x="10117" y="2523"/>
                  </a:lnTo>
                  <a:lnTo>
                    <a:pt x="9248" y="2018"/>
                  </a:lnTo>
                  <a:lnTo>
                    <a:pt x="8317" y="1671"/>
                  </a:lnTo>
                  <a:lnTo>
                    <a:pt x="7324" y="1293"/>
                  </a:lnTo>
                  <a:lnTo>
                    <a:pt x="5338" y="662"/>
                  </a:lnTo>
                  <a:lnTo>
                    <a:pt x="4345" y="473"/>
                  </a:lnTo>
                  <a:lnTo>
                    <a:pt x="2234" y="95"/>
                  </a:lnTo>
                  <a:lnTo>
                    <a:pt x="1179" y="32"/>
                  </a:lnTo>
                  <a:lnTo>
                    <a:pt x="621" y="32"/>
                  </a:lnTo>
                  <a:lnTo>
                    <a:pt x="0" y="0"/>
                  </a:lnTo>
                  <a:lnTo>
                    <a:pt x="62"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3" name="Freeform 23">
              <a:extLst>
                <a:ext uri="{FF2B5EF4-FFF2-40B4-BE49-F238E27FC236}">
                  <a16:creationId xmlns:a16="http://schemas.microsoft.com/office/drawing/2014/main" id="{27E5BD69-932E-C04A-8880-B82BEDB8F7BC}"/>
                </a:ext>
              </a:extLst>
            </p:cNvPr>
            <p:cNvSpPr/>
            <p:nvPr/>
          </p:nvSpPr>
          <p:spPr>
            <a:xfrm>
              <a:off x="2722033" y="1979083"/>
              <a:ext cx="706968" cy="6963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469"/>
                  </a:lnTo>
                  <a:lnTo>
                    <a:pt x="21600" y="19368"/>
                  </a:lnTo>
                  <a:lnTo>
                    <a:pt x="21212" y="17333"/>
                  </a:lnTo>
                  <a:lnTo>
                    <a:pt x="20695" y="15363"/>
                  </a:lnTo>
                  <a:lnTo>
                    <a:pt x="20048" y="13393"/>
                  </a:lnTo>
                  <a:lnTo>
                    <a:pt x="19272" y="11621"/>
                  </a:lnTo>
                  <a:lnTo>
                    <a:pt x="18237" y="9782"/>
                  </a:lnTo>
                  <a:lnTo>
                    <a:pt x="17073" y="8272"/>
                  </a:lnTo>
                  <a:lnTo>
                    <a:pt x="15780" y="6697"/>
                  </a:lnTo>
                  <a:lnTo>
                    <a:pt x="14228" y="5252"/>
                  </a:lnTo>
                  <a:lnTo>
                    <a:pt x="12675" y="4136"/>
                  </a:lnTo>
                  <a:lnTo>
                    <a:pt x="10994" y="2954"/>
                  </a:lnTo>
                  <a:lnTo>
                    <a:pt x="9183" y="2035"/>
                  </a:lnTo>
                  <a:lnTo>
                    <a:pt x="7372" y="1247"/>
                  </a:lnTo>
                  <a:lnTo>
                    <a:pt x="5303" y="657"/>
                  </a:lnTo>
                  <a:lnTo>
                    <a:pt x="3363" y="263"/>
                  </a:lnTo>
                  <a:lnTo>
                    <a:pt x="1164" y="0"/>
                  </a:lnTo>
                  <a:lnTo>
                    <a:pt x="0" y="0"/>
                  </a:lnTo>
                  <a:lnTo>
                    <a:pt x="0" y="21600"/>
                  </a:lnTo>
                  <a:close/>
                </a:path>
              </a:pathLst>
            </a:custGeom>
            <a:solidFill>
              <a:srgbClr val="FFFBB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4" name="Freeform 24">
              <a:extLst>
                <a:ext uri="{FF2B5EF4-FFF2-40B4-BE49-F238E27FC236}">
                  <a16:creationId xmlns:a16="http://schemas.microsoft.com/office/drawing/2014/main" id="{BB99BAC7-D6EB-0A42-B343-10F4BC2D5524}"/>
                </a:ext>
              </a:extLst>
            </p:cNvPr>
            <p:cNvSpPr/>
            <p:nvPr/>
          </p:nvSpPr>
          <p:spPr>
            <a:xfrm>
              <a:off x="2722033" y="1979083"/>
              <a:ext cx="706968" cy="6963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469"/>
                  </a:lnTo>
                  <a:lnTo>
                    <a:pt x="21600" y="19368"/>
                  </a:lnTo>
                  <a:lnTo>
                    <a:pt x="21212" y="17333"/>
                  </a:lnTo>
                  <a:lnTo>
                    <a:pt x="20695" y="15363"/>
                  </a:lnTo>
                  <a:lnTo>
                    <a:pt x="20048" y="13393"/>
                  </a:lnTo>
                  <a:lnTo>
                    <a:pt x="19272" y="11621"/>
                  </a:lnTo>
                  <a:lnTo>
                    <a:pt x="18237" y="9782"/>
                  </a:lnTo>
                  <a:lnTo>
                    <a:pt x="17073" y="8272"/>
                  </a:lnTo>
                  <a:lnTo>
                    <a:pt x="15780" y="6697"/>
                  </a:lnTo>
                  <a:lnTo>
                    <a:pt x="14228" y="5252"/>
                  </a:lnTo>
                  <a:lnTo>
                    <a:pt x="12675" y="4136"/>
                  </a:lnTo>
                  <a:lnTo>
                    <a:pt x="10994" y="2954"/>
                  </a:lnTo>
                  <a:lnTo>
                    <a:pt x="9183" y="2035"/>
                  </a:lnTo>
                  <a:lnTo>
                    <a:pt x="7372" y="1247"/>
                  </a:lnTo>
                  <a:lnTo>
                    <a:pt x="5303" y="657"/>
                  </a:lnTo>
                  <a:lnTo>
                    <a:pt x="3363" y="263"/>
                  </a:lnTo>
                  <a:lnTo>
                    <a:pt x="1164" y="0"/>
                  </a:lnTo>
                  <a:lnTo>
                    <a:pt x="0" y="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5" name="Freeform 25">
              <a:extLst>
                <a:ext uri="{FF2B5EF4-FFF2-40B4-BE49-F238E27FC236}">
                  <a16:creationId xmlns:a16="http://schemas.microsoft.com/office/drawing/2014/main" id="{5EBAA7EE-665A-DD42-B95B-FD3E8E334EED}"/>
                </a:ext>
              </a:extLst>
            </p:cNvPr>
            <p:cNvSpPr/>
            <p:nvPr/>
          </p:nvSpPr>
          <p:spPr>
            <a:xfrm>
              <a:off x="491066" y="2671233"/>
              <a:ext cx="2235201" cy="2190751"/>
            </a:xfrm>
            <a:custGeom>
              <a:avLst/>
              <a:gdLst/>
              <a:ahLst/>
              <a:cxnLst>
                <a:cxn ang="0">
                  <a:pos x="wd2" y="hd2"/>
                </a:cxn>
                <a:cxn ang="5400000">
                  <a:pos x="wd2" y="hd2"/>
                </a:cxn>
                <a:cxn ang="10800000">
                  <a:pos x="wd2" y="hd2"/>
                </a:cxn>
                <a:cxn ang="16200000">
                  <a:pos x="wd2" y="hd2"/>
                </a:cxn>
              </a:cxnLst>
              <a:rect l="0" t="0" r="r" b="b"/>
              <a:pathLst>
                <a:path w="21600" h="21600" extrusionOk="0">
                  <a:moveTo>
                    <a:pt x="21559" y="0"/>
                  </a:moveTo>
                  <a:lnTo>
                    <a:pt x="0" y="0"/>
                  </a:lnTo>
                  <a:lnTo>
                    <a:pt x="0" y="1064"/>
                  </a:lnTo>
                  <a:lnTo>
                    <a:pt x="82" y="2129"/>
                  </a:lnTo>
                  <a:lnTo>
                    <a:pt x="205" y="3151"/>
                  </a:lnTo>
                  <a:lnTo>
                    <a:pt x="368" y="4174"/>
                  </a:lnTo>
                  <a:lnTo>
                    <a:pt x="614" y="5217"/>
                  </a:lnTo>
                  <a:lnTo>
                    <a:pt x="859" y="6198"/>
                  </a:lnTo>
                  <a:lnTo>
                    <a:pt x="1186" y="7179"/>
                  </a:lnTo>
                  <a:lnTo>
                    <a:pt x="1555" y="8118"/>
                  </a:lnTo>
                  <a:lnTo>
                    <a:pt x="1923" y="9037"/>
                  </a:lnTo>
                  <a:lnTo>
                    <a:pt x="2373" y="9934"/>
                  </a:lnTo>
                  <a:lnTo>
                    <a:pt x="2864" y="10831"/>
                  </a:lnTo>
                  <a:lnTo>
                    <a:pt x="3416" y="11708"/>
                  </a:lnTo>
                  <a:lnTo>
                    <a:pt x="3989" y="12522"/>
                  </a:lnTo>
                  <a:lnTo>
                    <a:pt x="4602" y="13294"/>
                  </a:lnTo>
                  <a:lnTo>
                    <a:pt x="5216" y="14087"/>
                  </a:lnTo>
                  <a:lnTo>
                    <a:pt x="5911" y="14817"/>
                  </a:lnTo>
                  <a:lnTo>
                    <a:pt x="6607" y="15569"/>
                  </a:lnTo>
                  <a:lnTo>
                    <a:pt x="7343" y="16216"/>
                  </a:lnTo>
                  <a:lnTo>
                    <a:pt x="8120" y="16883"/>
                  </a:lnTo>
                  <a:lnTo>
                    <a:pt x="8939" y="17489"/>
                  </a:lnTo>
                  <a:lnTo>
                    <a:pt x="9757" y="18031"/>
                  </a:lnTo>
                  <a:lnTo>
                    <a:pt x="10616" y="18553"/>
                  </a:lnTo>
                  <a:lnTo>
                    <a:pt x="11516" y="19054"/>
                  </a:lnTo>
                  <a:lnTo>
                    <a:pt x="12416" y="19492"/>
                  </a:lnTo>
                  <a:lnTo>
                    <a:pt x="13357" y="19910"/>
                  </a:lnTo>
                  <a:lnTo>
                    <a:pt x="14298" y="20285"/>
                  </a:lnTo>
                  <a:lnTo>
                    <a:pt x="15280" y="20619"/>
                  </a:lnTo>
                  <a:lnTo>
                    <a:pt x="16261" y="20890"/>
                  </a:lnTo>
                  <a:lnTo>
                    <a:pt x="17284" y="21141"/>
                  </a:lnTo>
                  <a:lnTo>
                    <a:pt x="18307" y="21308"/>
                  </a:lnTo>
                  <a:lnTo>
                    <a:pt x="19330" y="21433"/>
                  </a:lnTo>
                  <a:lnTo>
                    <a:pt x="20414" y="21517"/>
                  </a:lnTo>
                  <a:lnTo>
                    <a:pt x="21027" y="21558"/>
                  </a:lnTo>
                  <a:lnTo>
                    <a:pt x="21600" y="21600"/>
                  </a:lnTo>
                  <a:lnTo>
                    <a:pt x="21559"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6" name="Freeform 26">
              <a:extLst>
                <a:ext uri="{FF2B5EF4-FFF2-40B4-BE49-F238E27FC236}">
                  <a16:creationId xmlns:a16="http://schemas.microsoft.com/office/drawing/2014/main" id="{258421AD-7385-4F49-AC4C-5E99AC6A0420}"/>
                </a:ext>
              </a:extLst>
            </p:cNvPr>
            <p:cNvSpPr/>
            <p:nvPr/>
          </p:nvSpPr>
          <p:spPr>
            <a:xfrm>
              <a:off x="491066" y="2671233"/>
              <a:ext cx="2235201" cy="2190751"/>
            </a:xfrm>
            <a:custGeom>
              <a:avLst/>
              <a:gdLst/>
              <a:ahLst/>
              <a:cxnLst>
                <a:cxn ang="0">
                  <a:pos x="wd2" y="hd2"/>
                </a:cxn>
                <a:cxn ang="5400000">
                  <a:pos x="wd2" y="hd2"/>
                </a:cxn>
                <a:cxn ang="10800000">
                  <a:pos x="wd2" y="hd2"/>
                </a:cxn>
                <a:cxn ang="16200000">
                  <a:pos x="wd2" y="hd2"/>
                </a:cxn>
              </a:cxnLst>
              <a:rect l="0" t="0" r="r" b="b"/>
              <a:pathLst>
                <a:path w="21600" h="21600" extrusionOk="0">
                  <a:moveTo>
                    <a:pt x="21559" y="0"/>
                  </a:moveTo>
                  <a:lnTo>
                    <a:pt x="0" y="0"/>
                  </a:lnTo>
                  <a:lnTo>
                    <a:pt x="0" y="1064"/>
                  </a:lnTo>
                  <a:lnTo>
                    <a:pt x="82" y="2129"/>
                  </a:lnTo>
                  <a:lnTo>
                    <a:pt x="205" y="3151"/>
                  </a:lnTo>
                  <a:lnTo>
                    <a:pt x="368" y="4174"/>
                  </a:lnTo>
                  <a:lnTo>
                    <a:pt x="614" y="5217"/>
                  </a:lnTo>
                  <a:lnTo>
                    <a:pt x="859" y="6198"/>
                  </a:lnTo>
                  <a:lnTo>
                    <a:pt x="1186" y="7179"/>
                  </a:lnTo>
                  <a:lnTo>
                    <a:pt x="1555" y="8118"/>
                  </a:lnTo>
                  <a:lnTo>
                    <a:pt x="1923" y="9037"/>
                  </a:lnTo>
                  <a:lnTo>
                    <a:pt x="2373" y="9934"/>
                  </a:lnTo>
                  <a:lnTo>
                    <a:pt x="2864" y="10831"/>
                  </a:lnTo>
                  <a:lnTo>
                    <a:pt x="3416" y="11708"/>
                  </a:lnTo>
                  <a:lnTo>
                    <a:pt x="3989" y="12522"/>
                  </a:lnTo>
                  <a:lnTo>
                    <a:pt x="4602" y="13294"/>
                  </a:lnTo>
                  <a:lnTo>
                    <a:pt x="5216" y="14087"/>
                  </a:lnTo>
                  <a:lnTo>
                    <a:pt x="5911" y="14817"/>
                  </a:lnTo>
                  <a:lnTo>
                    <a:pt x="6607" y="15569"/>
                  </a:lnTo>
                  <a:lnTo>
                    <a:pt x="7343" y="16216"/>
                  </a:lnTo>
                  <a:lnTo>
                    <a:pt x="8120" y="16883"/>
                  </a:lnTo>
                  <a:lnTo>
                    <a:pt x="8939" y="17489"/>
                  </a:lnTo>
                  <a:lnTo>
                    <a:pt x="9757" y="18031"/>
                  </a:lnTo>
                  <a:lnTo>
                    <a:pt x="10616" y="18553"/>
                  </a:lnTo>
                  <a:lnTo>
                    <a:pt x="11516" y="19054"/>
                  </a:lnTo>
                  <a:lnTo>
                    <a:pt x="12416" y="19492"/>
                  </a:lnTo>
                  <a:lnTo>
                    <a:pt x="13357" y="19910"/>
                  </a:lnTo>
                  <a:lnTo>
                    <a:pt x="14298" y="20285"/>
                  </a:lnTo>
                  <a:lnTo>
                    <a:pt x="15280" y="20619"/>
                  </a:lnTo>
                  <a:lnTo>
                    <a:pt x="16261" y="20890"/>
                  </a:lnTo>
                  <a:lnTo>
                    <a:pt x="17284" y="21141"/>
                  </a:lnTo>
                  <a:lnTo>
                    <a:pt x="18307" y="21308"/>
                  </a:lnTo>
                  <a:lnTo>
                    <a:pt x="19330" y="21433"/>
                  </a:lnTo>
                  <a:lnTo>
                    <a:pt x="20414" y="21517"/>
                  </a:lnTo>
                  <a:lnTo>
                    <a:pt x="21027" y="21558"/>
                  </a:lnTo>
                  <a:lnTo>
                    <a:pt x="21600" y="21600"/>
                  </a:lnTo>
                  <a:lnTo>
                    <a:pt x="21559"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7" name="Freeform 27">
              <a:extLst>
                <a:ext uri="{FF2B5EF4-FFF2-40B4-BE49-F238E27FC236}">
                  <a16:creationId xmlns:a16="http://schemas.microsoft.com/office/drawing/2014/main" id="{D26BA034-EF70-6E4F-A537-0AB5C11D8529}"/>
                </a:ext>
              </a:extLst>
            </p:cNvPr>
            <p:cNvSpPr/>
            <p:nvPr/>
          </p:nvSpPr>
          <p:spPr>
            <a:xfrm>
              <a:off x="1246716" y="2675466"/>
              <a:ext cx="1479551" cy="1445685"/>
            </a:xfrm>
            <a:custGeom>
              <a:avLst/>
              <a:gdLst/>
              <a:ahLst/>
              <a:cxnLst>
                <a:cxn ang="0">
                  <a:pos x="wd2" y="hd2"/>
                </a:cxn>
                <a:cxn ang="5400000">
                  <a:pos x="wd2" y="hd2"/>
                </a:cxn>
                <a:cxn ang="10800000">
                  <a:pos x="wd2" y="hd2"/>
                </a:cxn>
                <a:cxn ang="16200000">
                  <a:pos x="wd2" y="hd2"/>
                </a:cxn>
              </a:cxnLst>
              <a:rect l="0" t="0" r="r" b="b"/>
              <a:pathLst>
                <a:path w="21600" h="21600" extrusionOk="0">
                  <a:moveTo>
                    <a:pt x="21538" y="0"/>
                  </a:moveTo>
                  <a:lnTo>
                    <a:pt x="0" y="0"/>
                  </a:lnTo>
                  <a:lnTo>
                    <a:pt x="0" y="1044"/>
                  </a:lnTo>
                  <a:lnTo>
                    <a:pt x="62" y="2087"/>
                  </a:lnTo>
                  <a:lnTo>
                    <a:pt x="185" y="3163"/>
                  </a:lnTo>
                  <a:lnTo>
                    <a:pt x="371" y="4143"/>
                  </a:lnTo>
                  <a:lnTo>
                    <a:pt x="618" y="5155"/>
                  </a:lnTo>
                  <a:lnTo>
                    <a:pt x="865" y="6135"/>
                  </a:lnTo>
                  <a:lnTo>
                    <a:pt x="1174" y="7147"/>
                  </a:lnTo>
                  <a:lnTo>
                    <a:pt x="1545" y="8064"/>
                  </a:lnTo>
                  <a:lnTo>
                    <a:pt x="1978" y="9013"/>
                  </a:lnTo>
                  <a:lnTo>
                    <a:pt x="2410" y="9930"/>
                  </a:lnTo>
                  <a:lnTo>
                    <a:pt x="3399" y="11701"/>
                  </a:lnTo>
                  <a:lnTo>
                    <a:pt x="3955" y="12492"/>
                  </a:lnTo>
                  <a:lnTo>
                    <a:pt x="4573" y="13314"/>
                  </a:lnTo>
                  <a:lnTo>
                    <a:pt x="5191" y="14105"/>
                  </a:lnTo>
                  <a:lnTo>
                    <a:pt x="5871" y="14864"/>
                  </a:lnTo>
                  <a:lnTo>
                    <a:pt x="6613" y="15560"/>
                  </a:lnTo>
                  <a:lnTo>
                    <a:pt x="7355" y="16224"/>
                  </a:lnTo>
                  <a:lnTo>
                    <a:pt x="8096" y="16856"/>
                  </a:lnTo>
                  <a:lnTo>
                    <a:pt x="8900" y="17489"/>
                  </a:lnTo>
                  <a:lnTo>
                    <a:pt x="9765" y="18026"/>
                  </a:lnTo>
                  <a:lnTo>
                    <a:pt x="10568" y="18596"/>
                  </a:lnTo>
                  <a:lnTo>
                    <a:pt x="11495" y="19102"/>
                  </a:lnTo>
                  <a:lnTo>
                    <a:pt x="12361" y="19544"/>
                  </a:lnTo>
                  <a:lnTo>
                    <a:pt x="13288" y="19955"/>
                  </a:lnTo>
                  <a:lnTo>
                    <a:pt x="14276" y="20335"/>
                  </a:lnTo>
                  <a:lnTo>
                    <a:pt x="15265" y="20651"/>
                  </a:lnTo>
                  <a:lnTo>
                    <a:pt x="17243" y="21157"/>
                  </a:lnTo>
                  <a:lnTo>
                    <a:pt x="18294" y="21347"/>
                  </a:lnTo>
                  <a:lnTo>
                    <a:pt x="19375" y="21473"/>
                  </a:lnTo>
                  <a:lnTo>
                    <a:pt x="20426" y="21537"/>
                  </a:lnTo>
                  <a:lnTo>
                    <a:pt x="20982" y="21600"/>
                  </a:lnTo>
                  <a:lnTo>
                    <a:pt x="21600" y="21600"/>
                  </a:lnTo>
                  <a:lnTo>
                    <a:pt x="21538" y="0"/>
                  </a:lnTo>
                  <a:close/>
                </a:path>
              </a:pathLst>
            </a:custGeom>
            <a:solidFill>
              <a:srgbClr val="07A97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8" name="Freeform 28">
              <a:extLst>
                <a:ext uri="{FF2B5EF4-FFF2-40B4-BE49-F238E27FC236}">
                  <a16:creationId xmlns:a16="http://schemas.microsoft.com/office/drawing/2014/main" id="{F7936A35-7EC8-6446-AF84-735ADBD211C2}"/>
                </a:ext>
              </a:extLst>
            </p:cNvPr>
            <p:cNvSpPr/>
            <p:nvPr/>
          </p:nvSpPr>
          <p:spPr>
            <a:xfrm>
              <a:off x="1246716" y="2675466"/>
              <a:ext cx="1479551" cy="1445685"/>
            </a:xfrm>
            <a:custGeom>
              <a:avLst/>
              <a:gdLst/>
              <a:ahLst/>
              <a:cxnLst>
                <a:cxn ang="0">
                  <a:pos x="wd2" y="hd2"/>
                </a:cxn>
                <a:cxn ang="5400000">
                  <a:pos x="wd2" y="hd2"/>
                </a:cxn>
                <a:cxn ang="10800000">
                  <a:pos x="wd2" y="hd2"/>
                </a:cxn>
                <a:cxn ang="16200000">
                  <a:pos x="wd2" y="hd2"/>
                </a:cxn>
              </a:cxnLst>
              <a:rect l="0" t="0" r="r" b="b"/>
              <a:pathLst>
                <a:path w="21600" h="21600" extrusionOk="0">
                  <a:moveTo>
                    <a:pt x="21538" y="0"/>
                  </a:moveTo>
                  <a:lnTo>
                    <a:pt x="0" y="0"/>
                  </a:lnTo>
                  <a:lnTo>
                    <a:pt x="0" y="1044"/>
                  </a:lnTo>
                  <a:lnTo>
                    <a:pt x="62" y="2087"/>
                  </a:lnTo>
                  <a:lnTo>
                    <a:pt x="185" y="3163"/>
                  </a:lnTo>
                  <a:lnTo>
                    <a:pt x="371" y="4143"/>
                  </a:lnTo>
                  <a:lnTo>
                    <a:pt x="618" y="5155"/>
                  </a:lnTo>
                  <a:lnTo>
                    <a:pt x="865" y="6135"/>
                  </a:lnTo>
                  <a:lnTo>
                    <a:pt x="1174" y="7147"/>
                  </a:lnTo>
                  <a:lnTo>
                    <a:pt x="1545" y="8064"/>
                  </a:lnTo>
                  <a:lnTo>
                    <a:pt x="1978" y="9013"/>
                  </a:lnTo>
                  <a:lnTo>
                    <a:pt x="2410" y="9930"/>
                  </a:lnTo>
                  <a:lnTo>
                    <a:pt x="3399" y="11701"/>
                  </a:lnTo>
                  <a:lnTo>
                    <a:pt x="3955" y="12492"/>
                  </a:lnTo>
                  <a:lnTo>
                    <a:pt x="4573" y="13314"/>
                  </a:lnTo>
                  <a:lnTo>
                    <a:pt x="5191" y="14105"/>
                  </a:lnTo>
                  <a:lnTo>
                    <a:pt x="5871" y="14864"/>
                  </a:lnTo>
                  <a:lnTo>
                    <a:pt x="6613" y="15560"/>
                  </a:lnTo>
                  <a:lnTo>
                    <a:pt x="7355" y="16224"/>
                  </a:lnTo>
                  <a:lnTo>
                    <a:pt x="8096" y="16856"/>
                  </a:lnTo>
                  <a:lnTo>
                    <a:pt x="8900" y="17489"/>
                  </a:lnTo>
                  <a:lnTo>
                    <a:pt x="9765" y="18026"/>
                  </a:lnTo>
                  <a:lnTo>
                    <a:pt x="10568" y="18596"/>
                  </a:lnTo>
                  <a:lnTo>
                    <a:pt x="11495" y="19102"/>
                  </a:lnTo>
                  <a:lnTo>
                    <a:pt x="12361" y="19544"/>
                  </a:lnTo>
                  <a:lnTo>
                    <a:pt x="13288" y="19955"/>
                  </a:lnTo>
                  <a:lnTo>
                    <a:pt x="14276" y="20335"/>
                  </a:lnTo>
                  <a:lnTo>
                    <a:pt x="15265" y="20651"/>
                  </a:lnTo>
                  <a:lnTo>
                    <a:pt x="17243" y="21157"/>
                  </a:lnTo>
                  <a:lnTo>
                    <a:pt x="18294" y="21347"/>
                  </a:lnTo>
                  <a:lnTo>
                    <a:pt x="19375" y="21473"/>
                  </a:lnTo>
                  <a:lnTo>
                    <a:pt x="20426" y="21537"/>
                  </a:lnTo>
                  <a:lnTo>
                    <a:pt x="20982" y="21600"/>
                  </a:lnTo>
                  <a:lnTo>
                    <a:pt x="21600" y="21600"/>
                  </a:lnTo>
                  <a:lnTo>
                    <a:pt x="21538"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09" name="Freeform 29">
              <a:extLst>
                <a:ext uri="{FF2B5EF4-FFF2-40B4-BE49-F238E27FC236}">
                  <a16:creationId xmlns:a16="http://schemas.microsoft.com/office/drawing/2014/main" id="{E1EAE202-634C-E947-8C5A-84F3008E459E}"/>
                </a:ext>
              </a:extLst>
            </p:cNvPr>
            <p:cNvSpPr/>
            <p:nvPr/>
          </p:nvSpPr>
          <p:spPr>
            <a:xfrm>
              <a:off x="2012950" y="2675466"/>
              <a:ext cx="709084" cy="6942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9" y="2041"/>
                  </a:lnTo>
                  <a:lnTo>
                    <a:pt x="387" y="4083"/>
                  </a:lnTo>
                  <a:lnTo>
                    <a:pt x="903" y="6190"/>
                  </a:lnTo>
                  <a:lnTo>
                    <a:pt x="1547" y="8034"/>
                  </a:lnTo>
                  <a:lnTo>
                    <a:pt x="2450" y="9944"/>
                  </a:lnTo>
                  <a:lnTo>
                    <a:pt x="3482" y="11656"/>
                  </a:lnTo>
                  <a:lnTo>
                    <a:pt x="4642" y="13302"/>
                  </a:lnTo>
                  <a:lnTo>
                    <a:pt x="5932" y="14751"/>
                  </a:lnTo>
                  <a:lnTo>
                    <a:pt x="7350" y="16200"/>
                  </a:lnTo>
                  <a:lnTo>
                    <a:pt x="8898" y="17451"/>
                  </a:lnTo>
                  <a:lnTo>
                    <a:pt x="10574" y="18505"/>
                  </a:lnTo>
                  <a:lnTo>
                    <a:pt x="12380" y="19559"/>
                  </a:lnTo>
                  <a:lnTo>
                    <a:pt x="14314" y="20349"/>
                  </a:lnTo>
                  <a:lnTo>
                    <a:pt x="16248" y="20810"/>
                  </a:lnTo>
                  <a:lnTo>
                    <a:pt x="18376" y="21205"/>
                  </a:lnTo>
                  <a:lnTo>
                    <a:pt x="20439" y="21468"/>
                  </a:lnTo>
                  <a:lnTo>
                    <a:pt x="21084" y="21468"/>
                  </a:lnTo>
                  <a:lnTo>
                    <a:pt x="21600" y="21600"/>
                  </a:lnTo>
                  <a:lnTo>
                    <a:pt x="21600" y="0"/>
                  </a:lnTo>
                  <a:close/>
                </a:path>
              </a:pathLst>
            </a:custGeom>
            <a:solidFill>
              <a:srgbClr val="96CFB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0" name="Freeform 30">
              <a:extLst>
                <a:ext uri="{FF2B5EF4-FFF2-40B4-BE49-F238E27FC236}">
                  <a16:creationId xmlns:a16="http://schemas.microsoft.com/office/drawing/2014/main" id="{1022E473-6F73-054F-ACC1-F63A291A9930}"/>
                </a:ext>
              </a:extLst>
            </p:cNvPr>
            <p:cNvSpPr/>
            <p:nvPr/>
          </p:nvSpPr>
          <p:spPr>
            <a:xfrm>
              <a:off x="2012950" y="2675466"/>
              <a:ext cx="709084" cy="6942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9" y="2041"/>
                  </a:lnTo>
                  <a:lnTo>
                    <a:pt x="387" y="4083"/>
                  </a:lnTo>
                  <a:lnTo>
                    <a:pt x="903" y="6190"/>
                  </a:lnTo>
                  <a:lnTo>
                    <a:pt x="1547" y="8034"/>
                  </a:lnTo>
                  <a:lnTo>
                    <a:pt x="2450" y="9944"/>
                  </a:lnTo>
                  <a:lnTo>
                    <a:pt x="3482" y="11656"/>
                  </a:lnTo>
                  <a:lnTo>
                    <a:pt x="4642" y="13302"/>
                  </a:lnTo>
                  <a:lnTo>
                    <a:pt x="5932" y="14751"/>
                  </a:lnTo>
                  <a:lnTo>
                    <a:pt x="7350" y="16200"/>
                  </a:lnTo>
                  <a:lnTo>
                    <a:pt x="8898" y="17451"/>
                  </a:lnTo>
                  <a:lnTo>
                    <a:pt x="10574" y="18505"/>
                  </a:lnTo>
                  <a:lnTo>
                    <a:pt x="12380" y="19559"/>
                  </a:lnTo>
                  <a:lnTo>
                    <a:pt x="14314" y="20349"/>
                  </a:lnTo>
                  <a:lnTo>
                    <a:pt x="16248" y="20810"/>
                  </a:lnTo>
                  <a:lnTo>
                    <a:pt x="18376" y="21205"/>
                  </a:lnTo>
                  <a:lnTo>
                    <a:pt x="20439" y="21468"/>
                  </a:lnTo>
                  <a:lnTo>
                    <a:pt x="21084" y="21468"/>
                  </a:lnTo>
                  <a:lnTo>
                    <a:pt x="21600" y="2160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1" name="Freeform 31">
              <a:extLst>
                <a:ext uri="{FF2B5EF4-FFF2-40B4-BE49-F238E27FC236}">
                  <a16:creationId xmlns:a16="http://schemas.microsoft.com/office/drawing/2014/main" id="{5C767A6A-6A97-B044-9BFB-A081B4BFDB48}"/>
                </a:ext>
              </a:extLst>
            </p:cNvPr>
            <p:cNvSpPr/>
            <p:nvPr/>
          </p:nvSpPr>
          <p:spPr>
            <a:xfrm>
              <a:off x="2717800" y="2671233"/>
              <a:ext cx="2233084" cy="2190751"/>
            </a:xfrm>
            <a:custGeom>
              <a:avLst/>
              <a:gdLst/>
              <a:ahLst/>
              <a:cxnLst>
                <a:cxn ang="0">
                  <a:pos x="wd2" y="hd2"/>
                </a:cxn>
                <a:cxn ang="5400000">
                  <a:pos x="wd2" y="hd2"/>
                </a:cxn>
                <a:cxn ang="10800000">
                  <a:pos x="wd2" y="hd2"/>
                </a:cxn>
                <a:cxn ang="16200000">
                  <a:pos x="wd2" y="hd2"/>
                </a:cxn>
              </a:cxnLst>
              <a:rect l="0" t="0" r="r" b="b"/>
              <a:pathLst>
                <a:path w="21600" h="21600" extrusionOk="0">
                  <a:moveTo>
                    <a:pt x="41" y="0"/>
                  </a:moveTo>
                  <a:lnTo>
                    <a:pt x="21600" y="0"/>
                  </a:lnTo>
                  <a:lnTo>
                    <a:pt x="21600" y="1064"/>
                  </a:lnTo>
                  <a:lnTo>
                    <a:pt x="21518" y="2129"/>
                  </a:lnTo>
                  <a:lnTo>
                    <a:pt x="21395" y="3151"/>
                  </a:lnTo>
                  <a:lnTo>
                    <a:pt x="21231" y="4174"/>
                  </a:lnTo>
                  <a:lnTo>
                    <a:pt x="20986" y="5217"/>
                  </a:lnTo>
                  <a:lnTo>
                    <a:pt x="20740" y="6198"/>
                  </a:lnTo>
                  <a:lnTo>
                    <a:pt x="20413" y="7179"/>
                  </a:lnTo>
                  <a:lnTo>
                    <a:pt x="20044" y="8118"/>
                  </a:lnTo>
                  <a:lnTo>
                    <a:pt x="19675" y="9037"/>
                  </a:lnTo>
                  <a:lnTo>
                    <a:pt x="19225" y="9934"/>
                  </a:lnTo>
                  <a:lnTo>
                    <a:pt x="18734" y="10831"/>
                  </a:lnTo>
                  <a:lnTo>
                    <a:pt x="18201" y="11708"/>
                  </a:lnTo>
                  <a:lnTo>
                    <a:pt x="17628" y="12522"/>
                  </a:lnTo>
                  <a:lnTo>
                    <a:pt x="17014" y="13294"/>
                  </a:lnTo>
                  <a:lnTo>
                    <a:pt x="16400" y="14087"/>
                  </a:lnTo>
                  <a:lnTo>
                    <a:pt x="15704" y="14817"/>
                  </a:lnTo>
                  <a:lnTo>
                    <a:pt x="14987" y="15569"/>
                  </a:lnTo>
                  <a:lnTo>
                    <a:pt x="14250" y="16216"/>
                  </a:lnTo>
                  <a:lnTo>
                    <a:pt x="13472" y="16883"/>
                  </a:lnTo>
                  <a:lnTo>
                    <a:pt x="12653" y="17489"/>
                  </a:lnTo>
                  <a:lnTo>
                    <a:pt x="11834" y="18031"/>
                  </a:lnTo>
                  <a:lnTo>
                    <a:pt x="10974" y="18553"/>
                  </a:lnTo>
                  <a:lnTo>
                    <a:pt x="10073" y="19054"/>
                  </a:lnTo>
                  <a:lnTo>
                    <a:pt x="9172" y="19492"/>
                  </a:lnTo>
                  <a:lnTo>
                    <a:pt x="8231" y="19910"/>
                  </a:lnTo>
                  <a:lnTo>
                    <a:pt x="7289" y="20285"/>
                  </a:lnTo>
                  <a:lnTo>
                    <a:pt x="6306" y="20619"/>
                  </a:lnTo>
                  <a:lnTo>
                    <a:pt x="5323" y="20890"/>
                  </a:lnTo>
                  <a:lnTo>
                    <a:pt x="4300" y="21141"/>
                  </a:lnTo>
                  <a:lnTo>
                    <a:pt x="3276" y="21308"/>
                  </a:lnTo>
                  <a:lnTo>
                    <a:pt x="2211" y="21433"/>
                  </a:lnTo>
                  <a:lnTo>
                    <a:pt x="1187" y="21517"/>
                  </a:lnTo>
                  <a:lnTo>
                    <a:pt x="573" y="21558"/>
                  </a:lnTo>
                  <a:lnTo>
                    <a:pt x="0" y="21600"/>
                  </a:lnTo>
                  <a:lnTo>
                    <a:pt x="41"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2" name="Freeform 32">
              <a:extLst>
                <a:ext uri="{FF2B5EF4-FFF2-40B4-BE49-F238E27FC236}">
                  <a16:creationId xmlns:a16="http://schemas.microsoft.com/office/drawing/2014/main" id="{9EE637D6-F726-A145-B0B0-F7CE8D904A74}"/>
                </a:ext>
              </a:extLst>
            </p:cNvPr>
            <p:cNvSpPr/>
            <p:nvPr/>
          </p:nvSpPr>
          <p:spPr>
            <a:xfrm>
              <a:off x="2717800" y="2671233"/>
              <a:ext cx="2233084" cy="2190751"/>
            </a:xfrm>
            <a:custGeom>
              <a:avLst/>
              <a:gdLst/>
              <a:ahLst/>
              <a:cxnLst>
                <a:cxn ang="0">
                  <a:pos x="wd2" y="hd2"/>
                </a:cxn>
                <a:cxn ang="5400000">
                  <a:pos x="wd2" y="hd2"/>
                </a:cxn>
                <a:cxn ang="10800000">
                  <a:pos x="wd2" y="hd2"/>
                </a:cxn>
                <a:cxn ang="16200000">
                  <a:pos x="wd2" y="hd2"/>
                </a:cxn>
              </a:cxnLst>
              <a:rect l="0" t="0" r="r" b="b"/>
              <a:pathLst>
                <a:path w="21600" h="21600" extrusionOk="0">
                  <a:moveTo>
                    <a:pt x="41" y="0"/>
                  </a:moveTo>
                  <a:lnTo>
                    <a:pt x="21600" y="0"/>
                  </a:lnTo>
                  <a:lnTo>
                    <a:pt x="21600" y="1064"/>
                  </a:lnTo>
                  <a:lnTo>
                    <a:pt x="21518" y="2129"/>
                  </a:lnTo>
                  <a:lnTo>
                    <a:pt x="21395" y="3151"/>
                  </a:lnTo>
                  <a:lnTo>
                    <a:pt x="21231" y="4174"/>
                  </a:lnTo>
                  <a:lnTo>
                    <a:pt x="20986" y="5217"/>
                  </a:lnTo>
                  <a:lnTo>
                    <a:pt x="20740" y="6198"/>
                  </a:lnTo>
                  <a:lnTo>
                    <a:pt x="20413" y="7179"/>
                  </a:lnTo>
                  <a:lnTo>
                    <a:pt x="20044" y="8118"/>
                  </a:lnTo>
                  <a:lnTo>
                    <a:pt x="19675" y="9037"/>
                  </a:lnTo>
                  <a:lnTo>
                    <a:pt x="19225" y="9934"/>
                  </a:lnTo>
                  <a:lnTo>
                    <a:pt x="18734" y="10831"/>
                  </a:lnTo>
                  <a:lnTo>
                    <a:pt x="18201" y="11708"/>
                  </a:lnTo>
                  <a:lnTo>
                    <a:pt x="17628" y="12522"/>
                  </a:lnTo>
                  <a:lnTo>
                    <a:pt x="17014" y="13294"/>
                  </a:lnTo>
                  <a:lnTo>
                    <a:pt x="16400" y="14087"/>
                  </a:lnTo>
                  <a:lnTo>
                    <a:pt x="15704" y="14817"/>
                  </a:lnTo>
                  <a:lnTo>
                    <a:pt x="14987" y="15569"/>
                  </a:lnTo>
                  <a:lnTo>
                    <a:pt x="14250" y="16216"/>
                  </a:lnTo>
                  <a:lnTo>
                    <a:pt x="13472" y="16883"/>
                  </a:lnTo>
                  <a:lnTo>
                    <a:pt x="12653" y="17489"/>
                  </a:lnTo>
                  <a:lnTo>
                    <a:pt x="11834" y="18031"/>
                  </a:lnTo>
                  <a:lnTo>
                    <a:pt x="10974" y="18553"/>
                  </a:lnTo>
                  <a:lnTo>
                    <a:pt x="10073" y="19054"/>
                  </a:lnTo>
                  <a:lnTo>
                    <a:pt x="9172" y="19492"/>
                  </a:lnTo>
                  <a:lnTo>
                    <a:pt x="8231" y="19910"/>
                  </a:lnTo>
                  <a:lnTo>
                    <a:pt x="7289" y="20285"/>
                  </a:lnTo>
                  <a:lnTo>
                    <a:pt x="6306" y="20619"/>
                  </a:lnTo>
                  <a:lnTo>
                    <a:pt x="5323" y="20890"/>
                  </a:lnTo>
                  <a:lnTo>
                    <a:pt x="4300" y="21141"/>
                  </a:lnTo>
                  <a:lnTo>
                    <a:pt x="3276" y="21308"/>
                  </a:lnTo>
                  <a:lnTo>
                    <a:pt x="2211" y="21433"/>
                  </a:lnTo>
                  <a:lnTo>
                    <a:pt x="1187" y="21517"/>
                  </a:lnTo>
                  <a:lnTo>
                    <a:pt x="573" y="21558"/>
                  </a:lnTo>
                  <a:lnTo>
                    <a:pt x="0" y="21600"/>
                  </a:lnTo>
                  <a:lnTo>
                    <a:pt x="41"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3" name="Freeform 33">
              <a:extLst>
                <a:ext uri="{FF2B5EF4-FFF2-40B4-BE49-F238E27FC236}">
                  <a16:creationId xmlns:a16="http://schemas.microsoft.com/office/drawing/2014/main" id="{006C6BB4-0581-1C44-8B22-FB7098E1C66E}"/>
                </a:ext>
              </a:extLst>
            </p:cNvPr>
            <p:cNvSpPr/>
            <p:nvPr/>
          </p:nvSpPr>
          <p:spPr>
            <a:xfrm>
              <a:off x="2722033" y="2675466"/>
              <a:ext cx="1473201" cy="1445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44"/>
                  </a:lnTo>
                  <a:lnTo>
                    <a:pt x="21538" y="2087"/>
                  </a:lnTo>
                  <a:lnTo>
                    <a:pt x="21414" y="3163"/>
                  </a:lnTo>
                  <a:lnTo>
                    <a:pt x="21228" y="4143"/>
                  </a:lnTo>
                  <a:lnTo>
                    <a:pt x="21041" y="5155"/>
                  </a:lnTo>
                  <a:lnTo>
                    <a:pt x="20731" y="6135"/>
                  </a:lnTo>
                  <a:lnTo>
                    <a:pt x="20421" y="7147"/>
                  </a:lnTo>
                  <a:lnTo>
                    <a:pt x="20048" y="8064"/>
                  </a:lnTo>
                  <a:lnTo>
                    <a:pt x="19676" y="9013"/>
                  </a:lnTo>
                  <a:lnTo>
                    <a:pt x="19241" y="9930"/>
                  </a:lnTo>
                  <a:lnTo>
                    <a:pt x="18745" y="10816"/>
                  </a:lnTo>
                  <a:lnTo>
                    <a:pt x="18186" y="11701"/>
                  </a:lnTo>
                  <a:lnTo>
                    <a:pt x="17628" y="12492"/>
                  </a:lnTo>
                  <a:lnTo>
                    <a:pt x="17007" y="13314"/>
                  </a:lnTo>
                  <a:lnTo>
                    <a:pt x="16386" y="14105"/>
                  </a:lnTo>
                  <a:lnTo>
                    <a:pt x="15703" y="14864"/>
                  </a:lnTo>
                  <a:lnTo>
                    <a:pt x="15021" y="15560"/>
                  </a:lnTo>
                  <a:lnTo>
                    <a:pt x="14276" y="16224"/>
                  </a:lnTo>
                  <a:lnTo>
                    <a:pt x="12662" y="17489"/>
                  </a:lnTo>
                  <a:lnTo>
                    <a:pt x="11855" y="18026"/>
                  </a:lnTo>
                  <a:lnTo>
                    <a:pt x="10986" y="18596"/>
                  </a:lnTo>
                  <a:lnTo>
                    <a:pt x="10117" y="19102"/>
                  </a:lnTo>
                  <a:lnTo>
                    <a:pt x="9186" y="19544"/>
                  </a:lnTo>
                  <a:lnTo>
                    <a:pt x="8255" y="19955"/>
                  </a:lnTo>
                  <a:lnTo>
                    <a:pt x="7324" y="20335"/>
                  </a:lnTo>
                  <a:lnTo>
                    <a:pt x="6331" y="20651"/>
                  </a:lnTo>
                  <a:lnTo>
                    <a:pt x="5338" y="20904"/>
                  </a:lnTo>
                  <a:lnTo>
                    <a:pt x="4283" y="21157"/>
                  </a:lnTo>
                  <a:lnTo>
                    <a:pt x="3290" y="21347"/>
                  </a:lnTo>
                  <a:lnTo>
                    <a:pt x="2234" y="21473"/>
                  </a:lnTo>
                  <a:lnTo>
                    <a:pt x="1179" y="21537"/>
                  </a:lnTo>
                  <a:lnTo>
                    <a:pt x="559" y="21600"/>
                  </a:lnTo>
                  <a:lnTo>
                    <a:pt x="0" y="21600"/>
                  </a:lnTo>
                  <a:lnTo>
                    <a:pt x="0" y="0"/>
                  </a:lnTo>
                  <a:close/>
                </a:path>
              </a:pathLst>
            </a:custGeom>
            <a:solidFill>
              <a:srgbClr val="E4664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4" name="Freeform 34">
              <a:extLst>
                <a:ext uri="{FF2B5EF4-FFF2-40B4-BE49-F238E27FC236}">
                  <a16:creationId xmlns:a16="http://schemas.microsoft.com/office/drawing/2014/main" id="{585208E4-421A-CF41-A1DA-CA2262A17394}"/>
                </a:ext>
              </a:extLst>
            </p:cNvPr>
            <p:cNvSpPr/>
            <p:nvPr/>
          </p:nvSpPr>
          <p:spPr>
            <a:xfrm>
              <a:off x="2722033" y="2675466"/>
              <a:ext cx="1473201" cy="1445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44"/>
                  </a:lnTo>
                  <a:lnTo>
                    <a:pt x="21538" y="2087"/>
                  </a:lnTo>
                  <a:lnTo>
                    <a:pt x="21414" y="3163"/>
                  </a:lnTo>
                  <a:lnTo>
                    <a:pt x="21228" y="4143"/>
                  </a:lnTo>
                  <a:lnTo>
                    <a:pt x="21041" y="5155"/>
                  </a:lnTo>
                  <a:lnTo>
                    <a:pt x="20731" y="6135"/>
                  </a:lnTo>
                  <a:lnTo>
                    <a:pt x="20421" y="7147"/>
                  </a:lnTo>
                  <a:lnTo>
                    <a:pt x="20048" y="8064"/>
                  </a:lnTo>
                  <a:lnTo>
                    <a:pt x="19676" y="9013"/>
                  </a:lnTo>
                  <a:lnTo>
                    <a:pt x="19241" y="9930"/>
                  </a:lnTo>
                  <a:lnTo>
                    <a:pt x="18745" y="10816"/>
                  </a:lnTo>
                  <a:lnTo>
                    <a:pt x="18186" y="11701"/>
                  </a:lnTo>
                  <a:lnTo>
                    <a:pt x="17628" y="12492"/>
                  </a:lnTo>
                  <a:lnTo>
                    <a:pt x="17007" y="13314"/>
                  </a:lnTo>
                  <a:lnTo>
                    <a:pt x="16386" y="14105"/>
                  </a:lnTo>
                  <a:lnTo>
                    <a:pt x="15703" y="14864"/>
                  </a:lnTo>
                  <a:lnTo>
                    <a:pt x="15021" y="15560"/>
                  </a:lnTo>
                  <a:lnTo>
                    <a:pt x="14276" y="16224"/>
                  </a:lnTo>
                  <a:lnTo>
                    <a:pt x="12662" y="17489"/>
                  </a:lnTo>
                  <a:lnTo>
                    <a:pt x="11855" y="18026"/>
                  </a:lnTo>
                  <a:lnTo>
                    <a:pt x="10986" y="18596"/>
                  </a:lnTo>
                  <a:lnTo>
                    <a:pt x="10117" y="19102"/>
                  </a:lnTo>
                  <a:lnTo>
                    <a:pt x="9186" y="19544"/>
                  </a:lnTo>
                  <a:lnTo>
                    <a:pt x="8255" y="19955"/>
                  </a:lnTo>
                  <a:lnTo>
                    <a:pt x="7324" y="20335"/>
                  </a:lnTo>
                  <a:lnTo>
                    <a:pt x="6331" y="20651"/>
                  </a:lnTo>
                  <a:lnTo>
                    <a:pt x="5338" y="20904"/>
                  </a:lnTo>
                  <a:lnTo>
                    <a:pt x="4283" y="21157"/>
                  </a:lnTo>
                  <a:lnTo>
                    <a:pt x="3290" y="21347"/>
                  </a:lnTo>
                  <a:lnTo>
                    <a:pt x="2234" y="21473"/>
                  </a:lnTo>
                  <a:lnTo>
                    <a:pt x="1179" y="21537"/>
                  </a:lnTo>
                  <a:lnTo>
                    <a:pt x="559" y="21600"/>
                  </a:lnTo>
                  <a:lnTo>
                    <a:pt x="0" y="216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5" name="Freeform 35">
              <a:extLst>
                <a:ext uri="{FF2B5EF4-FFF2-40B4-BE49-F238E27FC236}">
                  <a16:creationId xmlns:a16="http://schemas.microsoft.com/office/drawing/2014/main" id="{F31D2D16-FF7F-C145-AE96-C0DCBD2C205C}"/>
                </a:ext>
              </a:extLst>
            </p:cNvPr>
            <p:cNvSpPr/>
            <p:nvPr/>
          </p:nvSpPr>
          <p:spPr>
            <a:xfrm>
              <a:off x="2722033" y="2675466"/>
              <a:ext cx="706968" cy="6942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041"/>
                  </a:lnTo>
                  <a:lnTo>
                    <a:pt x="21212" y="4083"/>
                  </a:lnTo>
                  <a:lnTo>
                    <a:pt x="20824" y="6190"/>
                  </a:lnTo>
                  <a:lnTo>
                    <a:pt x="20048" y="8034"/>
                  </a:lnTo>
                  <a:lnTo>
                    <a:pt x="19272" y="9944"/>
                  </a:lnTo>
                  <a:lnTo>
                    <a:pt x="18237" y="11656"/>
                  </a:lnTo>
                  <a:lnTo>
                    <a:pt x="17073" y="13302"/>
                  </a:lnTo>
                  <a:lnTo>
                    <a:pt x="15780" y="14751"/>
                  </a:lnTo>
                  <a:lnTo>
                    <a:pt x="14228" y="16200"/>
                  </a:lnTo>
                  <a:lnTo>
                    <a:pt x="12675" y="17451"/>
                  </a:lnTo>
                  <a:lnTo>
                    <a:pt x="10994" y="18505"/>
                  </a:lnTo>
                  <a:lnTo>
                    <a:pt x="9183" y="19559"/>
                  </a:lnTo>
                  <a:lnTo>
                    <a:pt x="7372" y="20349"/>
                  </a:lnTo>
                  <a:lnTo>
                    <a:pt x="5303" y="20810"/>
                  </a:lnTo>
                  <a:lnTo>
                    <a:pt x="3234" y="21205"/>
                  </a:lnTo>
                  <a:lnTo>
                    <a:pt x="1164" y="21468"/>
                  </a:lnTo>
                  <a:lnTo>
                    <a:pt x="647" y="21468"/>
                  </a:lnTo>
                  <a:lnTo>
                    <a:pt x="0" y="21600"/>
                  </a:lnTo>
                  <a:lnTo>
                    <a:pt x="0" y="0"/>
                  </a:lnTo>
                  <a:close/>
                </a:path>
              </a:pathLst>
            </a:custGeom>
            <a:solidFill>
              <a:srgbClr val="F1AE9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6" name="Freeform 36">
              <a:extLst>
                <a:ext uri="{FF2B5EF4-FFF2-40B4-BE49-F238E27FC236}">
                  <a16:creationId xmlns:a16="http://schemas.microsoft.com/office/drawing/2014/main" id="{D84B2FF1-BA74-074C-A8F5-5835EB56A857}"/>
                </a:ext>
              </a:extLst>
            </p:cNvPr>
            <p:cNvSpPr/>
            <p:nvPr/>
          </p:nvSpPr>
          <p:spPr>
            <a:xfrm>
              <a:off x="2722033" y="2675466"/>
              <a:ext cx="706968" cy="6942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041"/>
                  </a:lnTo>
                  <a:lnTo>
                    <a:pt x="21212" y="4083"/>
                  </a:lnTo>
                  <a:lnTo>
                    <a:pt x="20824" y="6190"/>
                  </a:lnTo>
                  <a:lnTo>
                    <a:pt x="20048" y="8034"/>
                  </a:lnTo>
                  <a:lnTo>
                    <a:pt x="19272" y="9944"/>
                  </a:lnTo>
                  <a:lnTo>
                    <a:pt x="18237" y="11656"/>
                  </a:lnTo>
                  <a:lnTo>
                    <a:pt x="17073" y="13302"/>
                  </a:lnTo>
                  <a:lnTo>
                    <a:pt x="15780" y="14751"/>
                  </a:lnTo>
                  <a:lnTo>
                    <a:pt x="14228" y="16200"/>
                  </a:lnTo>
                  <a:lnTo>
                    <a:pt x="12675" y="17451"/>
                  </a:lnTo>
                  <a:lnTo>
                    <a:pt x="10994" y="18505"/>
                  </a:lnTo>
                  <a:lnTo>
                    <a:pt x="9183" y="19559"/>
                  </a:lnTo>
                  <a:lnTo>
                    <a:pt x="7372" y="20349"/>
                  </a:lnTo>
                  <a:lnTo>
                    <a:pt x="5303" y="20810"/>
                  </a:lnTo>
                  <a:lnTo>
                    <a:pt x="3234" y="21205"/>
                  </a:lnTo>
                  <a:lnTo>
                    <a:pt x="1164" y="21468"/>
                  </a:lnTo>
                  <a:lnTo>
                    <a:pt x="647" y="21468"/>
                  </a:lnTo>
                  <a:lnTo>
                    <a:pt x="0" y="216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7" name="Freeform 37">
              <a:extLst>
                <a:ext uri="{FF2B5EF4-FFF2-40B4-BE49-F238E27FC236}">
                  <a16:creationId xmlns:a16="http://schemas.microsoft.com/office/drawing/2014/main" id="{51FA5AC4-1588-0944-8E7E-ADA881B72BEE}"/>
                </a:ext>
              </a:extLst>
            </p:cNvPr>
            <p:cNvSpPr/>
            <p:nvPr/>
          </p:nvSpPr>
          <p:spPr>
            <a:xfrm>
              <a:off x="1809750" y="499533"/>
              <a:ext cx="1733551" cy="400051"/>
            </a:xfrm>
            <a:custGeom>
              <a:avLst/>
              <a:gdLst/>
              <a:ahLst/>
              <a:cxnLst>
                <a:cxn ang="0">
                  <a:pos x="wd2" y="hd2"/>
                </a:cxn>
                <a:cxn ang="5400000">
                  <a:pos x="wd2" y="hd2"/>
                </a:cxn>
                <a:cxn ang="10800000">
                  <a:pos x="wd2" y="hd2"/>
                </a:cxn>
                <a:cxn ang="16200000">
                  <a:pos x="wd2" y="hd2"/>
                </a:cxn>
              </a:cxnLst>
              <a:rect l="0" t="0" r="r" b="b"/>
              <a:pathLst>
                <a:path w="21600" h="21600" extrusionOk="0">
                  <a:moveTo>
                    <a:pt x="0" y="13714"/>
                  </a:moveTo>
                  <a:lnTo>
                    <a:pt x="264" y="12114"/>
                  </a:lnTo>
                  <a:lnTo>
                    <a:pt x="527" y="10857"/>
                  </a:lnTo>
                  <a:lnTo>
                    <a:pt x="633" y="10629"/>
                  </a:lnTo>
                  <a:lnTo>
                    <a:pt x="1741" y="20914"/>
                  </a:lnTo>
                  <a:lnTo>
                    <a:pt x="1582" y="21143"/>
                  </a:lnTo>
                  <a:lnTo>
                    <a:pt x="1424" y="21600"/>
                  </a:lnTo>
                  <a:lnTo>
                    <a:pt x="422" y="12343"/>
                  </a:lnTo>
                  <a:lnTo>
                    <a:pt x="105" y="14171"/>
                  </a:lnTo>
                  <a:lnTo>
                    <a:pt x="0" y="13714"/>
                  </a:lnTo>
                  <a:close/>
                  <a:moveTo>
                    <a:pt x="2743" y="18400"/>
                  </a:moveTo>
                  <a:lnTo>
                    <a:pt x="2743" y="17371"/>
                  </a:lnTo>
                  <a:lnTo>
                    <a:pt x="2848" y="17143"/>
                  </a:lnTo>
                  <a:lnTo>
                    <a:pt x="2901" y="16914"/>
                  </a:lnTo>
                  <a:lnTo>
                    <a:pt x="3112" y="16914"/>
                  </a:lnTo>
                  <a:lnTo>
                    <a:pt x="3165" y="17143"/>
                  </a:lnTo>
                  <a:lnTo>
                    <a:pt x="3218" y="17600"/>
                  </a:lnTo>
                  <a:lnTo>
                    <a:pt x="3218" y="18400"/>
                  </a:lnTo>
                  <a:lnTo>
                    <a:pt x="3165" y="18629"/>
                  </a:lnTo>
                  <a:lnTo>
                    <a:pt x="3059" y="18857"/>
                  </a:lnTo>
                  <a:lnTo>
                    <a:pt x="2901" y="18857"/>
                  </a:lnTo>
                  <a:lnTo>
                    <a:pt x="2796" y="18629"/>
                  </a:lnTo>
                  <a:lnTo>
                    <a:pt x="2743" y="18400"/>
                  </a:lnTo>
                  <a:close/>
                  <a:moveTo>
                    <a:pt x="5275" y="3657"/>
                  </a:moveTo>
                  <a:lnTo>
                    <a:pt x="6277" y="2971"/>
                  </a:lnTo>
                  <a:lnTo>
                    <a:pt x="6593" y="2743"/>
                  </a:lnTo>
                  <a:lnTo>
                    <a:pt x="6857" y="3200"/>
                  </a:lnTo>
                  <a:lnTo>
                    <a:pt x="6963" y="3429"/>
                  </a:lnTo>
                  <a:lnTo>
                    <a:pt x="7015" y="3886"/>
                  </a:lnTo>
                  <a:lnTo>
                    <a:pt x="7068" y="4229"/>
                  </a:lnTo>
                  <a:lnTo>
                    <a:pt x="7121" y="4686"/>
                  </a:lnTo>
                  <a:lnTo>
                    <a:pt x="7174" y="6057"/>
                  </a:lnTo>
                  <a:lnTo>
                    <a:pt x="7068" y="6971"/>
                  </a:lnTo>
                  <a:lnTo>
                    <a:pt x="6910" y="7886"/>
                  </a:lnTo>
                  <a:lnTo>
                    <a:pt x="6752" y="8571"/>
                  </a:lnTo>
                  <a:lnTo>
                    <a:pt x="6488" y="9029"/>
                  </a:lnTo>
                  <a:lnTo>
                    <a:pt x="6066" y="9486"/>
                  </a:lnTo>
                  <a:lnTo>
                    <a:pt x="5908" y="9486"/>
                  </a:lnTo>
                  <a:lnTo>
                    <a:pt x="6171" y="14629"/>
                  </a:lnTo>
                  <a:lnTo>
                    <a:pt x="6013" y="14857"/>
                  </a:lnTo>
                  <a:lnTo>
                    <a:pt x="5802" y="14857"/>
                  </a:lnTo>
                  <a:lnTo>
                    <a:pt x="5275" y="3657"/>
                  </a:lnTo>
                  <a:close/>
                  <a:moveTo>
                    <a:pt x="5908" y="8800"/>
                  </a:moveTo>
                  <a:lnTo>
                    <a:pt x="6277" y="8571"/>
                  </a:lnTo>
                  <a:lnTo>
                    <a:pt x="6488" y="8114"/>
                  </a:lnTo>
                  <a:lnTo>
                    <a:pt x="6646" y="7429"/>
                  </a:lnTo>
                  <a:lnTo>
                    <a:pt x="6752" y="6514"/>
                  </a:lnTo>
                  <a:lnTo>
                    <a:pt x="6752" y="5600"/>
                  </a:lnTo>
                  <a:lnTo>
                    <a:pt x="6699" y="4686"/>
                  </a:lnTo>
                  <a:lnTo>
                    <a:pt x="6593" y="4000"/>
                  </a:lnTo>
                  <a:lnTo>
                    <a:pt x="6488" y="3886"/>
                  </a:lnTo>
                  <a:lnTo>
                    <a:pt x="6382" y="3657"/>
                  </a:lnTo>
                  <a:lnTo>
                    <a:pt x="6119" y="3657"/>
                  </a:lnTo>
                  <a:lnTo>
                    <a:pt x="5697" y="4000"/>
                  </a:lnTo>
                  <a:lnTo>
                    <a:pt x="5908" y="8800"/>
                  </a:lnTo>
                  <a:close/>
                  <a:moveTo>
                    <a:pt x="7965" y="13257"/>
                  </a:moveTo>
                  <a:lnTo>
                    <a:pt x="7701" y="5371"/>
                  </a:lnTo>
                  <a:lnTo>
                    <a:pt x="7859" y="5600"/>
                  </a:lnTo>
                  <a:lnTo>
                    <a:pt x="8018" y="5371"/>
                  </a:lnTo>
                  <a:lnTo>
                    <a:pt x="8070" y="6971"/>
                  </a:lnTo>
                  <a:lnTo>
                    <a:pt x="8176" y="6057"/>
                  </a:lnTo>
                  <a:lnTo>
                    <a:pt x="8281" y="5371"/>
                  </a:lnTo>
                  <a:lnTo>
                    <a:pt x="8440" y="4914"/>
                  </a:lnTo>
                  <a:lnTo>
                    <a:pt x="8598" y="4686"/>
                  </a:lnTo>
                  <a:lnTo>
                    <a:pt x="8651" y="6286"/>
                  </a:lnTo>
                  <a:lnTo>
                    <a:pt x="8387" y="6286"/>
                  </a:lnTo>
                  <a:lnTo>
                    <a:pt x="8281" y="6514"/>
                  </a:lnTo>
                  <a:lnTo>
                    <a:pt x="8229" y="6743"/>
                  </a:lnTo>
                  <a:lnTo>
                    <a:pt x="8123" y="7657"/>
                  </a:lnTo>
                  <a:lnTo>
                    <a:pt x="8123" y="8571"/>
                  </a:lnTo>
                  <a:lnTo>
                    <a:pt x="8281" y="13257"/>
                  </a:lnTo>
                  <a:lnTo>
                    <a:pt x="7965" y="13257"/>
                  </a:lnTo>
                  <a:close/>
                  <a:moveTo>
                    <a:pt x="9231" y="2743"/>
                  </a:moveTo>
                  <a:lnTo>
                    <a:pt x="9231" y="2514"/>
                  </a:lnTo>
                  <a:lnTo>
                    <a:pt x="9284" y="2057"/>
                  </a:lnTo>
                  <a:lnTo>
                    <a:pt x="9336" y="2057"/>
                  </a:lnTo>
                  <a:lnTo>
                    <a:pt x="9442" y="1829"/>
                  </a:lnTo>
                  <a:lnTo>
                    <a:pt x="9521" y="1829"/>
                  </a:lnTo>
                  <a:lnTo>
                    <a:pt x="9626" y="2286"/>
                  </a:lnTo>
                  <a:lnTo>
                    <a:pt x="9679" y="2743"/>
                  </a:lnTo>
                  <a:lnTo>
                    <a:pt x="9679" y="2971"/>
                  </a:lnTo>
                  <a:lnTo>
                    <a:pt x="9626" y="3429"/>
                  </a:lnTo>
                  <a:lnTo>
                    <a:pt x="9574" y="3429"/>
                  </a:lnTo>
                  <a:lnTo>
                    <a:pt x="9442" y="3657"/>
                  </a:lnTo>
                  <a:lnTo>
                    <a:pt x="9389" y="3657"/>
                  </a:lnTo>
                  <a:lnTo>
                    <a:pt x="9284" y="3200"/>
                  </a:lnTo>
                  <a:lnTo>
                    <a:pt x="9231" y="2743"/>
                  </a:lnTo>
                  <a:close/>
                  <a:moveTo>
                    <a:pt x="10048" y="2514"/>
                  </a:moveTo>
                  <a:lnTo>
                    <a:pt x="10101" y="2057"/>
                  </a:lnTo>
                  <a:lnTo>
                    <a:pt x="10259" y="1829"/>
                  </a:lnTo>
                  <a:lnTo>
                    <a:pt x="10365" y="1829"/>
                  </a:lnTo>
                  <a:lnTo>
                    <a:pt x="10418" y="2057"/>
                  </a:lnTo>
                  <a:lnTo>
                    <a:pt x="10418" y="2743"/>
                  </a:lnTo>
                  <a:lnTo>
                    <a:pt x="10365" y="3200"/>
                  </a:lnTo>
                  <a:lnTo>
                    <a:pt x="10312" y="3429"/>
                  </a:lnTo>
                  <a:lnTo>
                    <a:pt x="10154" y="3429"/>
                  </a:lnTo>
                  <a:lnTo>
                    <a:pt x="10048" y="2971"/>
                  </a:lnTo>
                  <a:lnTo>
                    <a:pt x="10048" y="2514"/>
                  </a:lnTo>
                  <a:close/>
                  <a:moveTo>
                    <a:pt x="9073" y="10857"/>
                  </a:moveTo>
                  <a:lnTo>
                    <a:pt x="9178" y="9486"/>
                  </a:lnTo>
                  <a:lnTo>
                    <a:pt x="9336" y="9029"/>
                  </a:lnTo>
                  <a:lnTo>
                    <a:pt x="9574" y="8571"/>
                  </a:lnTo>
                  <a:lnTo>
                    <a:pt x="10101" y="8114"/>
                  </a:lnTo>
                  <a:lnTo>
                    <a:pt x="10154" y="7886"/>
                  </a:lnTo>
                  <a:lnTo>
                    <a:pt x="10207" y="7429"/>
                  </a:lnTo>
                  <a:lnTo>
                    <a:pt x="10207" y="6514"/>
                  </a:lnTo>
                  <a:lnTo>
                    <a:pt x="10101" y="5829"/>
                  </a:lnTo>
                  <a:lnTo>
                    <a:pt x="9996" y="5371"/>
                  </a:lnTo>
                  <a:lnTo>
                    <a:pt x="9890" y="5143"/>
                  </a:lnTo>
                  <a:lnTo>
                    <a:pt x="9732" y="5143"/>
                  </a:lnTo>
                  <a:lnTo>
                    <a:pt x="9626" y="5371"/>
                  </a:lnTo>
                  <a:lnTo>
                    <a:pt x="9442" y="5600"/>
                  </a:lnTo>
                  <a:lnTo>
                    <a:pt x="9336" y="6057"/>
                  </a:lnTo>
                  <a:lnTo>
                    <a:pt x="9284" y="6514"/>
                  </a:lnTo>
                  <a:lnTo>
                    <a:pt x="9178" y="6514"/>
                  </a:lnTo>
                  <a:lnTo>
                    <a:pt x="9178" y="5600"/>
                  </a:lnTo>
                  <a:lnTo>
                    <a:pt x="9284" y="5143"/>
                  </a:lnTo>
                  <a:lnTo>
                    <a:pt x="9442" y="4914"/>
                  </a:lnTo>
                  <a:lnTo>
                    <a:pt x="9626" y="4686"/>
                  </a:lnTo>
                  <a:lnTo>
                    <a:pt x="9837" y="4457"/>
                  </a:lnTo>
                  <a:lnTo>
                    <a:pt x="10154" y="4686"/>
                  </a:lnTo>
                  <a:lnTo>
                    <a:pt x="10365" y="4914"/>
                  </a:lnTo>
                  <a:lnTo>
                    <a:pt x="10470" y="5829"/>
                  </a:lnTo>
                  <a:lnTo>
                    <a:pt x="10523" y="7200"/>
                  </a:lnTo>
                  <a:lnTo>
                    <a:pt x="10576" y="11200"/>
                  </a:lnTo>
                  <a:lnTo>
                    <a:pt x="10629" y="11657"/>
                  </a:lnTo>
                  <a:lnTo>
                    <a:pt x="10840" y="11657"/>
                  </a:lnTo>
                  <a:lnTo>
                    <a:pt x="10840" y="12114"/>
                  </a:lnTo>
                  <a:lnTo>
                    <a:pt x="10681" y="12343"/>
                  </a:lnTo>
                  <a:lnTo>
                    <a:pt x="10523" y="12343"/>
                  </a:lnTo>
                  <a:lnTo>
                    <a:pt x="10365" y="12114"/>
                  </a:lnTo>
                  <a:lnTo>
                    <a:pt x="10259" y="11429"/>
                  </a:lnTo>
                  <a:lnTo>
                    <a:pt x="10048" y="12114"/>
                  </a:lnTo>
                  <a:lnTo>
                    <a:pt x="9890" y="12571"/>
                  </a:lnTo>
                  <a:lnTo>
                    <a:pt x="9679" y="12800"/>
                  </a:lnTo>
                  <a:lnTo>
                    <a:pt x="9521" y="12571"/>
                  </a:lnTo>
                  <a:lnTo>
                    <a:pt x="9336" y="12343"/>
                  </a:lnTo>
                  <a:lnTo>
                    <a:pt x="9125" y="11429"/>
                  </a:lnTo>
                  <a:lnTo>
                    <a:pt x="9073" y="10857"/>
                  </a:lnTo>
                  <a:close/>
                  <a:moveTo>
                    <a:pt x="10259" y="10857"/>
                  </a:moveTo>
                  <a:lnTo>
                    <a:pt x="10259" y="8571"/>
                  </a:lnTo>
                  <a:lnTo>
                    <a:pt x="9837" y="8800"/>
                  </a:lnTo>
                  <a:lnTo>
                    <a:pt x="9574" y="9486"/>
                  </a:lnTo>
                  <a:lnTo>
                    <a:pt x="9521" y="9714"/>
                  </a:lnTo>
                  <a:lnTo>
                    <a:pt x="9442" y="10171"/>
                  </a:lnTo>
                  <a:lnTo>
                    <a:pt x="9442" y="11200"/>
                  </a:lnTo>
                  <a:lnTo>
                    <a:pt x="9574" y="11429"/>
                  </a:lnTo>
                  <a:lnTo>
                    <a:pt x="9626" y="11657"/>
                  </a:lnTo>
                  <a:lnTo>
                    <a:pt x="9785" y="11886"/>
                  </a:lnTo>
                  <a:lnTo>
                    <a:pt x="9890" y="11886"/>
                  </a:lnTo>
                  <a:lnTo>
                    <a:pt x="9996" y="11657"/>
                  </a:lnTo>
                  <a:lnTo>
                    <a:pt x="10154" y="11200"/>
                  </a:lnTo>
                  <a:lnTo>
                    <a:pt x="10259" y="10857"/>
                  </a:lnTo>
                  <a:close/>
                  <a:moveTo>
                    <a:pt x="11262" y="12343"/>
                  </a:moveTo>
                  <a:lnTo>
                    <a:pt x="11262" y="5143"/>
                  </a:lnTo>
                  <a:lnTo>
                    <a:pt x="10998" y="5143"/>
                  </a:lnTo>
                  <a:lnTo>
                    <a:pt x="10998" y="4914"/>
                  </a:lnTo>
                  <a:lnTo>
                    <a:pt x="10945" y="4457"/>
                  </a:lnTo>
                  <a:lnTo>
                    <a:pt x="11262" y="4457"/>
                  </a:lnTo>
                  <a:lnTo>
                    <a:pt x="11314" y="3200"/>
                  </a:lnTo>
                  <a:lnTo>
                    <a:pt x="11367" y="2057"/>
                  </a:lnTo>
                  <a:lnTo>
                    <a:pt x="11578" y="686"/>
                  </a:lnTo>
                  <a:lnTo>
                    <a:pt x="11684" y="229"/>
                  </a:lnTo>
                  <a:lnTo>
                    <a:pt x="11842" y="0"/>
                  </a:lnTo>
                  <a:lnTo>
                    <a:pt x="12105" y="0"/>
                  </a:lnTo>
                  <a:lnTo>
                    <a:pt x="12105" y="1143"/>
                  </a:lnTo>
                  <a:lnTo>
                    <a:pt x="12053" y="1371"/>
                  </a:lnTo>
                  <a:lnTo>
                    <a:pt x="11947" y="1143"/>
                  </a:lnTo>
                  <a:lnTo>
                    <a:pt x="11736" y="1143"/>
                  </a:lnTo>
                  <a:lnTo>
                    <a:pt x="11578" y="1829"/>
                  </a:lnTo>
                  <a:lnTo>
                    <a:pt x="11525" y="2514"/>
                  </a:lnTo>
                  <a:lnTo>
                    <a:pt x="11525" y="3657"/>
                  </a:lnTo>
                  <a:lnTo>
                    <a:pt x="11578" y="4457"/>
                  </a:lnTo>
                  <a:lnTo>
                    <a:pt x="12000" y="4457"/>
                  </a:lnTo>
                  <a:lnTo>
                    <a:pt x="11947" y="4686"/>
                  </a:lnTo>
                  <a:lnTo>
                    <a:pt x="12000" y="5143"/>
                  </a:lnTo>
                  <a:lnTo>
                    <a:pt x="11578" y="5143"/>
                  </a:lnTo>
                  <a:lnTo>
                    <a:pt x="11578" y="12343"/>
                  </a:lnTo>
                  <a:lnTo>
                    <a:pt x="11420" y="12114"/>
                  </a:lnTo>
                  <a:lnTo>
                    <a:pt x="11262" y="12343"/>
                  </a:lnTo>
                  <a:close/>
                  <a:moveTo>
                    <a:pt x="12211" y="8800"/>
                  </a:moveTo>
                  <a:lnTo>
                    <a:pt x="12264" y="7657"/>
                  </a:lnTo>
                  <a:lnTo>
                    <a:pt x="12316" y="6743"/>
                  </a:lnTo>
                  <a:lnTo>
                    <a:pt x="12422" y="6057"/>
                  </a:lnTo>
                  <a:lnTo>
                    <a:pt x="12580" y="5600"/>
                  </a:lnTo>
                  <a:lnTo>
                    <a:pt x="12686" y="5143"/>
                  </a:lnTo>
                  <a:lnTo>
                    <a:pt x="12844" y="4914"/>
                  </a:lnTo>
                  <a:lnTo>
                    <a:pt x="13055" y="4686"/>
                  </a:lnTo>
                  <a:lnTo>
                    <a:pt x="13213" y="4686"/>
                  </a:lnTo>
                  <a:lnTo>
                    <a:pt x="13477" y="4914"/>
                  </a:lnTo>
                  <a:lnTo>
                    <a:pt x="13635" y="5371"/>
                  </a:lnTo>
                  <a:lnTo>
                    <a:pt x="13793" y="6057"/>
                  </a:lnTo>
                  <a:lnTo>
                    <a:pt x="13952" y="8114"/>
                  </a:lnTo>
                  <a:lnTo>
                    <a:pt x="13899" y="9257"/>
                  </a:lnTo>
                  <a:lnTo>
                    <a:pt x="12580" y="8571"/>
                  </a:lnTo>
                  <a:lnTo>
                    <a:pt x="12580" y="9943"/>
                  </a:lnTo>
                  <a:lnTo>
                    <a:pt x="12686" y="10971"/>
                  </a:lnTo>
                  <a:lnTo>
                    <a:pt x="12738" y="11429"/>
                  </a:lnTo>
                  <a:lnTo>
                    <a:pt x="12844" y="11657"/>
                  </a:lnTo>
                  <a:lnTo>
                    <a:pt x="13160" y="12114"/>
                  </a:lnTo>
                  <a:lnTo>
                    <a:pt x="13319" y="12114"/>
                  </a:lnTo>
                  <a:lnTo>
                    <a:pt x="13635" y="11657"/>
                  </a:lnTo>
                  <a:lnTo>
                    <a:pt x="13741" y="11200"/>
                  </a:lnTo>
                  <a:lnTo>
                    <a:pt x="13741" y="12343"/>
                  </a:lnTo>
                  <a:lnTo>
                    <a:pt x="13635" y="12571"/>
                  </a:lnTo>
                  <a:lnTo>
                    <a:pt x="13477" y="12800"/>
                  </a:lnTo>
                  <a:lnTo>
                    <a:pt x="13266" y="13029"/>
                  </a:lnTo>
                  <a:lnTo>
                    <a:pt x="13055" y="13029"/>
                  </a:lnTo>
                  <a:lnTo>
                    <a:pt x="12844" y="12800"/>
                  </a:lnTo>
                  <a:lnTo>
                    <a:pt x="12633" y="12343"/>
                  </a:lnTo>
                  <a:lnTo>
                    <a:pt x="12475" y="11886"/>
                  </a:lnTo>
                  <a:lnTo>
                    <a:pt x="12369" y="11429"/>
                  </a:lnTo>
                  <a:lnTo>
                    <a:pt x="12316" y="10857"/>
                  </a:lnTo>
                  <a:lnTo>
                    <a:pt x="12211" y="9486"/>
                  </a:lnTo>
                  <a:lnTo>
                    <a:pt x="12211" y="8800"/>
                  </a:lnTo>
                  <a:close/>
                  <a:moveTo>
                    <a:pt x="13635" y="8343"/>
                  </a:moveTo>
                  <a:lnTo>
                    <a:pt x="13635" y="7429"/>
                  </a:lnTo>
                  <a:lnTo>
                    <a:pt x="13582" y="6514"/>
                  </a:lnTo>
                  <a:lnTo>
                    <a:pt x="13530" y="6057"/>
                  </a:lnTo>
                  <a:lnTo>
                    <a:pt x="13213" y="5371"/>
                  </a:lnTo>
                  <a:lnTo>
                    <a:pt x="13055" y="5371"/>
                  </a:lnTo>
                  <a:lnTo>
                    <a:pt x="12844" y="5829"/>
                  </a:lnTo>
                  <a:lnTo>
                    <a:pt x="12791" y="6057"/>
                  </a:lnTo>
                  <a:lnTo>
                    <a:pt x="12633" y="6971"/>
                  </a:lnTo>
                  <a:lnTo>
                    <a:pt x="12580" y="7886"/>
                  </a:lnTo>
                  <a:lnTo>
                    <a:pt x="13635" y="8343"/>
                  </a:lnTo>
                  <a:close/>
                  <a:moveTo>
                    <a:pt x="14268" y="13029"/>
                  </a:moveTo>
                  <a:lnTo>
                    <a:pt x="14532" y="5143"/>
                  </a:lnTo>
                  <a:lnTo>
                    <a:pt x="14637" y="5371"/>
                  </a:lnTo>
                  <a:lnTo>
                    <a:pt x="14796" y="5371"/>
                  </a:lnTo>
                  <a:lnTo>
                    <a:pt x="14796" y="6971"/>
                  </a:lnTo>
                  <a:lnTo>
                    <a:pt x="14901" y="6286"/>
                  </a:lnTo>
                  <a:lnTo>
                    <a:pt x="15059" y="5829"/>
                  </a:lnTo>
                  <a:lnTo>
                    <a:pt x="15218" y="5600"/>
                  </a:lnTo>
                  <a:lnTo>
                    <a:pt x="15429" y="5829"/>
                  </a:lnTo>
                  <a:lnTo>
                    <a:pt x="15376" y="7200"/>
                  </a:lnTo>
                  <a:lnTo>
                    <a:pt x="15218" y="6971"/>
                  </a:lnTo>
                  <a:lnTo>
                    <a:pt x="15112" y="6743"/>
                  </a:lnTo>
                  <a:lnTo>
                    <a:pt x="14901" y="7200"/>
                  </a:lnTo>
                  <a:lnTo>
                    <a:pt x="14796" y="7886"/>
                  </a:lnTo>
                  <a:lnTo>
                    <a:pt x="14743" y="8800"/>
                  </a:lnTo>
                  <a:lnTo>
                    <a:pt x="14585" y="13257"/>
                  </a:lnTo>
                  <a:lnTo>
                    <a:pt x="14426" y="13257"/>
                  </a:lnTo>
                  <a:lnTo>
                    <a:pt x="14268" y="13029"/>
                  </a:lnTo>
                  <a:close/>
                  <a:moveTo>
                    <a:pt x="15534" y="10400"/>
                  </a:moveTo>
                  <a:lnTo>
                    <a:pt x="15587" y="9486"/>
                  </a:lnTo>
                  <a:lnTo>
                    <a:pt x="15692" y="8571"/>
                  </a:lnTo>
                  <a:lnTo>
                    <a:pt x="15798" y="7886"/>
                  </a:lnTo>
                  <a:lnTo>
                    <a:pt x="15956" y="7429"/>
                  </a:lnTo>
                  <a:lnTo>
                    <a:pt x="16062" y="7200"/>
                  </a:lnTo>
                  <a:lnTo>
                    <a:pt x="16273" y="6971"/>
                  </a:lnTo>
                  <a:lnTo>
                    <a:pt x="16431" y="6743"/>
                  </a:lnTo>
                  <a:lnTo>
                    <a:pt x="16589" y="6971"/>
                  </a:lnTo>
                  <a:lnTo>
                    <a:pt x="16853" y="7200"/>
                  </a:lnTo>
                  <a:lnTo>
                    <a:pt x="17011" y="7886"/>
                  </a:lnTo>
                  <a:lnTo>
                    <a:pt x="17222" y="9257"/>
                  </a:lnTo>
                  <a:lnTo>
                    <a:pt x="17222" y="10629"/>
                  </a:lnTo>
                  <a:lnTo>
                    <a:pt x="17169" y="11657"/>
                  </a:lnTo>
                  <a:lnTo>
                    <a:pt x="15903" y="10400"/>
                  </a:lnTo>
                  <a:lnTo>
                    <a:pt x="15851" y="11657"/>
                  </a:lnTo>
                  <a:lnTo>
                    <a:pt x="15903" y="12800"/>
                  </a:lnTo>
                  <a:lnTo>
                    <a:pt x="16114" y="13714"/>
                  </a:lnTo>
                  <a:lnTo>
                    <a:pt x="16220" y="13943"/>
                  </a:lnTo>
                  <a:lnTo>
                    <a:pt x="16431" y="14171"/>
                  </a:lnTo>
                  <a:lnTo>
                    <a:pt x="16589" y="14400"/>
                  </a:lnTo>
                  <a:lnTo>
                    <a:pt x="16695" y="14171"/>
                  </a:lnTo>
                  <a:lnTo>
                    <a:pt x="16853" y="14171"/>
                  </a:lnTo>
                  <a:lnTo>
                    <a:pt x="16958" y="13714"/>
                  </a:lnTo>
                  <a:lnTo>
                    <a:pt x="16958" y="14629"/>
                  </a:lnTo>
                  <a:lnTo>
                    <a:pt x="16853" y="14857"/>
                  </a:lnTo>
                  <a:lnTo>
                    <a:pt x="16695" y="15086"/>
                  </a:lnTo>
                  <a:lnTo>
                    <a:pt x="16484" y="15086"/>
                  </a:lnTo>
                  <a:lnTo>
                    <a:pt x="16220" y="14857"/>
                  </a:lnTo>
                  <a:lnTo>
                    <a:pt x="16009" y="14629"/>
                  </a:lnTo>
                  <a:lnTo>
                    <a:pt x="15851" y="14171"/>
                  </a:lnTo>
                  <a:lnTo>
                    <a:pt x="15745" y="13714"/>
                  </a:lnTo>
                  <a:lnTo>
                    <a:pt x="15640" y="13029"/>
                  </a:lnTo>
                  <a:lnTo>
                    <a:pt x="15534" y="11657"/>
                  </a:lnTo>
                  <a:lnTo>
                    <a:pt x="15534" y="10400"/>
                  </a:lnTo>
                  <a:close/>
                  <a:moveTo>
                    <a:pt x="16905" y="10857"/>
                  </a:moveTo>
                  <a:lnTo>
                    <a:pt x="16958" y="9714"/>
                  </a:lnTo>
                  <a:lnTo>
                    <a:pt x="16905" y="8800"/>
                  </a:lnTo>
                  <a:lnTo>
                    <a:pt x="16853" y="8343"/>
                  </a:lnTo>
                  <a:lnTo>
                    <a:pt x="16800" y="8114"/>
                  </a:lnTo>
                  <a:lnTo>
                    <a:pt x="16589" y="7657"/>
                  </a:lnTo>
                  <a:lnTo>
                    <a:pt x="16325" y="7657"/>
                  </a:lnTo>
                  <a:lnTo>
                    <a:pt x="16220" y="7886"/>
                  </a:lnTo>
                  <a:lnTo>
                    <a:pt x="16167" y="8114"/>
                  </a:lnTo>
                  <a:lnTo>
                    <a:pt x="16009" y="9029"/>
                  </a:lnTo>
                  <a:lnTo>
                    <a:pt x="15956" y="9714"/>
                  </a:lnTo>
                  <a:lnTo>
                    <a:pt x="16905" y="10857"/>
                  </a:lnTo>
                  <a:close/>
                  <a:moveTo>
                    <a:pt x="17433" y="16000"/>
                  </a:moveTo>
                  <a:lnTo>
                    <a:pt x="18013" y="8343"/>
                  </a:lnTo>
                  <a:lnTo>
                    <a:pt x="18330" y="8800"/>
                  </a:lnTo>
                  <a:lnTo>
                    <a:pt x="18224" y="10171"/>
                  </a:lnTo>
                  <a:lnTo>
                    <a:pt x="18330" y="9714"/>
                  </a:lnTo>
                  <a:lnTo>
                    <a:pt x="18488" y="9486"/>
                  </a:lnTo>
                  <a:lnTo>
                    <a:pt x="18699" y="9257"/>
                  </a:lnTo>
                  <a:lnTo>
                    <a:pt x="18963" y="9486"/>
                  </a:lnTo>
                  <a:lnTo>
                    <a:pt x="19174" y="9943"/>
                  </a:lnTo>
                  <a:lnTo>
                    <a:pt x="19279" y="10629"/>
                  </a:lnTo>
                  <a:lnTo>
                    <a:pt x="19332" y="11200"/>
                  </a:lnTo>
                  <a:lnTo>
                    <a:pt x="19332" y="12571"/>
                  </a:lnTo>
                  <a:lnTo>
                    <a:pt x="19279" y="13486"/>
                  </a:lnTo>
                  <a:lnTo>
                    <a:pt x="18963" y="18057"/>
                  </a:lnTo>
                  <a:lnTo>
                    <a:pt x="18857" y="17829"/>
                  </a:lnTo>
                  <a:lnTo>
                    <a:pt x="18646" y="17600"/>
                  </a:lnTo>
                  <a:lnTo>
                    <a:pt x="18963" y="13029"/>
                  </a:lnTo>
                  <a:lnTo>
                    <a:pt x="19015" y="11886"/>
                  </a:lnTo>
                  <a:lnTo>
                    <a:pt x="18963" y="10971"/>
                  </a:lnTo>
                  <a:lnTo>
                    <a:pt x="18857" y="10400"/>
                  </a:lnTo>
                  <a:lnTo>
                    <a:pt x="18699" y="10171"/>
                  </a:lnTo>
                  <a:lnTo>
                    <a:pt x="18541" y="10171"/>
                  </a:lnTo>
                  <a:lnTo>
                    <a:pt x="18382" y="10400"/>
                  </a:lnTo>
                  <a:lnTo>
                    <a:pt x="18224" y="10971"/>
                  </a:lnTo>
                  <a:lnTo>
                    <a:pt x="18066" y="12114"/>
                  </a:lnTo>
                  <a:lnTo>
                    <a:pt x="17749" y="16457"/>
                  </a:lnTo>
                  <a:lnTo>
                    <a:pt x="17433" y="16000"/>
                  </a:lnTo>
                  <a:close/>
                  <a:moveTo>
                    <a:pt x="20176" y="11657"/>
                  </a:moveTo>
                  <a:lnTo>
                    <a:pt x="21600" y="14171"/>
                  </a:lnTo>
                  <a:lnTo>
                    <a:pt x="21547" y="14400"/>
                  </a:lnTo>
                  <a:lnTo>
                    <a:pt x="19859" y="18857"/>
                  </a:lnTo>
                  <a:lnTo>
                    <a:pt x="20387" y="19543"/>
                  </a:lnTo>
                  <a:lnTo>
                    <a:pt x="20914" y="20457"/>
                  </a:lnTo>
                  <a:lnTo>
                    <a:pt x="20862" y="20914"/>
                  </a:lnTo>
                  <a:lnTo>
                    <a:pt x="20862" y="21143"/>
                  </a:lnTo>
                  <a:lnTo>
                    <a:pt x="19332" y="18629"/>
                  </a:lnTo>
                  <a:lnTo>
                    <a:pt x="19332" y="18171"/>
                  </a:lnTo>
                  <a:lnTo>
                    <a:pt x="19754" y="17371"/>
                  </a:lnTo>
                  <a:lnTo>
                    <a:pt x="20229" y="16229"/>
                  </a:lnTo>
                  <a:lnTo>
                    <a:pt x="21073" y="13943"/>
                  </a:lnTo>
                  <a:lnTo>
                    <a:pt x="20598" y="13257"/>
                  </a:lnTo>
                  <a:lnTo>
                    <a:pt x="20070" y="12571"/>
                  </a:lnTo>
                  <a:lnTo>
                    <a:pt x="20176" y="1165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8" name="Freeform 38">
              <a:extLst>
                <a:ext uri="{FF2B5EF4-FFF2-40B4-BE49-F238E27FC236}">
                  <a16:creationId xmlns:a16="http://schemas.microsoft.com/office/drawing/2014/main" id="{0E25284F-D74D-4140-BAB7-BFAF5A812401}"/>
                </a:ext>
              </a:extLst>
            </p:cNvPr>
            <p:cNvSpPr/>
            <p:nvPr/>
          </p:nvSpPr>
          <p:spPr>
            <a:xfrm>
              <a:off x="1809750" y="696383"/>
              <a:ext cx="139701" cy="203201"/>
            </a:xfrm>
            <a:custGeom>
              <a:avLst/>
              <a:gdLst/>
              <a:ahLst/>
              <a:cxnLst>
                <a:cxn ang="0">
                  <a:pos x="wd2" y="hd2"/>
                </a:cxn>
                <a:cxn ang="5400000">
                  <a:pos x="wd2" y="hd2"/>
                </a:cxn>
                <a:cxn ang="10800000">
                  <a:pos x="wd2" y="hd2"/>
                </a:cxn>
                <a:cxn ang="16200000">
                  <a:pos x="wd2" y="hd2"/>
                </a:cxn>
              </a:cxnLst>
              <a:rect l="0" t="0" r="r" b="b"/>
              <a:pathLst>
                <a:path w="21600" h="21600" extrusionOk="0">
                  <a:moveTo>
                    <a:pt x="0" y="6075"/>
                  </a:moveTo>
                  <a:lnTo>
                    <a:pt x="3273" y="2925"/>
                  </a:lnTo>
                  <a:lnTo>
                    <a:pt x="6545" y="450"/>
                  </a:lnTo>
                  <a:lnTo>
                    <a:pt x="7855" y="0"/>
                  </a:lnTo>
                  <a:lnTo>
                    <a:pt x="21600" y="20250"/>
                  </a:lnTo>
                  <a:lnTo>
                    <a:pt x="19636" y="20700"/>
                  </a:lnTo>
                  <a:lnTo>
                    <a:pt x="17673" y="21600"/>
                  </a:lnTo>
                  <a:lnTo>
                    <a:pt x="5236" y="3375"/>
                  </a:lnTo>
                  <a:lnTo>
                    <a:pt x="1309" y="6975"/>
                  </a:lnTo>
                  <a:lnTo>
                    <a:pt x="0" y="6075"/>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19" name="Freeform 39">
              <a:extLst>
                <a:ext uri="{FF2B5EF4-FFF2-40B4-BE49-F238E27FC236}">
                  <a16:creationId xmlns:a16="http://schemas.microsoft.com/office/drawing/2014/main" id="{D3239620-FBE2-854A-9BBF-01FBCF6D4E2B}"/>
                </a:ext>
              </a:extLst>
            </p:cNvPr>
            <p:cNvSpPr/>
            <p:nvPr/>
          </p:nvSpPr>
          <p:spPr>
            <a:xfrm>
              <a:off x="2029883" y="812800"/>
              <a:ext cx="38101" cy="35984"/>
            </a:xfrm>
            <a:custGeom>
              <a:avLst/>
              <a:gdLst/>
              <a:ahLst/>
              <a:cxnLst>
                <a:cxn ang="0">
                  <a:pos x="wd2" y="hd2"/>
                </a:cxn>
                <a:cxn ang="5400000">
                  <a:pos x="wd2" y="hd2"/>
                </a:cxn>
                <a:cxn ang="10800000">
                  <a:pos x="wd2" y="hd2"/>
                </a:cxn>
                <a:cxn ang="16200000">
                  <a:pos x="wd2" y="hd2"/>
                </a:cxn>
              </a:cxnLst>
              <a:rect l="0" t="0" r="r" b="b"/>
              <a:pathLst>
                <a:path w="21600" h="21600" extrusionOk="0">
                  <a:moveTo>
                    <a:pt x="0" y="16518"/>
                  </a:moveTo>
                  <a:lnTo>
                    <a:pt x="0" y="5082"/>
                  </a:lnTo>
                  <a:lnTo>
                    <a:pt x="4800" y="2541"/>
                  </a:lnTo>
                  <a:lnTo>
                    <a:pt x="7200" y="0"/>
                  </a:lnTo>
                  <a:lnTo>
                    <a:pt x="16800" y="0"/>
                  </a:lnTo>
                  <a:lnTo>
                    <a:pt x="19200" y="2541"/>
                  </a:lnTo>
                  <a:lnTo>
                    <a:pt x="21600" y="7624"/>
                  </a:lnTo>
                  <a:lnTo>
                    <a:pt x="21600" y="16518"/>
                  </a:lnTo>
                  <a:lnTo>
                    <a:pt x="19200" y="19059"/>
                  </a:lnTo>
                  <a:lnTo>
                    <a:pt x="14400" y="21600"/>
                  </a:lnTo>
                  <a:lnTo>
                    <a:pt x="7200" y="21600"/>
                  </a:lnTo>
                  <a:lnTo>
                    <a:pt x="2400" y="19059"/>
                  </a:lnTo>
                  <a:lnTo>
                    <a:pt x="0" y="16518"/>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0" name="Freeform 40">
              <a:extLst>
                <a:ext uri="{FF2B5EF4-FFF2-40B4-BE49-F238E27FC236}">
                  <a16:creationId xmlns:a16="http://schemas.microsoft.com/office/drawing/2014/main" id="{E4A70D75-724E-5343-B062-65DFB7C9FD3E}"/>
                </a:ext>
              </a:extLst>
            </p:cNvPr>
            <p:cNvSpPr/>
            <p:nvPr/>
          </p:nvSpPr>
          <p:spPr>
            <a:xfrm>
              <a:off x="2233083" y="550333"/>
              <a:ext cx="152401" cy="224368"/>
            </a:xfrm>
            <a:custGeom>
              <a:avLst/>
              <a:gdLst/>
              <a:ahLst/>
              <a:cxnLst>
                <a:cxn ang="0">
                  <a:pos x="wd2" y="hd2"/>
                </a:cxn>
                <a:cxn ang="5400000">
                  <a:pos x="wd2" y="hd2"/>
                </a:cxn>
                <a:cxn ang="10800000">
                  <a:pos x="wd2" y="hd2"/>
                </a:cxn>
                <a:cxn ang="16200000">
                  <a:pos x="wd2" y="hd2"/>
                </a:cxn>
              </a:cxnLst>
              <a:rect l="0" t="0" r="r" b="b"/>
              <a:pathLst>
                <a:path w="21600" h="21600" extrusionOk="0">
                  <a:moveTo>
                    <a:pt x="0" y="1630"/>
                  </a:moveTo>
                  <a:lnTo>
                    <a:pt x="11400" y="408"/>
                  </a:lnTo>
                  <a:lnTo>
                    <a:pt x="15000" y="0"/>
                  </a:lnTo>
                  <a:lnTo>
                    <a:pt x="18000" y="815"/>
                  </a:lnTo>
                  <a:lnTo>
                    <a:pt x="19200" y="1223"/>
                  </a:lnTo>
                  <a:lnTo>
                    <a:pt x="19800" y="2038"/>
                  </a:lnTo>
                  <a:lnTo>
                    <a:pt x="20400" y="2649"/>
                  </a:lnTo>
                  <a:lnTo>
                    <a:pt x="21000" y="3464"/>
                  </a:lnTo>
                  <a:lnTo>
                    <a:pt x="21600" y="5909"/>
                  </a:lnTo>
                  <a:lnTo>
                    <a:pt x="20400" y="7540"/>
                  </a:lnTo>
                  <a:lnTo>
                    <a:pt x="18600" y="9170"/>
                  </a:lnTo>
                  <a:lnTo>
                    <a:pt x="16800" y="10392"/>
                  </a:lnTo>
                  <a:lnTo>
                    <a:pt x="13800" y="11208"/>
                  </a:lnTo>
                  <a:lnTo>
                    <a:pt x="9000" y="12023"/>
                  </a:lnTo>
                  <a:lnTo>
                    <a:pt x="7200" y="12023"/>
                  </a:lnTo>
                  <a:lnTo>
                    <a:pt x="10200" y="21192"/>
                  </a:lnTo>
                  <a:lnTo>
                    <a:pt x="8400" y="21600"/>
                  </a:lnTo>
                  <a:lnTo>
                    <a:pt x="6000" y="21600"/>
                  </a:lnTo>
                  <a:lnTo>
                    <a:pt x="0" y="163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1" name="Freeform 41">
              <a:extLst>
                <a:ext uri="{FF2B5EF4-FFF2-40B4-BE49-F238E27FC236}">
                  <a16:creationId xmlns:a16="http://schemas.microsoft.com/office/drawing/2014/main" id="{BFD98925-80C8-974B-9D8A-1B1847CB7FE3}"/>
                </a:ext>
              </a:extLst>
            </p:cNvPr>
            <p:cNvSpPr/>
            <p:nvPr/>
          </p:nvSpPr>
          <p:spPr>
            <a:xfrm>
              <a:off x="2266950" y="567266"/>
              <a:ext cx="84667" cy="95251"/>
            </a:xfrm>
            <a:custGeom>
              <a:avLst/>
              <a:gdLst/>
              <a:ahLst/>
              <a:cxnLst>
                <a:cxn ang="0">
                  <a:pos x="wd2" y="hd2"/>
                </a:cxn>
                <a:cxn ang="5400000">
                  <a:pos x="wd2" y="hd2"/>
                </a:cxn>
                <a:cxn ang="10800000">
                  <a:pos x="wd2" y="hd2"/>
                </a:cxn>
                <a:cxn ang="16200000">
                  <a:pos x="wd2" y="hd2"/>
                </a:cxn>
              </a:cxnLst>
              <a:rect l="0" t="0" r="r" b="b"/>
              <a:pathLst>
                <a:path w="21600" h="21600" extrusionOk="0">
                  <a:moveTo>
                    <a:pt x="4320" y="21600"/>
                  </a:moveTo>
                  <a:lnTo>
                    <a:pt x="11880" y="20640"/>
                  </a:lnTo>
                  <a:lnTo>
                    <a:pt x="16200" y="18720"/>
                  </a:lnTo>
                  <a:lnTo>
                    <a:pt x="19440" y="15840"/>
                  </a:lnTo>
                  <a:lnTo>
                    <a:pt x="21600" y="12000"/>
                  </a:lnTo>
                  <a:lnTo>
                    <a:pt x="21600" y="8160"/>
                  </a:lnTo>
                  <a:lnTo>
                    <a:pt x="20520" y="4320"/>
                  </a:lnTo>
                  <a:lnTo>
                    <a:pt x="18360" y="1440"/>
                  </a:lnTo>
                  <a:lnTo>
                    <a:pt x="16200" y="960"/>
                  </a:lnTo>
                  <a:lnTo>
                    <a:pt x="14040" y="0"/>
                  </a:lnTo>
                  <a:lnTo>
                    <a:pt x="8640" y="0"/>
                  </a:lnTo>
                  <a:lnTo>
                    <a:pt x="0" y="1440"/>
                  </a:lnTo>
                  <a:lnTo>
                    <a:pt x="4320" y="21600"/>
                  </a:lnTo>
                </a:path>
              </a:pathLst>
            </a:custGeom>
            <a:solidFill>
              <a:srgbClr val="0000D2"/>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2" name="Freeform 42">
              <a:extLst>
                <a:ext uri="{FF2B5EF4-FFF2-40B4-BE49-F238E27FC236}">
                  <a16:creationId xmlns:a16="http://schemas.microsoft.com/office/drawing/2014/main" id="{3C1388C7-0B9C-8B41-91FE-6BDA2C048BD6}"/>
                </a:ext>
              </a:extLst>
            </p:cNvPr>
            <p:cNvSpPr/>
            <p:nvPr/>
          </p:nvSpPr>
          <p:spPr>
            <a:xfrm>
              <a:off x="2427816" y="586316"/>
              <a:ext cx="76201" cy="158751"/>
            </a:xfrm>
            <a:custGeom>
              <a:avLst/>
              <a:gdLst/>
              <a:ahLst/>
              <a:cxnLst>
                <a:cxn ang="0">
                  <a:pos x="wd2" y="hd2"/>
                </a:cxn>
                <a:cxn ang="5400000">
                  <a:pos x="wd2" y="hd2"/>
                </a:cxn>
                <a:cxn ang="10800000">
                  <a:pos x="wd2" y="hd2"/>
                </a:cxn>
                <a:cxn ang="16200000">
                  <a:pos x="wd2" y="hd2"/>
                </a:cxn>
              </a:cxnLst>
              <a:rect l="0" t="0" r="r" b="b"/>
              <a:pathLst>
                <a:path w="21600" h="21600" extrusionOk="0">
                  <a:moveTo>
                    <a:pt x="6000" y="21600"/>
                  </a:moveTo>
                  <a:lnTo>
                    <a:pt x="0" y="1728"/>
                  </a:lnTo>
                  <a:lnTo>
                    <a:pt x="3600" y="2304"/>
                  </a:lnTo>
                  <a:lnTo>
                    <a:pt x="7200" y="1728"/>
                  </a:lnTo>
                  <a:lnTo>
                    <a:pt x="8400" y="5760"/>
                  </a:lnTo>
                  <a:lnTo>
                    <a:pt x="10800" y="3456"/>
                  </a:lnTo>
                  <a:lnTo>
                    <a:pt x="13200" y="1728"/>
                  </a:lnTo>
                  <a:lnTo>
                    <a:pt x="16800" y="576"/>
                  </a:lnTo>
                  <a:lnTo>
                    <a:pt x="20400" y="0"/>
                  </a:lnTo>
                  <a:lnTo>
                    <a:pt x="21600" y="4032"/>
                  </a:lnTo>
                  <a:lnTo>
                    <a:pt x="15600" y="4032"/>
                  </a:lnTo>
                  <a:lnTo>
                    <a:pt x="13200" y="4608"/>
                  </a:lnTo>
                  <a:lnTo>
                    <a:pt x="12000" y="5184"/>
                  </a:lnTo>
                  <a:lnTo>
                    <a:pt x="9600" y="7488"/>
                  </a:lnTo>
                  <a:lnTo>
                    <a:pt x="9600" y="9792"/>
                  </a:lnTo>
                  <a:lnTo>
                    <a:pt x="13200" y="21600"/>
                  </a:lnTo>
                  <a:lnTo>
                    <a:pt x="60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 name="Freeform 43">
              <a:extLst>
                <a:ext uri="{FF2B5EF4-FFF2-40B4-BE49-F238E27FC236}">
                  <a16:creationId xmlns:a16="http://schemas.microsoft.com/office/drawing/2014/main" id="{88F9A06A-5737-C84D-BAF7-A2F94310F8B9}"/>
                </a:ext>
              </a:extLst>
            </p:cNvPr>
            <p:cNvSpPr/>
            <p:nvPr/>
          </p:nvSpPr>
          <p:spPr>
            <a:xfrm>
              <a:off x="2550583" y="533400"/>
              <a:ext cx="35984" cy="3386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0" y="8100"/>
                  </a:lnTo>
                  <a:lnTo>
                    <a:pt x="2541" y="2700"/>
                  </a:lnTo>
                  <a:lnTo>
                    <a:pt x="5082" y="2700"/>
                  </a:lnTo>
                  <a:lnTo>
                    <a:pt x="10165" y="0"/>
                  </a:lnTo>
                  <a:lnTo>
                    <a:pt x="13976" y="0"/>
                  </a:lnTo>
                  <a:lnTo>
                    <a:pt x="19059" y="5400"/>
                  </a:lnTo>
                  <a:lnTo>
                    <a:pt x="21600" y="10800"/>
                  </a:lnTo>
                  <a:lnTo>
                    <a:pt x="21600" y="13500"/>
                  </a:lnTo>
                  <a:lnTo>
                    <a:pt x="19059" y="18900"/>
                  </a:lnTo>
                  <a:lnTo>
                    <a:pt x="16518" y="18900"/>
                  </a:lnTo>
                  <a:lnTo>
                    <a:pt x="10165" y="21600"/>
                  </a:lnTo>
                  <a:lnTo>
                    <a:pt x="7624" y="21600"/>
                  </a:lnTo>
                  <a:lnTo>
                    <a:pt x="2541" y="16200"/>
                  </a:lnTo>
                  <a:lnTo>
                    <a:pt x="0" y="108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 name="Freeform 44">
              <a:extLst>
                <a:ext uri="{FF2B5EF4-FFF2-40B4-BE49-F238E27FC236}">
                  <a16:creationId xmlns:a16="http://schemas.microsoft.com/office/drawing/2014/main" id="{1463F89D-D0DA-574B-A1D3-0081D54048F4}"/>
                </a:ext>
              </a:extLst>
            </p:cNvPr>
            <p:cNvSpPr/>
            <p:nvPr/>
          </p:nvSpPr>
          <p:spPr>
            <a:xfrm>
              <a:off x="2616200" y="533400"/>
              <a:ext cx="29634" cy="29634"/>
            </a:xfrm>
            <a:custGeom>
              <a:avLst/>
              <a:gdLst/>
              <a:ahLst/>
              <a:cxnLst>
                <a:cxn ang="0">
                  <a:pos x="wd2" y="hd2"/>
                </a:cxn>
                <a:cxn ang="5400000">
                  <a:pos x="wd2" y="hd2"/>
                </a:cxn>
                <a:cxn ang="10800000">
                  <a:pos x="wd2" y="hd2"/>
                </a:cxn>
                <a:cxn ang="16200000">
                  <a:pos x="wd2" y="hd2"/>
                </a:cxn>
              </a:cxnLst>
              <a:rect l="0" t="0" r="r" b="b"/>
              <a:pathLst>
                <a:path w="21600" h="21600" extrusionOk="0">
                  <a:moveTo>
                    <a:pt x="0" y="9257"/>
                  </a:moveTo>
                  <a:lnTo>
                    <a:pt x="3086" y="3086"/>
                  </a:lnTo>
                  <a:lnTo>
                    <a:pt x="12343" y="0"/>
                  </a:lnTo>
                  <a:lnTo>
                    <a:pt x="18514" y="0"/>
                  </a:lnTo>
                  <a:lnTo>
                    <a:pt x="21600" y="3086"/>
                  </a:lnTo>
                  <a:lnTo>
                    <a:pt x="21600" y="12343"/>
                  </a:lnTo>
                  <a:lnTo>
                    <a:pt x="18514" y="18514"/>
                  </a:lnTo>
                  <a:lnTo>
                    <a:pt x="15429" y="21600"/>
                  </a:lnTo>
                  <a:lnTo>
                    <a:pt x="6171" y="21600"/>
                  </a:lnTo>
                  <a:lnTo>
                    <a:pt x="0" y="15429"/>
                  </a:lnTo>
                  <a:lnTo>
                    <a:pt x="0" y="925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 name="Freeform 45">
              <a:extLst>
                <a:ext uri="{FF2B5EF4-FFF2-40B4-BE49-F238E27FC236}">
                  <a16:creationId xmlns:a16="http://schemas.microsoft.com/office/drawing/2014/main" id="{278E1DFE-0F7B-7F4D-A914-A9DF46614439}"/>
                </a:ext>
              </a:extLst>
            </p:cNvPr>
            <p:cNvSpPr/>
            <p:nvPr/>
          </p:nvSpPr>
          <p:spPr>
            <a:xfrm>
              <a:off x="2537883" y="582083"/>
              <a:ext cx="141818" cy="154518"/>
            </a:xfrm>
            <a:custGeom>
              <a:avLst/>
              <a:gdLst/>
              <a:ahLst/>
              <a:cxnLst>
                <a:cxn ang="0">
                  <a:pos x="wd2" y="hd2"/>
                </a:cxn>
                <a:cxn ang="5400000">
                  <a:pos x="wd2" y="hd2"/>
                </a:cxn>
                <a:cxn ang="10800000">
                  <a:pos x="wd2" y="hd2"/>
                </a:cxn>
                <a:cxn ang="16200000">
                  <a:pos x="wd2" y="hd2"/>
                </a:cxn>
              </a:cxnLst>
              <a:rect l="0" t="0" r="r" b="b"/>
              <a:pathLst>
                <a:path w="21600" h="21600" extrusionOk="0">
                  <a:moveTo>
                    <a:pt x="0" y="16570"/>
                  </a:moveTo>
                  <a:lnTo>
                    <a:pt x="1290" y="13019"/>
                  </a:lnTo>
                  <a:lnTo>
                    <a:pt x="3224" y="11836"/>
                  </a:lnTo>
                  <a:lnTo>
                    <a:pt x="6125" y="10652"/>
                  </a:lnTo>
                  <a:lnTo>
                    <a:pt x="12573" y="9468"/>
                  </a:lnTo>
                  <a:lnTo>
                    <a:pt x="13218" y="8877"/>
                  </a:lnTo>
                  <a:lnTo>
                    <a:pt x="13863" y="7693"/>
                  </a:lnTo>
                  <a:lnTo>
                    <a:pt x="13863" y="5326"/>
                  </a:lnTo>
                  <a:lnTo>
                    <a:pt x="12573" y="3551"/>
                  </a:lnTo>
                  <a:lnTo>
                    <a:pt x="11284" y="2367"/>
                  </a:lnTo>
                  <a:lnTo>
                    <a:pt x="9994" y="1775"/>
                  </a:lnTo>
                  <a:lnTo>
                    <a:pt x="8060" y="1775"/>
                  </a:lnTo>
                  <a:lnTo>
                    <a:pt x="6770" y="2367"/>
                  </a:lnTo>
                  <a:lnTo>
                    <a:pt x="4513" y="2959"/>
                  </a:lnTo>
                  <a:lnTo>
                    <a:pt x="3224" y="4142"/>
                  </a:lnTo>
                  <a:lnTo>
                    <a:pt x="2579" y="5326"/>
                  </a:lnTo>
                  <a:lnTo>
                    <a:pt x="1290" y="5326"/>
                  </a:lnTo>
                  <a:lnTo>
                    <a:pt x="1290" y="2959"/>
                  </a:lnTo>
                  <a:lnTo>
                    <a:pt x="2579" y="1775"/>
                  </a:lnTo>
                  <a:lnTo>
                    <a:pt x="4513" y="1184"/>
                  </a:lnTo>
                  <a:lnTo>
                    <a:pt x="6770" y="592"/>
                  </a:lnTo>
                  <a:lnTo>
                    <a:pt x="9349" y="0"/>
                  </a:lnTo>
                  <a:lnTo>
                    <a:pt x="13218" y="592"/>
                  </a:lnTo>
                  <a:lnTo>
                    <a:pt x="15797" y="1184"/>
                  </a:lnTo>
                  <a:lnTo>
                    <a:pt x="17087" y="3551"/>
                  </a:lnTo>
                  <a:lnTo>
                    <a:pt x="17731" y="7101"/>
                  </a:lnTo>
                  <a:lnTo>
                    <a:pt x="18376" y="17458"/>
                  </a:lnTo>
                  <a:lnTo>
                    <a:pt x="19021" y="18641"/>
                  </a:lnTo>
                  <a:lnTo>
                    <a:pt x="21600" y="18641"/>
                  </a:lnTo>
                  <a:lnTo>
                    <a:pt x="21600" y="19825"/>
                  </a:lnTo>
                  <a:lnTo>
                    <a:pt x="19666" y="20416"/>
                  </a:lnTo>
                  <a:lnTo>
                    <a:pt x="17731" y="20416"/>
                  </a:lnTo>
                  <a:lnTo>
                    <a:pt x="15797" y="19825"/>
                  </a:lnTo>
                  <a:lnTo>
                    <a:pt x="14507" y="18049"/>
                  </a:lnTo>
                  <a:lnTo>
                    <a:pt x="11928" y="19825"/>
                  </a:lnTo>
                  <a:lnTo>
                    <a:pt x="9994" y="21008"/>
                  </a:lnTo>
                  <a:lnTo>
                    <a:pt x="7415" y="21600"/>
                  </a:lnTo>
                  <a:lnTo>
                    <a:pt x="5481" y="21008"/>
                  </a:lnTo>
                  <a:lnTo>
                    <a:pt x="3224" y="20416"/>
                  </a:lnTo>
                  <a:lnTo>
                    <a:pt x="645" y="18049"/>
                  </a:lnTo>
                  <a:lnTo>
                    <a:pt x="0" y="1657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 name="Freeform 46">
              <a:extLst>
                <a:ext uri="{FF2B5EF4-FFF2-40B4-BE49-F238E27FC236}">
                  <a16:creationId xmlns:a16="http://schemas.microsoft.com/office/drawing/2014/main" id="{27D6119A-12F9-B84B-B66A-FFA47D6A89F5}"/>
                </a:ext>
              </a:extLst>
            </p:cNvPr>
            <p:cNvSpPr/>
            <p:nvPr/>
          </p:nvSpPr>
          <p:spPr>
            <a:xfrm>
              <a:off x="2567516" y="658283"/>
              <a:ext cx="65618" cy="61384"/>
            </a:xfrm>
            <a:custGeom>
              <a:avLst/>
              <a:gdLst/>
              <a:ahLst/>
              <a:cxnLst>
                <a:cxn ang="0">
                  <a:pos x="wd2" y="hd2"/>
                </a:cxn>
                <a:cxn ang="5400000">
                  <a:pos x="wd2" y="hd2"/>
                </a:cxn>
                <a:cxn ang="10800000">
                  <a:pos x="wd2" y="hd2"/>
                </a:cxn>
                <a:cxn ang="16200000">
                  <a:pos x="wd2" y="hd2"/>
                </a:cxn>
              </a:cxnLst>
              <a:rect l="0" t="0" r="r" b="b"/>
              <a:pathLst>
                <a:path w="21600" h="21600" extrusionOk="0">
                  <a:moveTo>
                    <a:pt x="21600" y="14897"/>
                  </a:moveTo>
                  <a:lnTo>
                    <a:pt x="21600" y="0"/>
                  </a:lnTo>
                  <a:lnTo>
                    <a:pt x="10452" y="1490"/>
                  </a:lnTo>
                  <a:lnTo>
                    <a:pt x="3484" y="5959"/>
                  </a:lnTo>
                  <a:lnTo>
                    <a:pt x="2090" y="7448"/>
                  </a:lnTo>
                  <a:lnTo>
                    <a:pt x="0" y="10428"/>
                  </a:lnTo>
                  <a:lnTo>
                    <a:pt x="0" y="17131"/>
                  </a:lnTo>
                  <a:lnTo>
                    <a:pt x="3484" y="18621"/>
                  </a:lnTo>
                  <a:lnTo>
                    <a:pt x="4877" y="20110"/>
                  </a:lnTo>
                  <a:lnTo>
                    <a:pt x="9058" y="21600"/>
                  </a:lnTo>
                  <a:lnTo>
                    <a:pt x="11845" y="21600"/>
                  </a:lnTo>
                  <a:lnTo>
                    <a:pt x="14632" y="20110"/>
                  </a:lnTo>
                  <a:lnTo>
                    <a:pt x="18813" y="17131"/>
                  </a:lnTo>
                  <a:lnTo>
                    <a:pt x="21600" y="14897"/>
                  </a:lnTo>
                </a:path>
              </a:pathLst>
            </a:custGeom>
            <a:solidFill>
              <a:srgbClr val="0000D2"/>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 name="Freeform 47">
              <a:extLst>
                <a:ext uri="{FF2B5EF4-FFF2-40B4-BE49-F238E27FC236}">
                  <a16:creationId xmlns:a16="http://schemas.microsoft.com/office/drawing/2014/main" id="{2655AA20-0DD4-3647-AFE0-7F6710D2D56E}"/>
                </a:ext>
              </a:extLst>
            </p:cNvPr>
            <p:cNvSpPr/>
            <p:nvPr/>
          </p:nvSpPr>
          <p:spPr>
            <a:xfrm>
              <a:off x="2688166" y="499533"/>
              <a:ext cx="93135" cy="228601"/>
            </a:xfrm>
            <a:custGeom>
              <a:avLst/>
              <a:gdLst/>
              <a:ahLst/>
              <a:cxnLst>
                <a:cxn ang="0">
                  <a:pos x="wd2" y="hd2"/>
                </a:cxn>
                <a:cxn ang="5400000">
                  <a:pos x="wd2" y="hd2"/>
                </a:cxn>
                <a:cxn ang="10800000">
                  <a:pos x="wd2" y="hd2"/>
                </a:cxn>
                <a:cxn ang="16200000">
                  <a:pos x="wd2" y="hd2"/>
                </a:cxn>
              </a:cxnLst>
              <a:rect l="0" t="0" r="r" b="b"/>
              <a:pathLst>
                <a:path w="21600" h="21600" extrusionOk="0">
                  <a:moveTo>
                    <a:pt x="5891" y="21600"/>
                  </a:moveTo>
                  <a:lnTo>
                    <a:pt x="5891" y="9000"/>
                  </a:lnTo>
                  <a:lnTo>
                    <a:pt x="982" y="9000"/>
                  </a:lnTo>
                  <a:lnTo>
                    <a:pt x="982" y="8600"/>
                  </a:lnTo>
                  <a:lnTo>
                    <a:pt x="0" y="7800"/>
                  </a:lnTo>
                  <a:lnTo>
                    <a:pt x="5891" y="7800"/>
                  </a:lnTo>
                  <a:lnTo>
                    <a:pt x="6873" y="5600"/>
                  </a:lnTo>
                  <a:lnTo>
                    <a:pt x="7855" y="3600"/>
                  </a:lnTo>
                  <a:lnTo>
                    <a:pt x="11782" y="1200"/>
                  </a:lnTo>
                  <a:lnTo>
                    <a:pt x="13745" y="400"/>
                  </a:lnTo>
                  <a:lnTo>
                    <a:pt x="16691" y="0"/>
                  </a:lnTo>
                  <a:lnTo>
                    <a:pt x="21600" y="0"/>
                  </a:lnTo>
                  <a:lnTo>
                    <a:pt x="21600" y="2000"/>
                  </a:lnTo>
                  <a:lnTo>
                    <a:pt x="20618" y="2400"/>
                  </a:lnTo>
                  <a:lnTo>
                    <a:pt x="18655" y="2000"/>
                  </a:lnTo>
                  <a:lnTo>
                    <a:pt x="14727" y="2000"/>
                  </a:lnTo>
                  <a:lnTo>
                    <a:pt x="11782" y="3200"/>
                  </a:lnTo>
                  <a:lnTo>
                    <a:pt x="10800" y="4400"/>
                  </a:lnTo>
                  <a:lnTo>
                    <a:pt x="10800" y="6400"/>
                  </a:lnTo>
                  <a:lnTo>
                    <a:pt x="11782" y="7800"/>
                  </a:lnTo>
                  <a:lnTo>
                    <a:pt x="19636" y="7800"/>
                  </a:lnTo>
                  <a:lnTo>
                    <a:pt x="18655" y="8200"/>
                  </a:lnTo>
                  <a:lnTo>
                    <a:pt x="19636" y="9000"/>
                  </a:lnTo>
                  <a:lnTo>
                    <a:pt x="11782" y="9000"/>
                  </a:lnTo>
                  <a:lnTo>
                    <a:pt x="11782" y="21600"/>
                  </a:lnTo>
                  <a:lnTo>
                    <a:pt x="8836" y="21200"/>
                  </a:lnTo>
                  <a:lnTo>
                    <a:pt x="589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 name="Freeform 48">
              <a:extLst>
                <a:ext uri="{FF2B5EF4-FFF2-40B4-BE49-F238E27FC236}">
                  <a16:creationId xmlns:a16="http://schemas.microsoft.com/office/drawing/2014/main" id="{32716012-2DBB-EE40-BF44-4714C00C0449}"/>
                </a:ext>
              </a:extLst>
            </p:cNvPr>
            <p:cNvSpPr/>
            <p:nvPr/>
          </p:nvSpPr>
          <p:spPr>
            <a:xfrm>
              <a:off x="2789766" y="586316"/>
              <a:ext cx="139701" cy="154518"/>
            </a:xfrm>
            <a:custGeom>
              <a:avLst/>
              <a:gdLst/>
              <a:ahLst/>
              <a:cxnLst>
                <a:cxn ang="0">
                  <a:pos x="wd2" y="hd2"/>
                </a:cxn>
                <a:cxn ang="5400000">
                  <a:pos x="wd2" y="hd2"/>
                </a:cxn>
                <a:cxn ang="10800000">
                  <a:pos x="wd2" y="hd2"/>
                </a:cxn>
                <a:cxn ang="16200000">
                  <a:pos x="wd2" y="hd2"/>
                </a:cxn>
              </a:cxnLst>
              <a:rect l="0" t="0" r="r" b="b"/>
              <a:pathLst>
                <a:path w="21600" h="21600" extrusionOk="0">
                  <a:moveTo>
                    <a:pt x="0" y="10652"/>
                  </a:moveTo>
                  <a:lnTo>
                    <a:pt x="655" y="7693"/>
                  </a:lnTo>
                  <a:lnTo>
                    <a:pt x="1309" y="5326"/>
                  </a:lnTo>
                  <a:lnTo>
                    <a:pt x="2618" y="3551"/>
                  </a:lnTo>
                  <a:lnTo>
                    <a:pt x="4582" y="2367"/>
                  </a:lnTo>
                  <a:lnTo>
                    <a:pt x="5891" y="1184"/>
                  </a:lnTo>
                  <a:lnTo>
                    <a:pt x="7855" y="592"/>
                  </a:lnTo>
                  <a:lnTo>
                    <a:pt x="10473" y="0"/>
                  </a:lnTo>
                  <a:lnTo>
                    <a:pt x="12436" y="0"/>
                  </a:lnTo>
                  <a:lnTo>
                    <a:pt x="15709" y="592"/>
                  </a:lnTo>
                  <a:lnTo>
                    <a:pt x="17673" y="1775"/>
                  </a:lnTo>
                  <a:lnTo>
                    <a:pt x="19636" y="3551"/>
                  </a:lnTo>
                  <a:lnTo>
                    <a:pt x="21600" y="8877"/>
                  </a:lnTo>
                  <a:lnTo>
                    <a:pt x="20945" y="11836"/>
                  </a:lnTo>
                  <a:lnTo>
                    <a:pt x="4582" y="10060"/>
                  </a:lnTo>
                  <a:lnTo>
                    <a:pt x="4582" y="13611"/>
                  </a:lnTo>
                  <a:lnTo>
                    <a:pt x="5891" y="16274"/>
                  </a:lnTo>
                  <a:lnTo>
                    <a:pt x="6545" y="17458"/>
                  </a:lnTo>
                  <a:lnTo>
                    <a:pt x="7855" y="18049"/>
                  </a:lnTo>
                  <a:lnTo>
                    <a:pt x="11782" y="19233"/>
                  </a:lnTo>
                  <a:lnTo>
                    <a:pt x="13745" y="19233"/>
                  </a:lnTo>
                  <a:lnTo>
                    <a:pt x="17673" y="18049"/>
                  </a:lnTo>
                  <a:lnTo>
                    <a:pt x="18982" y="16866"/>
                  </a:lnTo>
                  <a:lnTo>
                    <a:pt x="18982" y="19825"/>
                  </a:lnTo>
                  <a:lnTo>
                    <a:pt x="17673" y="20416"/>
                  </a:lnTo>
                  <a:lnTo>
                    <a:pt x="15709" y="21008"/>
                  </a:lnTo>
                  <a:lnTo>
                    <a:pt x="13091" y="21600"/>
                  </a:lnTo>
                  <a:lnTo>
                    <a:pt x="10473" y="21600"/>
                  </a:lnTo>
                  <a:lnTo>
                    <a:pt x="7855" y="21008"/>
                  </a:lnTo>
                  <a:lnTo>
                    <a:pt x="5236" y="19825"/>
                  </a:lnTo>
                  <a:lnTo>
                    <a:pt x="3273" y="18641"/>
                  </a:lnTo>
                  <a:lnTo>
                    <a:pt x="1964" y="17458"/>
                  </a:lnTo>
                  <a:lnTo>
                    <a:pt x="1309" y="15978"/>
                  </a:lnTo>
                  <a:lnTo>
                    <a:pt x="0" y="12427"/>
                  </a:lnTo>
                  <a:lnTo>
                    <a:pt x="0" y="1065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 name="Freeform 49">
              <a:extLst>
                <a:ext uri="{FF2B5EF4-FFF2-40B4-BE49-F238E27FC236}">
                  <a16:creationId xmlns:a16="http://schemas.microsoft.com/office/drawing/2014/main" id="{FB76DF1B-0E4C-8143-8DC8-21EDB5BD4134}"/>
                </a:ext>
              </a:extLst>
            </p:cNvPr>
            <p:cNvSpPr/>
            <p:nvPr/>
          </p:nvSpPr>
          <p:spPr>
            <a:xfrm>
              <a:off x="2819400" y="599016"/>
              <a:ext cx="84667" cy="550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4954"/>
                  </a:lnTo>
                  <a:lnTo>
                    <a:pt x="20520" y="8308"/>
                  </a:lnTo>
                  <a:lnTo>
                    <a:pt x="19440" y="4985"/>
                  </a:lnTo>
                  <a:lnTo>
                    <a:pt x="12960" y="0"/>
                  </a:lnTo>
                  <a:lnTo>
                    <a:pt x="9720" y="0"/>
                  </a:lnTo>
                  <a:lnTo>
                    <a:pt x="5400" y="3323"/>
                  </a:lnTo>
                  <a:lnTo>
                    <a:pt x="4320" y="4985"/>
                  </a:lnTo>
                  <a:lnTo>
                    <a:pt x="1080" y="11631"/>
                  </a:lnTo>
                  <a:lnTo>
                    <a:pt x="0" y="18277"/>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 name="Freeform 50">
              <a:extLst>
                <a:ext uri="{FF2B5EF4-FFF2-40B4-BE49-F238E27FC236}">
                  <a16:creationId xmlns:a16="http://schemas.microsoft.com/office/drawing/2014/main" id="{13E2B041-3E3A-AE48-B277-838FBB9A7340}"/>
                </a:ext>
              </a:extLst>
            </p:cNvPr>
            <p:cNvSpPr/>
            <p:nvPr/>
          </p:nvSpPr>
          <p:spPr>
            <a:xfrm>
              <a:off x="2954866" y="594783"/>
              <a:ext cx="93135" cy="150284"/>
            </a:xfrm>
            <a:custGeom>
              <a:avLst/>
              <a:gdLst/>
              <a:ahLst/>
              <a:cxnLst>
                <a:cxn ang="0">
                  <a:pos x="wd2" y="hd2"/>
                </a:cxn>
                <a:cxn ang="5400000">
                  <a:pos x="wd2" y="hd2"/>
                </a:cxn>
                <a:cxn ang="10800000">
                  <a:pos x="wd2" y="hd2"/>
                </a:cxn>
                <a:cxn ang="16200000">
                  <a:pos x="wd2" y="hd2"/>
                </a:cxn>
              </a:cxnLst>
              <a:rect l="0" t="0" r="r" b="b"/>
              <a:pathLst>
                <a:path w="21600" h="21600" extrusionOk="0">
                  <a:moveTo>
                    <a:pt x="0" y="20992"/>
                  </a:moveTo>
                  <a:lnTo>
                    <a:pt x="4909" y="0"/>
                  </a:lnTo>
                  <a:lnTo>
                    <a:pt x="6873" y="608"/>
                  </a:lnTo>
                  <a:lnTo>
                    <a:pt x="9818" y="608"/>
                  </a:lnTo>
                  <a:lnTo>
                    <a:pt x="9818" y="4868"/>
                  </a:lnTo>
                  <a:lnTo>
                    <a:pt x="11782" y="3042"/>
                  </a:lnTo>
                  <a:lnTo>
                    <a:pt x="14727" y="1825"/>
                  </a:lnTo>
                  <a:lnTo>
                    <a:pt x="17673" y="1217"/>
                  </a:lnTo>
                  <a:lnTo>
                    <a:pt x="21600" y="1825"/>
                  </a:lnTo>
                  <a:lnTo>
                    <a:pt x="20618" y="5476"/>
                  </a:lnTo>
                  <a:lnTo>
                    <a:pt x="17673" y="4868"/>
                  </a:lnTo>
                  <a:lnTo>
                    <a:pt x="15709" y="4259"/>
                  </a:lnTo>
                  <a:lnTo>
                    <a:pt x="11782" y="5476"/>
                  </a:lnTo>
                  <a:lnTo>
                    <a:pt x="9818" y="7301"/>
                  </a:lnTo>
                  <a:lnTo>
                    <a:pt x="8836" y="9735"/>
                  </a:lnTo>
                  <a:lnTo>
                    <a:pt x="5891" y="21600"/>
                  </a:lnTo>
                  <a:lnTo>
                    <a:pt x="2945" y="21600"/>
                  </a:lnTo>
                  <a:lnTo>
                    <a:pt x="0" y="2099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1" name="Freeform 51">
              <a:extLst>
                <a:ext uri="{FF2B5EF4-FFF2-40B4-BE49-F238E27FC236}">
                  <a16:creationId xmlns:a16="http://schemas.microsoft.com/office/drawing/2014/main" id="{1984F715-101F-E64C-ABD2-BE37E6DAC1D6}"/>
                </a:ext>
              </a:extLst>
            </p:cNvPr>
            <p:cNvSpPr/>
            <p:nvPr/>
          </p:nvSpPr>
          <p:spPr>
            <a:xfrm>
              <a:off x="3056466" y="624416"/>
              <a:ext cx="135468" cy="154518"/>
            </a:xfrm>
            <a:custGeom>
              <a:avLst/>
              <a:gdLst/>
              <a:ahLst/>
              <a:cxnLst>
                <a:cxn ang="0">
                  <a:pos x="wd2" y="hd2"/>
                </a:cxn>
                <a:cxn ang="5400000">
                  <a:pos x="wd2" y="hd2"/>
                </a:cxn>
                <a:cxn ang="10800000">
                  <a:pos x="wd2" y="hd2"/>
                </a:cxn>
                <a:cxn ang="16200000">
                  <a:pos x="wd2" y="hd2"/>
                </a:cxn>
              </a:cxnLst>
              <a:rect l="0" t="0" r="r" b="b"/>
              <a:pathLst>
                <a:path w="21600" h="21600" extrusionOk="0">
                  <a:moveTo>
                    <a:pt x="0" y="9468"/>
                  </a:moveTo>
                  <a:lnTo>
                    <a:pt x="675" y="7101"/>
                  </a:lnTo>
                  <a:lnTo>
                    <a:pt x="2025" y="4734"/>
                  </a:lnTo>
                  <a:lnTo>
                    <a:pt x="3375" y="2959"/>
                  </a:lnTo>
                  <a:lnTo>
                    <a:pt x="5400" y="1775"/>
                  </a:lnTo>
                  <a:lnTo>
                    <a:pt x="6750" y="1184"/>
                  </a:lnTo>
                  <a:lnTo>
                    <a:pt x="9450" y="592"/>
                  </a:lnTo>
                  <a:lnTo>
                    <a:pt x="11475" y="0"/>
                  </a:lnTo>
                  <a:lnTo>
                    <a:pt x="13500" y="592"/>
                  </a:lnTo>
                  <a:lnTo>
                    <a:pt x="16875" y="1184"/>
                  </a:lnTo>
                  <a:lnTo>
                    <a:pt x="18900" y="2959"/>
                  </a:lnTo>
                  <a:lnTo>
                    <a:pt x="21600" y="6510"/>
                  </a:lnTo>
                  <a:lnTo>
                    <a:pt x="21600" y="10060"/>
                  </a:lnTo>
                  <a:lnTo>
                    <a:pt x="20925" y="12723"/>
                  </a:lnTo>
                  <a:lnTo>
                    <a:pt x="4725" y="9468"/>
                  </a:lnTo>
                  <a:lnTo>
                    <a:pt x="4050" y="12723"/>
                  </a:lnTo>
                  <a:lnTo>
                    <a:pt x="4725" y="15682"/>
                  </a:lnTo>
                  <a:lnTo>
                    <a:pt x="7425" y="18049"/>
                  </a:lnTo>
                  <a:lnTo>
                    <a:pt x="8775" y="18641"/>
                  </a:lnTo>
                  <a:lnTo>
                    <a:pt x="11475" y="19233"/>
                  </a:lnTo>
                  <a:lnTo>
                    <a:pt x="13500" y="19825"/>
                  </a:lnTo>
                  <a:lnTo>
                    <a:pt x="14850" y="19233"/>
                  </a:lnTo>
                  <a:lnTo>
                    <a:pt x="16875" y="19233"/>
                  </a:lnTo>
                  <a:lnTo>
                    <a:pt x="18225" y="18049"/>
                  </a:lnTo>
                  <a:lnTo>
                    <a:pt x="18225" y="20416"/>
                  </a:lnTo>
                  <a:lnTo>
                    <a:pt x="16875" y="21008"/>
                  </a:lnTo>
                  <a:lnTo>
                    <a:pt x="14850" y="21600"/>
                  </a:lnTo>
                  <a:lnTo>
                    <a:pt x="12150" y="21600"/>
                  </a:lnTo>
                  <a:lnTo>
                    <a:pt x="8775" y="21008"/>
                  </a:lnTo>
                  <a:lnTo>
                    <a:pt x="6075" y="20416"/>
                  </a:lnTo>
                  <a:lnTo>
                    <a:pt x="4050" y="19233"/>
                  </a:lnTo>
                  <a:lnTo>
                    <a:pt x="2700" y="18049"/>
                  </a:lnTo>
                  <a:lnTo>
                    <a:pt x="1350" y="16274"/>
                  </a:lnTo>
                  <a:lnTo>
                    <a:pt x="0" y="12723"/>
                  </a:lnTo>
                  <a:lnTo>
                    <a:pt x="0" y="946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2" name="Freeform 52">
              <a:extLst>
                <a:ext uri="{FF2B5EF4-FFF2-40B4-BE49-F238E27FC236}">
                  <a16:creationId xmlns:a16="http://schemas.microsoft.com/office/drawing/2014/main" id="{7CE26427-8F88-6748-83DD-20A15817E8BB}"/>
                </a:ext>
              </a:extLst>
            </p:cNvPr>
            <p:cNvSpPr/>
            <p:nvPr/>
          </p:nvSpPr>
          <p:spPr>
            <a:xfrm>
              <a:off x="3090333" y="641350"/>
              <a:ext cx="80434" cy="59267"/>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lnTo>
                    <a:pt x="21600" y="13886"/>
                  </a:lnTo>
                  <a:lnTo>
                    <a:pt x="20463" y="7714"/>
                  </a:lnTo>
                  <a:lnTo>
                    <a:pt x="19326" y="4629"/>
                  </a:lnTo>
                  <a:lnTo>
                    <a:pt x="18189" y="3086"/>
                  </a:lnTo>
                  <a:lnTo>
                    <a:pt x="13642" y="0"/>
                  </a:lnTo>
                  <a:lnTo>
                    <a:pt x="7958" y="0"/>
                  </a:lnTo>
                  <a:lnTo>
                    <a:pt x="5684" y="1543"/>
                  </a:lnTo>
                  <a:lnTo>
                    <a:pt x="4547" y="3086"/>
                  </a:lnTo>
                  <a:lnTo>
                    <a:pt x="1137" y="9257"/>
                  </a:lnTo>
                  <a:lnTo>
                    <a:pt x="0" y="13886"/>
                  </a:lnTo>
                  <a:lnTo>
                    <a:pt x="2046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3" name="Freeform 53">
              <a:extLst>
                <a:ext uri="{FF2B5EF4-FFF2-40B4-BE49-F238E27FC236}">
                  <a16:creationId xmlns:a16="http://schemas.microsoft.com/office/drawing/2014/main" id="{C57521E0-0DA6-DD40-B6B7-629EFACA17C0}"/>
                </a:ext>
              </a:extLst>
            </p:cNvPr>
            <p:cNvSpPr/>
            <p:nvPr/>
          </p:nvSpPr>
          <p:spPr>
            <a:xfrm>
              <a:off x="3208866" y="654050"/>
              <a:ext cx="152401" cy="179917"/>
            </a:xfrm>
            <a:custGeom>
              <a:avLst/>
              <a:gdLst/>
              <a:ahLst/>
              <a:cxnLst>
                <a:cxn ang="0">
                  <a:pos x="wd2" y="hd2"/>
                </a:cxn>
                <a:cxn ang="5400000">
                  <a:pos x="wd2" y="hd2"/>
                </a:cxn>
                <a:cxn ang="10800000">
                  <a:pos x="wd2" y="hd2"/>
                </a:cxn>
                <a:cxn ang="16200000">
                  <a:pos x="wd2" y="hd2"/>
                </a:cxn>
              </a:cxnLst>
              <a:rect l="0" t="0" r="r" b="b"/>
              <a:pathLst>
                <a:path w="21600" h="21600" extrusionOk="0">
                  <a:moveTo>
                    <a:pt x="0" y="17026"/>
                  </a:moveTo>
                  <a:lnTo>
                    <a:pt x="6600" y="0"/>
                  </a:lnTo>
                  <a:lnTo>
                    <a:pt x="10200" y="1016"/>
                  </a:lnTo>
                  <a:lnTo>
                    <a:pt x="9000" y="4066"/>
                  </a:lnTo>
                  <a:lnTo>
                    <a:pt x="10200" y="3049"/>
                  </a:lnTo>
                  <a:lnTo>
                    <a:pt x="12000" y="2541"/>
                  </a:lnTo>
                  <a:lnTo>
                    <a:pt x="14400" y="2033"/>
                  </a:lnTo>
                  <a:lnTo>
                    <a:pt x="17400" y="2541"/>
                  </a:lnTo>
                  <a:lnTo>
                    <a:pt x="19800" y="3558"/>
                  </a:lnTo>
                  <a:lnTo>
                    <a:pt x="21000" y="5082"/>
                  </a:lnTo>
                  <a:lnTo>
                    <a:pt x="21600" y="6353"/>
                  </a:lnTo>
                  <a:lnTo>
                    <a:pt x="21600" y="9402"/>
                  </a:lnTo>
                  <a:lnTo>
                    <a:pt x="21000" y="11435"/>
                  </a:lnTo>
                  <a:lnTo>
                    <a:pt x="17400" y="21600"/>
                  </a:lnTo>
                  <a:lnTo>
                    <a:pt x="16200" y="21092"/>
                  </a:lnTo>
                  <a:lnTo>
                    <a:pt x="13800" y="20584"/>
                  </a:lnTo>
                  <a:lnTo>
                    <a:pt x="17400" y="10419"/>
                  </a:lnTo>
                  <a:lnTo>
                    <a:pt x="18000" y="7878"/>
                  </a:lnTo>
                  <a:lnTo>
                    <a:pt x="17400" y="5845"/>
                  </a:lnTo>
                  <a:lnTo>
                    <a:pt x="16200" y="4574"/>
                  </a:lnTo>
                  <a:lnTo>
                    <a:pt x="14400" y="4066"/>
                  </a:lnTo>
                  <a:lnTo>
                    <a:pt x="12600" y="4066"/>
                  </a:lnTo>
                  <a:lnTo>
                    <a:pt x="10800" y="4574"/>
                  </a:lnTo>
                  <a:lnTo>
                    <a:pt x="9000" y="5845"/>
                  </a:lnTo>
                  <a:lnTo>
                    <a:pt x="7200" y="8386"/>
                  </a:lnTo>
                  <a:lnTo>
                    <a:pt x="3600" y="18042"/>
                  </a:lnTo>
                  <a:lnTo>
                    <a:pt x="0" y="1702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4" name="Freeform 54">
              <a:extLst>
                <a:ext uri="{FF2B5EF4-FFF2-40B4-BE49-F238E27FC236}">
                  <a16:creationId xmlns:a16="http://schemas.microsoft.com/office/drawing/2014/main" id="{17D48B73-2820-7546-99C2-B5EBD8C27364}"/>
                </a:ext>
              </a:extLst>
            </p:cNvPr>
            <p:cNvSpPr/>
            <p:nvPr/>
          </p:nvSpPr>
          <p:spPr>
            <a:xfrm>
              <a:off x="3361266" y="715433"/>
              <a:ext cx="182035" cy="175684"/>
            </a:xfrm>
            <a:custGeom>
              <a:avLst/>
              <a:gdLst/>
              <a:ahLst/>
              <a:cxnLst>
                <a:cxn ang="0">
                  <a:pos x="wd2" y="hd2"/>
                </a:cxn>
                <a:cxn ang="5400000">
                  <a:pos x="wd2" y="hd2"/>
                </a:cxn>
                <a:cxn ang="10800000">
                  <a:pos x="wd2" y="hd2"/>
                </a:cxn>
                <a:cxn ang="16200000">
                  <a:pos x="wd2" y="hd2"/>
                </a:cxn>
              </a:cxnLst>
              <a:rect l="0" t="0" r="r" b="b"/>
              <a:pathLst>
                <a:path w="21600" h="21600" extrusionOk="0">
                  <a:moveTo>
                    <a:pt x="8037" y="0"/>
                  </a:moveTo>
                  <a:lnTo>
                    <a:pt x="21600" y="5725"/>
                  </a:lnTo>
                  <a:lnTo>
                    <a:pt x="21098" y="6246"/>
                  </a:lnTo>
                  <a:lnTo>
                    <a:pt x="5023" y="16395"/>
                  </a:lnTo>
                  <a:lnTo>
                    <a:pt x="10047" y="17957"/>
                  </a:lnTo>
                  <a:lnTo>
                    <a:pt x="15070" y="20039"/>
                  </a:lnTo>
                  <a:lnTo>
                    <a:pt x="14567" y="21080"/>
                  </a:lnTo>
                  <a:lnTo>
                    <a:pt x="14567" y="21600"/>
                  </a:lnTo>
                  <a:lnTo>
                    <a:pt x="0" y="15875"/>
                  </a:lnTo>
                  <a:lnTo>
                    <a:pt x="0" y="14834"/>
                  </a:lnTo>
                  <a:lnTo>
                    <a:pt x="4019" y="13012"/>
                  </a:lnTo>
                  <a:lnTo>
                    <a:pt x="8540" y="10410"/>
                  </a:lnTo>
                  <a:lnTo>
                    <a:pt x="16577" y="5205"/>
                  </a:lnTo>
                  <a:lnTo>
                    <a:pt x="12056" y="3643"/>
                  </a:lnTo>
                  <a:lnTo>
                    <a:pt x="7033" y="2082"/>
                  </a:lnTo>
                  <a:lnTo>
                    <a:pt x="8037"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5" name="Freeform 55">
              <a:extLst>
                <a:ext uri="{FF2B5EF4-FFF2-40B4-BE49-F238E27FC236}">
                  <a16:creationId xmlns:a16="http://schemas.microsoft.com/office/drawing/2014/main" id="{743B9BF9-9B6B-5545-93F7-60982E9BEDAA}"/>
                </a:ext>
              </a:extLst>
            </p:cNvPr>
            <p:cNvSpPr/>
            <p:nvPr/>
          </p:nvSpPr>
          <p:spPr>
            <a:xfrm>
              <a:off x="1856316" y="1282700"/>
              <a:ext cx="1636185" cy="478367"/>
            </a:xfrm>
            <a:custGeom>
              <a:avLst/>
              <a:gdLst/>
              <a:ahLst/>
              <a:cxnLst>
                <a:cxn ang="0">
                  <a:pos x="wd2" y="hd2"/>
                </a:cxn>
                <a:cxn ang="5400000">
                  <a:pos x="wd2" y="hd2"/>
                </a:cxn>
                <a:cxn ang="10800000">
                  <a:pos x="wd2" y="hd2"/>
                </a:cxn>
                <a:cxn ang="16200000">
                  <a:pos x="wd2" y="hd2"/>
                </a:cxn>
              </a:cxnLst>
              <a:rect l="0" t="0" r="r" b="b"/>
              <a:pathLst>
                <a:path w="21600" h="21600" extrusionOk="0">
                  <a:moveTo>
                    <a:pt x="0" y="15101"/>
                  </a:moveTo>
                  <a:lnTo>
                    <a:pt x="0" y="14145"/>
                  </a:lnTo>
                  <a:lnTo>
                    <a:pt x="56" y="13381"/>
                  </a:lnTo>
                  <a:lnTo>
                    <a:pt x="168" y="12807"/>
                  </a:lnTo>
                  <a:lnTo>
                    <a:pt x="335" y="12425"/>
                  </a:lnTo>
                  <a:lnTo>
                    <a:pt x="559" y="11851"/>
                  </a:lnTo>
                  <a:lnTo>
                    <a:pt x="894" y="11660"/>
                  </a:lnTo>
                  <a:lnTo>
                    <a:pt x="1006" y="11660"/>
                  </a:lnTo>
                  <a:lnTo>
                    <a:pt x="1174" y="11851"/>
                  </a:lnTo>
                  <a:lnTo>
                    <a:pt x="1285" y="12234"/>
                  </a:lnTo>
                  <a:lnTo>
                    <a:pt x="1453" y="12616"/>
                  </a:lnTo>
                  <a:lnTo>
                    <a:pt x="1565" y="13189"/>
                  </a:lnTo>
                  <a:lnTo>
                    <a:pt x="1621" y="13763"/>
                  </a:lnTo>
                  <a:lnTo>
                    <a:pt x="1677" y="14527"/>
                  </a:lnTo>
                  <a:lnTo>
                    <a:pt x="1677" y="15388"/>
                  </a:lnTo>
                  <a:lnTo>
                    <a:pt x="1509" y="19975"/>
                  </a:lnTo>
                  <a:lnTo>
                    <a:pt x="2515" y="17108"/>
                  </a:lnTo>
                  <a:lnTo>
                    <a:pt x="2738" y="17873"/>
                  </a:lnTo>
                  <a:lnTo>
                    <a:pt x="1341" y="21600"/>
                  </a:lnTo>
                  <a:lnTo>
                    <a:pt x="1285" y="21409"/>
                  </a:lnTo>
                  <a:lnTo>
                    <a:pt x="1341" y="19784"/>
                  </a:lnTo>
                  <a:lnTo>
                    <a:pt x="1397" y="18064"/>
                  </a:lnTo>
                  <a:lnTo>
                    <a:pt x="1397" y="15388"/>
                  </a:lnTo>
                  <a:lnTo>
                    <a:pt x="1341" y="14910"/>
                  </a:lnTo>
                  <a:lnTo>
                    <a:pt x="1285" y="14145"/>
                  </a:lnTo>
                  <a:lnTo>
                    <a:pt x="1174" y="13572"/>
                  </a:lnTo>
                  <a:lnTo>
                    <a:pt x="1006" y="12998"/>
                  </a:lnTo>
                  <a:lnTo>
                    <a:pt x="894" y="12807"/>
                  </a:lnTo>
                  <a:lnTo>
                    <a:pt x="727" y="12616"/>
                  </a:lnTo>
                  <a:lnTo>
                    <a:pt x="559" y="12616"/>
                  </a:lnTo>
                  <a:lnTo>
                    <a:pt x="391" y="12998"/>
                  </a:lnTo>
                  <a:lnTo>
                    <a:pt x="279" y="13572"/>
                  </a:lnTo>
                  <a:lnTo>
                    <a:pt x="224" y="14145"/>
                  </a:lnTo>
                  <a:lnTo>
                    <a:pt x="224" y="15292"/>
                  </a:lnTo>
                  <a:lnTo>
                    <a:pt x="0" y="15101"/>
                  </a:lnTo>
                  <a:close/>
                  <a:moveTo>
                    <a:pt x="3130" y="16152"/>
                  </a:moveTo>
                  <a:lnTo>
                    <a:pt x="3074" y="15770"/>
                  </a:lnTo>
                  <a:lnTo>
                    <a:pt x="3074" y="15388"/>
                  </a:lnTo>
                  <a:lnTo>
                    <a:pt x="3130" y="15101"/>
                  </a:lnTo>
                  <a:lnTo>
                    <a:pt x="3186" y="14910"/>
                  </a:lnTo>
                  <a:lnTo>
                    <a:pt x="3465" y="14910"/>
                  </a:lnTo>
                  <a:lnTo>
                    <a:pt x="3577" y="15292"/>
                  </a:lnTo>
                  <a:lnTo>
                    <a:pt x="3577" y="15770"/>
                  </a:lnTo>
                  <a:lnTo>
                    <a:pt x="3521" y="16152"/>
                  </a:lnTo>
                  <a:lnTo>
                    <a:pt x="3409" y="16535"/>
                  </a:lnTo>
                  <a:lnTo>
                    <a:pt x="3297" y="16535"/>
                  </a:lnTo>
                  <a:lnTo>
                    <a:pt x="3186" y="16343"/>
                  </a:lnTo>
                  <a:lnTo>
                    <a:pt x="3130" y="16152"/>
                  </a:lnTo>
                  <a:close/>
                  <a:moveTo>
                    <a:pt x="6315" y="11469"/>
                  </a:moveTo>
                  <a:lnTo>
                    <a:pt x="5533" y="2294"/>
                  </a:lnTo>
                  <a:lnTo>
                    <a:pt x="5756" y="2103"/>
                  </a:lnTo>
                  <a:lnTo>
                    <a:pt x="8215" y="7359"/>
                  </a:lnTo>
                  <a:lnTo>
                    <a:pt x="7656" y="191"/>
                  </a:lnTo>
                  <a:lnTo>
                    <a:pt x="7768" y="191"/>
                  </a:lnTo>
                  <a:lnTo>
                    <a:pt x="7880" y="0"/>
                  </a:lnTo>
                  <a:lnTo>
                    <a:pt x="8662" y="9271"/>
                  </a:lnTo>
                  <a:lnTo>
                    <a:pt x="8495" y="9366"/>
                  </a:lnTo>
                  <a:lnTo>
                    <a:pt x="5924" y="3919"/>
                  </a:lnTo>
                  <a:lnTo>
                    <a:pt x="6539" y="11278"/>
                  </a:lnTo>
                  <a:lnTo>
                    <a:pt x="6427" y="11278"/>
                  </a:lnTo>
                  <a:lnTo>
                    <a:pt x="6315" y="11469"/>
                  </a:lnTo>
                  <a:close/>
                  <a:moveTo>
                    <a:pt x="9221" y="6786"/>
                  </a:moveTo>
                  <a:lnTo>
                    <a:pt x="9054" y="2485"/>
                  </a:lnTo>
                  <a:lnTo>
                    <a:pt x="9221" y="2485"/>
                  </a:lnTo>
                  <a:lnTo>
                    <a:pt x="9389" y="2294"/>
                  </a:lnTo>
                  <a:lnTo>
                    <a:pt x="9584" y="6212"/>
                  </a:lnTo>
                  <a:lnTo>
                    <a:pt x="9640" y="7168"/>
                  </a:lnTo>
                  <a:lnTo>
                    <a:pt x="9752" y="7742"/>
                  </a:lnTo>
                  <a:lnTo>
                    <a:pt x="9864" y="8124"/>
                  </a:lnTo>
                  <a:lnTo>
                    <a:pt x="9976" y="8124"/>
                  </a:lnTo>
                  <a:lnTo>
                    <a:pt x="10087" y="8315"/>
                  </a:lnTo>
                  <a:lnTo>
                    <a:pt x="10199" y="8315"/>
                  </a:lnTo>
                  <a:lnTo>
                    <a:pt x="10423" y="7933"/>
                  </a:lnTo>
                  <a:lnTo>
                    <a:pt x="10535" y="7359"/>
                  </a:lnTo>
                  <a:lnTo>
                    <a:pt x="10590" y="6786"/>
                  </a:lnTo>
                  <a:lnTo>
                    <a:pt x="10535" y="6021"/>
                  </a:lnTo>
                  <a:lnTo>
                    <a:pt x="10423" y="1912"/>
                  </a:lnTo>
                  <a:lnTo>
                    <a:pt x="10590" y="1912"/>
                  </a:lnTo>
                  <a:lnTo>
                    <a:pt x="10758" y="1720"/>
                  </a:lnTo>
                  <a:lnTo>
                    <a:pt x="10982" y="8315"/>
                  </a:lnTo>
                  <a:lnTo>
                    <a:pt x="10870" y="8315"/>
                  </a:lnTo>
                  <a:lnTo>
                    <a:pt x="10646" y="8506"/>
                  </a:lnTo>
                  <a:lnTo>
                    <a:pt x="10646" y="7550"/>
                  </a:lnTo>
                  <a:lnTo>
                    <a:pt x="10535" y="8124"/>
                  </a:lnTo>
                  <a:lnTo>
                    <a:pt x="10367" y="8506"/>
                  </a:lnTo>
                  <a:lnTo>
                    <a:pt x="10199" y="8697"/>
                  </a:lnTo>
                  <a:lnTo>
                    <a:pt x="9976" y="8888"/>
                  </a:lnTo>
                  <a:lnTo>
                    <a:pt x="9752" y="8888"/>
                  </a:lnTo>
                  <a:lnTo>
                    <a:pt x="9640" y="8697"/>
                  </a:lnTo>
                  <a:lnTo>
                    <a:pt x="9473" y="8506"/>
                  </a:lnTo>
                  <a:lnTo>
                    <a:pt x="9389" y="8315"/>
                  </a:lnTo>
                  <a:lnTo>
                    <a:pt x="9277" y="7550"/>
                  </a:lnTo>
                  <a:lnTo>
                    <a:pt x="9221" y="6786"/>
                  </a:lnTo>
                  <a:close/>
                  <a:moveTo>
                    <a:pt x="11652" y="6786"/>
                  </a:moveTo>
                  <a:lnTo>
                    <a:pt x="11652" y="2294"/>
                  </a:lnTo>
                  <a:lnTo>
                    <a:pt x="11373" y="2294"/>
                  </a:lnTo>
                  <a:lnTo>
                    <a:pt x="11429" y="2103"/>
                  </a:lnTo>
                  <a:lnTo>
                    <a:pt x="11429" y="1720"/>
                  </a:lnTo>
                  <a:lnTo>
                    <a:pt x="11652" y="1720"/>
                  </a:lnTo>
                  <a:lnTo>
                    <a:pt x="11708" y="382"/>
                  </a:lnTo>
                  <a:lnTo>
                    <a:pt x="12043" y="0"/>
                  </a:lnTo>
                  <a:lnTo>
                    <a:pt x="11988" y="1912"/>
                  </a:lnTo>
                  <a:lnTo>
                    <a:pt x="12435" y="1912"/>
                  </a:lnTo>
                  <a:lnTo>
                    <a:pt x="12435" y="2485"/>
                  </a:lnTo>
                  <a:lnTo>
                    <a:pt x="11988" y="2485"/>
                  </a:lnTo>
                  <a:lnTo>
                    <a:pt x="11988" y="7550"/>
                  </a:lnTo>
                  <a:lnTo>
                    <a:pt x="12043" y="7933"/>
                  </a:lnTo>
                  <a:lnTo>
                    <a:pt x="12155" y="8124"/>
                  </a:lnTo>
                  <a:lnTo>
                    <a:pt x="12435" y="8124"/>
                  </a:lnTo>
                  <a:lnTo>
                    <a:pt x="12435" y="8506"/>
                  </a:lnTo>
                  <a:lnTo>
                    <a:pt x="12267" y="8697"/>
                  </a:lnTo>
                  <a:lnTo>
                    <a:pt x="11932" y="8697"/>
                  </a:lnTo>
                  <a:lnTo>
                    <a:pt x="11820" y="8506"/>
                  </a:lnTo>
                  <a:lnTo>
                    <a:pt x="11764" y="8315"/>
                  </a:lnTo>
                  <a:lnTo>
                    <a:pt x="11708" y="7933"/>
                  </a:lnTo>
                  <a:lnTo>
                    <a:pt x="11652" y="7359"/>
                  </a:lnTo>
                  <a:lnTo>
                    <a:pt x="11652" y="6786"/>
                  </a:lnTo>
                  <a:close/>
                  <a:moveTo>
                    <a:pt x="12994" y="1912"/>
                  </a:moveTo>
                  <a:lnTo>
                    <a:pt x="14614" y="2676"/>
                  </a:lnTo>
                  <a:lnTo>
                    <a:pt x="14614" y="2867"/>
                  </a:lnTo>
                  <a:lnTo>
                    <a:pt x="13105" y="8124"/>
                  </a:lnTo>
                  <a:lnTo>
                    <a:pt x="13720" y="8315"/>
                  </a:lnTo>
                  <a:lnTo>
                    <a:pt x="14335" y="8315"/>
                  </a:lnTo>
                  <a:lnTo>
                    <a:pt x="14335" y="9080"/>
                  </a:lnTo>
                  <a:lnTo>
                    <a:pt x="12602" y="8315"/>
                  </a:lnTo>
                  <a:lnTo>
                    <a:pt x="12602" y="8124"/>
                  </a:lnTo>
                  <a:lnTo>
                    <a:pt x="13385" y="5448"/>
                  </a:lnTo>
                  <a:lnTo>
                    <a:pt x="14111" y="3058"/>
                  </a:lnTo>
                  <a:lnTo>
                    <a:pt x="12994" y="2676"/>
                  </a:lnTo>
                  <a:lnTo>
                    <a:pt x="12994" y="1912"/>
                  </a:lnTo>
                  <a:close/>
                  <a:moveTo>
                    <a:pt x="15005" y="6977"/>
                  </a:moveTo>
                  <a:lnTo>
                    <a:pt x="15341" y="2867"/>
                  </a:lnTo>
                  <a:lnTo>
                    <a:pt x="15676" y="3250"/>
                  </a:lnTo>
                  <a:lnTo>
                    <a:pt x="15341" y="6977"/>
                  </a:lnTo>
                  <a:lnTo>
                    <a:pt x="15341" y="8697"/>
                  </a:lnTo>
                  <a:lnTo>
                    <a:pt x="15397" y="9080"/>
                  </a:lnTo>
                  <a:lnTo>
                    <a:pt x="15564" y="9366"/>
                  </a:lnTo>
                  <a:lnTo>
                    <a:pt x="15732" y="9558"/>
                  </a:lnTo>
                  <a:lnTo>
                    <a:pt x="15955" y="9558"/>
                  </a:lnTo>
                  <a:lnTo>
                    <a:pt x="16123" y="9271"/>
                  </a:lnTo>
                  <a:lnTo>
                    <a:pt x="16235" y="8697"/>
                  </a:lnTo>
                  <a:lnTo>
                    <a:pt x="16291" y="8124"/>
                  </a:lnTo>
                  <a:lnTo>
                    <a:pt x="16626" y="3919"/>
                  </a:lnTo>
                  <a:lnTo>
                    <a:pt x="16794" y="4301"/>
                  </a:lnTo>
                  <a:lnTo>
                    <a:pt x="16961" y="4301"/>
                  </a:lnTo>
                  <a:lnTo>
                    <a:pt x="16458" y="10704"/>
                  </a:lnTo>
                  <a:lnTo>
                    <a:pt x="16123" y="10322"/>
                  </a:lnTo>
                  <a:lnTo>
                    <a:pt x="16179" y="9558"/>
                  </a:lnTo>
                  <a:lnTo>
                    <a:pt x="16011" y="9940"/>
                  </a:lnTo>
                  <a:lnTo>
                    <a:pt x="15844" y="10131"/>
                  </a:lnTo>
                  <a:lnTo>
                    <a:pt x="15620" y="10131"/>
                  </a:lnTo>
                  <a:lnTo>
                    <a:pt x="15453" y="9940"/>
                  </a:lnTo>
                  <a:lnTo>
                    <a:pt x="15229" y="9749"/>
                  </a:lnTo>
                  <a:lnTo>
                    <a:pt x="15117" y="9366"/>
                  </a:lnTo>
                  <a:lnTo>
                    <a:pt x="15005" y="9080"/>
                  </a:lnTo>
                  <a:lnTo>
                    <a:pt x="14950" y="8697"/>
                  </a:lnTo>
                  <a:lnTo>
                    <a:pt x="14950" y="7742"/>
                  </a:lnTo>
                  <a:lnTo>
                    <a:pt x="15005" y="6977"/>
                  </a:lnTo>
                  <a:close/>
                  <a:moveTo>
                    <a:pt x="17129" y="11469"/>
                  </a:moveTo>
                  <a:lnTo>
                    <a:pt x="17856" y="5257"/>
                  </a:lnTo>
                  <a:lnTo>
                    <a:pt x="18191" y="5639"/>
                  </a:lnTo>
                  <a:lnTo>
                    <a:pt x="18079" y="6786"/>
                  </a:lnTo>
                  <a:lnTo>
                    <a:pt x="18191" y="6595"/>
                  </a:lnTo>
                  <a:lnTo>
                    <a:pt x="18359" y="6404"/>
                  </a:lnTo>
                  <a:lnTo>
                    <a:pt x="18582" y="6404"/>
                  </a:lnTo>
                  <a:lnTo>
                    <a:pt x="18806" y="6595"/>
                  </a:lnTo>
                  <a:lnTo>
                    <a:pt x="19029" y="6977"/>
                  </a:lnTo>
                  <a:lnTo>
                    <a:pt x="19197" y="7742"/>
                  </a:lnTo>
                  <a:lnTo>
                    <a:pt x="19197" y="8124"/>
                  </a:lnTo>
                  <a:lnTo>
                    <a:pt x="19253" y="8697"/>
                  </a:lnTo>
                  <a:lnTo>
                    <a:pt x="19197" y="9271"/>
                  </a:lnTo>
                  <a:lnTo>
                    <a:pt x="19141" y="9940"/>
                  </a:lnTo>
                  <a:lnTo>
                    <a:pt x="18694" y="13763"/>
                  </a:lnTo>
                  <a:lnTo>
                    <a:pt x="18526" y="13381"/>
                  </a:lnTo>
                  <a:lnTo>
                    <a:pt x="18359" y="13189"/>
                  </a:lnTo>
                  <a:lnTo>
                    <a:pt x="18806" y="9558"/>
                  </a:lnTo>
                  <a:lnTo>
                    <a:pt x="18862" y="8697"/>
                  </a:lnTo>
                  <a:lnTo>
                    <a:pt x="18806" y="7933"/>
                  </a:lnTo>
                  <a:lnTo>
                    <a:pt x="18694" y="7359"/>
                  </a:lnTo>
                  <a:lnTo>
                    <a:pt x="18582" y="6977"/>
                  </a:lnTo>
                  <a:lnTo>
                    <a:pt x="18359" y="6977"/>
                  </a:lnTo>
                  <a:lnTo>
                    <a:pt x="18191" y="7168"/>
                  </a:lnTo>
                  <a:lnTo>
                    <a:pt x="18023" y="7550"/>
                  </a:lnTo>
                  <a:lnTo>
                    <a:pt x="17856" y="8506"/>
                  </a:lnTo>
                  <a:lnTo>
                    <a:pt x="17464" y="11851"/>
                  </a:lnTo>
                  <a:lnTo>
                    <a:pt x="17129" y="11469"/>
                  </a:lnTo>
                  <a:close/>
                  <a:moveTo>
                    <a:pt x="19868" y="10322"/>
                  </a:moveTo>
                  <a:lnTo>
                    <a:pt x="19923" y="9940"/>
                  </a:lnTo>
                  <a:lnTo>
                    <a:pt x="20035" y="9749"/>
                  </a:lnTo>
                  <a:lnTo>
                    <a:pt x="20203" y="9558"/>
                  </a:lnTo>
                  <a:lnTo>
                    <a:pt x="20315" y="9558"/>
                  </a:lnTo>
                  <a:lnTo>
                    <a:pt x="20538" y="9749"/>
                  </a:lnTo>
                  <a:lnTo>
                    <a:pt x="20762" y="10131"/>
                  </a:lnTo>
                  <a:lnTo>
                    <a:pt x="20985" y="10704"/>
                  </a:lnTo>
                  <a:lnTo>
                    <a:pt x="21097" y="10896"/>
                  </a:lnTo>
                  <a:lnTo>
                    <a:pt x="21209" y="11278"/>
                  </a:lnTo>
                  <a:lnTo>
                    <a:pt x="21600" y="12042"/>
                  </a:lnTo>
                  <a:lnTo>
                    <a:pt x="21488" y="12616"/>
                  </a:lnTo>
                  <a:lnTo>
                    <a:pt x="21153" y="11469"/>
                  </a:lnTo>
                  <a:lnTo>
                    <a:pt x="21153" y="13189"/>
                  </a:lnTo>
                  <a:lnTo>
                    <a:pt x="21041" y="13763"/>
                  </a:lnTo>
                  <a:lnTo>
                    <a:pt x="20873" y="14336"/>
                  </a:lnTo>
                  <a:lnTo>
                    <a:pt x="20650" y="14527"/>
                  </a:lnTo>
                  <a:lnTo>
                    <a:pt x="20426" y="14527"/>
                  </a:lnTo>
                  <a:lnTo>
                    <a:pt x="20259" y="14336"/>
                  </a:lnTo>
                  <a:lnTo>
                    <a:pt x="19923" y="13572"/>
                  </a:lnTo>
                  <a:lnTo>
                    <a:pt x="19700" y="13381"/>
                  </a:lnTo>
                  <a:lnTo>
                    <a:pt x="19644" y="13763"/>
                  </a:lnTo>
                  <a:lnTo>
                    <a:pt x="19644" y="14145"/>
                  </a:lnTo>
                  <a:lnTo>
                    <a:pt x="19700" y="14527"/>
                  </a:lnTo>
                  <a:lnTo>
                    <a:pt x="19812" y="14910"/>
                  </a:lnTo>
                  <a:lnTo>
                    <a:pt x="20091" y="15388"/>
                  </a:lnTo>
                  <a:lnTo>
                    <a:pt x="20315" y="15961"/>
                  </a:lnTo>
                  <a:lnTo>
                    <a:pt x="20538" y="17108"/>
                  </a:lnTo>
                  <a:lnTo>
                    <a:pt x="20538" y="17681"/>
                  </a:lnTo>
                  <a:lnTo>
                    <a:pt x="20426" y="18255"/>
                  </a:lnTo>
                  <a:lnTo>
                    <a:pt x="20371" y="18828"/>
                  </a:lnTo>
                  <a:lnTo>
                    <a:pt x="20259" y="19019"/>
                  </a:lnTo>
                  <a:lnTo>
                    <a:pt x="20091" y="19402"/>
                  </a:lnTo>
                  <a:lnTo>
                    <a:pt x="19923" y="19593"/>
                  </a:lnTo>
                  <a:lnTo>
                    <a:pt x="19756" y="19593"/>
                  </a:lnTo>
                  <a:lnTo>
                    <a:pt x="19309" y="19211"/>
                  </a:lnTo>
                  <a:lnTo>
                    <a:pt x="19141" y="18828"/>
                  </a:lnTo>
                  <a:lnTo>
                    <a:pt x="18862" y="18064"/>
                  </a:lnTo>
                  <a:lnTo>
                    <a:pt x="18694" y="17299"/>
                  </a:lnTo>
                  <a:lnTo>
                    <a:pt x="18694" y="16917"/>
                  </a:lnTo>
                  <a:lnTo>
                    <a:pt x="18638" y="16343"/>
                  </a:lnTo>
                  <a:lnTo>
                    <a:pt x="18750" y="15579"/>
                  </a:lnTo>
                  <a:lnTo>
                    <a:pt x="18862" y="15101"/>
                  </a:lnTo>
                  <a:lnTo>
                    <a:pt x="19197" y="14719"/>
                  </a:lnTo>
                  <a:lnTo>
                    <a:pt x="19420" y="14910"/>
                  </a:lnTo>
                  <a:lnTo>
                    <a:pt x="19309" y="14719"/>
                  </a:lnTo>
                  <a:lnTo>
                    <a:pt x="19309" y="13954"/>
                  </a:lnTo>
                  <a:lnTo>
                    <a:pt x="19420" y="13189"/>
                  </a:lnTo>
                  <a:lnTo>
                    <a:pt x="19532" y="12998"/>
                  </a:lnTo>
                  <a:lnTo>
                    <a:pt x="19812" y="12998"/>
                  </a:lnTo>
                  <a:lnTo>
                    <a:pt x="19700" y="12616"/>
                  </a:lnTo>
                  <a:lnTo>
                    <a:pt x="19644" y="12234"/>
                  </a:lnTo>
                  <a:lnTo>
                    <a:pt x="19644" y="11469"/>
                  </a:lnTo>
                  <a:lnTo>
                    <a:pt x="19868" y="10322"/>
                  </a:lnTo>
                  <a:close/>
                  <a:moveTo>
                    <a:pt x="20035" y="11278"/>
                  </a:moveTo>
                  <a:lnTo>
                    <a:pt x="19923" y="12042"/>
                  </a:lnTo>
                  <a:lnTo>
                    <a:pt x="19923" y="12616"/>
                  </a:lnTo>
                  <a:lnTo>
                    <a:pt x="20035" y="13189"/>
                  </a:lnTo>
                  <a:lnTo>
                    <a:pt x="20147" y="13572"/>
                  </a:lnTo>
                  <a:lnTo>
                    <a:pt x="20259" y="13763"/>
                  </a:lnTo>
                  <a:lnTo>
                    <a:pt x="20482" y="13763"/>
                  </a:lnTo>
                  <a:lnTo>
                    <a:pt x="20650" y="13572"/>
                  </a:lnTo>
                  <a:lnTo>
                    <a:pt x="20818" y="12998"/>
                  </a:lnTo>
                  <a:lnTo>
                    <a:pt x="20929" y="12234"/>
                  </a:lnTo>
                  <a:lnTo>
                    <a:pt x="20929" y="11660"/>
                  </a:lnTo>
                  <a:lnTo>
                    <a:pt x="20873" y="11087"/>
                  </a:lnTo>
                  <a:lnTo>
                    <a:pt x="20706" y="10513"/>
                  </a:lnTo>
                  <a:lnTo>
                    <a:pt x="20594" y="10322"/>
                  </a:lnTo>
                  <a:lnTo>
                    <a:pt x="20371" y="10322"/>
                  </a:lnTo>
                  <a:lnTo>
                    <a:pt x="20259" y="10513"/>
                  </a:lnTo>
                  <a:lnTo>
                    <a:pt x="20035" y="11278"/>
                  </a:lnTo>
                  <a:close/>
                  <a:moveTo>
                    <a:pt x="18973" y="15961"/>
                  </a:moveTo>
                  <a:lnTo>
                    <a:pt x="18917" y="16343"/>
                  </a:lnTo>
                  <a:lnTo>
                    <a:pt x="18917" y="17108"/>
                  </a:lnTo>
                  <a:lnTo>
                    <a:pt x="19029" y="17873"/>
                  </a:lnTo>
                  <a:lnTo>
                    <a:pt x="19253" y="18446"/>
                  </a:lnTo>
                  <a:lnTo>
                    <a:pt x="19420" y="18828"/>
                  </a:lnTo>
                  <a:lnTo>
                    <a:pt x="19644" y="19019"/>
                  </a:lnTo>
                  <a:lnTo>
                    <a:pt x="19756" y="19019"/>
                  </a:lnTo>
                  <a:lnTo>
                    <a:pt x="19979" y="18637"/>
                  </a:lnTo>
                  <a:lnTo>
                    <a:pt x="20035" y="18255"/>
                  </a:lnTo>
                  <a:lnTo>
                    <a:pt x="20147" y="17873"/>
                  </a:lnTo>
                  <a:lnTo>
                    <a:pt x="20147" y="16917"/>
                  </a:lnTo>
                  <a:lnTo>
                    <a:pt x="20091" y="16535"/>
                  </a:lnTo>
                  <a:lnTo>
                    <a:pt x="19979" y="16343"/>
                  </a:lnTo>
                  <a:lnTo>
                    <a:pt x="19812" y="15961"/>
                  </a:lnTo>
                  <a:lnTo>
                    <a:pt x="19588" y="15388"/>
                  </a:lnTo>
                  <a:lnTo>
                    <a:pt x="19365" y="15292"/>
                  </a:lnTo>
                  <a:lnTo>
                    <a:pt x="19309" y="15292"/>
                  </a:lnTo>
                  <a:lnTo>
                    <a:pt x="19197" y="15388"/>
                  </a:lnTo>
                  <a:lnTo>
                    <a:pt x="19085" y="15579"/>
                  </a:lnTo>
                  <a:lnTo>
                    <a:pt x="18973" y="159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6" name="Freeform 56">
              <a:extLst>
                <a:ext uri="{FF2B5EF4-FFF2-40B4-BE49-F238E27FC236}">
                  <a16:creationId xmlns:a16="http://schemas.microsoft.com/office/drawing/2014/main" id="{0D1E7527-F454-7E4C-BB22-F9045F60D038}"/>
                </a:ext>
              </a:extLst>
            </p:cNvPr>
            <p:cNvSpPr/>
            <p:nvPr/>
          </p:nvSpPr>
          <p:spPr>
            <a:xfrm>
              <a:off x="1856316" y="1540933"/>
              <a:ext cx="207435" cy="220134"/>
            </a:xfrm>
            <a:custGeom>
              <a:avLst/>
              <a:gdLst/>
              <a:ahLst/>
              <a:cxnLst>
                <a:cxn ang="0">
                  <a:pos x="wd2" y="hd2"/>
                </a:cxn>
                <a:cxn ang="5400000">
                  <a:pos x="wd2" y="hd2"/>
                </a:cxn>
                <a:cxn ang="10800000">
                  <a:pos x="wd2" y="hd2"/>
                </a:cxn>
                <a:cxn ang="16200000">
                  <a:pos x="wd2" y="hd2"/>
                </a:cxn>
              </a:cxnLst>
              <a:rect l="0" t="0" r="r" b="b"/>
              <a:pathLst>
                <a:path w="21600" h="21600" extrusionOk="0">
                  <a:moveTo>
                    <a:pt x="0" y="7477"/>
                  </a:moveTo>
                  <a:lnTo>
                    <a:pt x="0" y="5400"/>
                  </a:lnTo>
                  <a:lnTo>
                    <a:pt x="441" y="3738"/>
                  </a:lnTo>
                  <a:lnTo>
                    <a:pt x="1322" y="2492"/>
                  </a:lnTo>
                  <a:lnTo>
                    <a:pt x="2645" y="1662"/>
                  </a:lnTo>
                  <a:lnTo>
                    <a:pt x="4408" y="415"/>
                  </a:lnTo>
                  <a:lnTo>
                    <a:pt x="7053" y="0"/>
                  </a:lnTo>
                  <a:lnTo>
                    <a:pt x="7935" y="0"/>
                  </a:lnTo>
                  <a:lnTo>
                    <a:pt x="9257" y="415"/>
                  </a:lnTo>
                  <a:lnTo>
                    <a:pt x="10139" y="1246"/>
                  </a:lnTo>
                  <a:lnTo>
                    <a:pt x="11461" y="2077"/>
                  </a:lnTo>
                  <a:lnTo>
                    <a:pt x="12343" y="3323"/>
                  </a:lnTo>
                  <a:lnTo>
                    <a:pt x="12784" y="4569"/>
                  </a:lnTo>
                  <a:lnTo>
                    <a:pt x="13224" y="6231"/>
                  </a:lnTo>
                  <a:lnTo>
                    <a:pt x="13224" y="8100"/>
                  </a:lnTo>
                  <a:lnTo>
                    <a:pt x="11902" y="18069"/>
                  </a:lnTo>
                  <a:lnTo>
                    <a:pt x="19837" y="11838"/>
                  </a:lnTo>
                  <a:lnTo>
                    <a:pt x="21600" y="13500"/>
                  </a:lnTo>
                  <a:lnTo>
                    <a:pt x="10580" y="21600"/>
                  </a:lnTo>
                  <a:lnTo>
                    <a:pt x="10139" y="21185"/>
                  </a:lnTo>
                  <a:lnTo>
                    <a:pt x="10580" y="17654"/>
                  </a:lnTo>
                  <a:lnTo>
                    <a:pt x="11020" y="13915"/>
                  </a:lnTo>
                  <a:lnTo>
                    <a:pt x="11020" y="8100"/>
                  </a:lnTo>
                  <a:lnTo>
                    <a:pt x="10580" y="7062"/>
                  </a:lnTo>
                  <a:lnTo>
                    <a:pt x="10139" y="5400"/>
                  </a:lnTo>
                  <a:lnTo>
                    <a:pt x="9257" y="4154"/>
                  </a:lnTo>
                  <a:lnTo>
                    <a:pt x="7935" y="2908"/>
                  </a:lnTo>
                  <a:lnTo>
                    <a:pt x="7053" y="2492"/>
                  </a:lnTo>
                  <a:lnTo>
                    <a:pt x="5731" y="2077"/>
                  </a:lnTo>
                  <a:lnTo>
                    <a:pt x="4408" y="2077"/>
                  </a:lnTo>
                  <a:lnTo>
                    <a:pt x="3086" y="2908"/>
                  </a:lnTo>
                  <a:lnTo>
                    <a:pt x="2204" y="4154"/>
                  </a:lnTo>
                  <a:lnTo>
                    <a:pt x="1763" y="5400"/>
                  </a:lnTo>
                  <a:lnTo>
                    <a:pt x="1763" y="7892"/>
                  </a:lnTo>
                  <a:lnTo>
                    <a:pt x="0" y="747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7" name="Freeform 57">
              <a:extLst>
                <a:ext uri="{FF2B5EF4-FFF2-40B4-BE49-F238E27FC236}">
                  <a16:creationId xmlns:a16="http://schemas.microsoft.com/office/drawing/2014/main" id="{363A3D94-9768-CC4E-A849-426A236A9293}"/>
                </a:ext>
              </a:extLst>
            </p:cNvPr>
            <p:cNvSpPr/>
            <p:nvPr/>
          </p:nvSpPr>
          <p:spPr>
            <a:xfrm>
              <a:off x="2089150" y="1612900"/>
              <a:ext cx="38101" cy="35984"/>
            </a:xfrm>
            <a:custGeom>
              <a:avLst/>
              <a:gdLst/>
              <a:ahLst/>
              <a:cxnLst>
                <a:cxn ang="0">
                  <a:pos x="wd2" y="hd2"/>
                </a:cxn>
                <a:cxn ang="5400000">
                  <a:pos x="wd2" y="hd2"/>
                </a:cxn>
                <a:cxn ang="10800000">
                  <a:pos x="wd2" y="hd2"/>
                </a:cxn>
                <a:cxn ang="16200000">
                  <a:pos x="wd2" y="hd2"/>
                </a:cxn>
              </a:cxnLst>
              <a:rect l="0" t="0" r="r" b="b"/>
              <a:pathLst>
                <a:path w="21600" h="21600" extrusionOk="0">
                  <a:moveTo>
                    <a:pt x="2400" y="16518"/>
                  </a:moveTo>
                  <a:lnTo>
                    <a:pt x="0" y="11435"/>
                  </a:lnTo>
                  <a:lnTo>
                    <a:pt x="0" y="6353"/>
                  </a:lnTo>
                  <a:lnTo>
                    <a:pt x="2400" y="2541"/>
                  </a:lnTo>
                  <a:lnTo>
                    <a:pt x="4800" y="0"/>
                  </a:lnTo>
                  <a:lnTo>
                    <a:pt x="16800" y="0"/>
                  </a:lnTo>
                  <a:lnTo>
                    <a:pt x="21600" y="5082"/>
                  </a:lnTo>
                  <a:lnTo>
                    <a:pt x="21600" y="11435"/>
                  </a:lnTo>
                  <a:lnTo>
                    <a:pt x="19200" y="16518"/>
                  </a:lnTo>
                  <a:lnTo>
                    <a:pt x="14400" y="21600"/>
                  </a:lnTo>
                  <a:lnTo>
                    <a:pt x="9600" y="21600"/>
                  </a:lnTo>
                  <a:lnTo>
                    <a:pt x="4800" y="19059"/>
                  </a:lnTo>
                  <a:lnTo>
                    <a:pt x="2400" y="16518"/>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8" name="Freeform 58">
              <a:extLst>
                <a:ext uri="{FF2B5EF4-FFF2-40B4-BE49-F238E27FC236}">
                  <a16:creationId xmlns:a16="http://schemas.microsoft.com/office/drawing/2014/main" id="{E5E81FDC-C595-9C44-8A31-FECDA0900712}"/>
                </a:ext>
              </a:extLst>
            </p:cNvPr>
            <p:cNvSpPr/>
            <p:nvPr/>
          </p:nvSpPr>
          <p:spPr>
            <a:xfrm>
              <a:off x="2275416" y="1282700"/>
              <a:ext cx="237068" cy="25400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4320"/>
                  </a:lnTo>
                  <a:lnTo>
                    <a:pt x="1543" y="3960"/>
                  </a:lnTo>
                  <a:lnTo>
                    <a:pt x="18514" y="13860"/>
                  </a:lnTo>
                  <a:lnTo>
                    <a:pt x="14657" y="360"/>
                  </a:lnTo>
                  <a:lnTo>
                    <a:pt x="15429" y="360"/>
                  </a:lnTo>
                  <a:lnTo>
                    <a:pt x="16200" y="0"/>
                  </a:lnTo>
                  <a:lnTo>
                    <a:pt x="21600" y="17460"/>
                  </a:lnTo>
                  <a:lnTo>
                    <a:pt x="20443" y="17640"/>
                  </a:lnTo>
                  <a:lnTo>
                    <a:pt x="2700" y="7380"/>
                  </a:lnTo>
                  <a:lnTo>
                    <a:pt x="6943" y="21240"/>
                  </a:lnTo>
                  <a:lnTo>
                    <a:pt x="6171" y="21240"/>
                  </a:lnTo>
                  <a:lnTo>
                    <a:pt x="54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9" name="Freeform 59">
              <a:extLst>
                <a:ext uri="{FF2B5EF4-FFF2-40B4-BE49-F238E27FC236}">
                  <a16:creationId xmlns:a16="http://schemas.microsoft.com/office/drawing/2014/main" id="{24C88033-3918-124F-BF6F-973676E08244}"/>
                </a:ext>
              </a:extLst>
            </p:cNvPr>
            <p:cNvSpPr/>
            <p:nvPr/>
          </p:nvSpPr>
          <p:spPr>
            <a:xfrm>
              <a:off x="2542116" y="1320800"/>
              <a:ext cx="146051" cy="158751"/>
            </a:xfrm>
            <a:custGeom>
              <a:avLst/>
              <a:gdLst/>
              <a:ahLst/>
              <a:cxnLst>
                <a:cxn ang="0">
                  <a:pos x="wd2" y="hd2"/>
                </a:cxn>
                <a:cxn ang="5400000">
                  <a:pos x="wd2" y="hd2"/>
                </a:cxn>
                <a:cxn ang="10800000">
                  <a:pos x="wd2" y="hd2"/>
                </a:cxn>
                <a:cxn ang="16200000">
                  <a:pos x="wd2" y="hd2"/>
                </a:cxn>
              </a:cxnLst>
              <a:rect l="0" t="0" r="r" b="b"/>
              <a:pathLst>
                <a:path w="21600" h="21600" extrusionOk="0">
                  <a:moveTo>
                    <a:pt x="1878" y="15264"/>
                  </a:moveTo>
                  <a:lnTo>
                    <a:pt x="0" y="2304"/>
                  </a:lnTo>
                  <a:lnTo>
                    <a:pt x="1878" y="2304"/>
                  </a:lnTo>
                  <a:lnTo>
                    <a:pt x="3757" y="1728"/>
                  </a:lnTo>
                  <a:lnTo>
                    <a:pt x="5948" y="13536"/>
                  </a:lnTo>
                  <a:lnTo>
                    <a:pt x="6574" y="16416"/>
                  </a:lnTo>
                  <a:lnTo>
                    <a:pt x="7826" y="18144"/>
                  </a:lnTo>
                  <a:lnTo>
                    <a:pt x="9078" y="19296"/>
                  </a:lnTo>
                  <a:lnTo>
                    <a:pt x="10330" y="19296"/>
                  </a:lnTo>
                  <a:lnTo>
                    <a:pt x="11583" y="19872"/>
                  </a:lnTo>
                  <a:lnTo>
                    <a:pt x="12835" y="19872"/>
                  </a:lnTo>
                  <a:lnTo>
                    <a:pt x="15339" y="18720"/>
                  </a:lnTo>
                  <a:lnTo>
                    <a:pt x="16591" y="16992"/>
                  </a:lnTo>
                  <a:lnTo>
                    <a:pt x="17217" y="15264"/>
                  </a:lnTo>
                  <a:lnTo>
                    <a:pt x="16591" y="12960"/>
                  </a:lnTo>
                  <a:lnTo>
                    <a:pt x="15339" y="576"/>
                  </a:lnTo>
                  <a:lnTo>
                    <a:pt x="17217" y="576"/>
                  </a:lnTo>
                  <a:lnTo>
                    <a:pt x="19096" y="0"/>
                  </a:lnTo>
                  <a:lnTo>
                    <a:pt x="21600" y="19872"/>
                  </a:lnTo>
                  <a:lnTo>
                    <a:pt x="20348" y="19872"/>
                  </a:lnTo>
                  <a:lnTo>
                    <a:pt x="17843" y="20448"/>
                  </a:lnTo>
                  <a:lnTo>
                    <a:pt x="17843" y="17568"/>
                  </a:lnTo>
                  <a:lnTo>
                    <a:pt x="16591" y="19296"/>
                  </a:lnTo>
                  <a:lnTo>
                    <a:pt x="14713" y="20448"/>
                  </a:lnTo>
                  <a:lnTo>
                    <a:pt x="12835" y="21024"/>
                  </a:lnTo>
                  <a:lnTo>
                    <a:pt x="10330" y="21600"/>
                  </a:lnTo>
                  <a:lnTo>
                    <a:pt x="7826" y="21600"/>
                  </a:lnTo>
                  <a:lnTo>
                    <a:pt x="6574" y="21024"/>
                  </a:lnTo>
                  <a:lnTo>
                    <a:pt x="4696" y="20448"/>
                  </a:lnTo>
                  <a:lnTo>
                    <a:pt x="3757" y="19872"/>
                  </a:lnTo>
                  <a:lnTo>
                    <a:pt x="2504" y="17568"/>
                  </a:lnTo>
                  <a:lnTo>
                    <a:pt x="1878" y="15264"/>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0" name="Freeform 60">
              <a:extLst>
                <a:ext uri="{FF2B5EF4-FFF2-40B4-BE49-F238E27FC236}">
                  <a16:creationId xmlns:a16="http://schemas.microsoft.com/office/drawing/2014/main" id="{7A4E1C7F-FA40-EA47-9353-4A25B255DAE6}"/>
                </a:ext>
              </a:extLst>
            </p:cNvPr>
            <p:cNvSpPr/>
            <p:nvPr/>
          </p:nvSpPr>
          <p:spPr>
            <a:xfrm>
              <a:off x="2717800" y="1282700"/>
              <a:ext cx="80434" cy="192617"/>
            </a:xfrm>
            <a:custGeom>
              <a:avLst/>
              <a:gdLst/>
              <a:ahLst/>
              <a:cxnLst>
                <a:cxn ang="0">
                  <a:pos x="wd2" y="hd2"/>
                </a:cxn>
                <a:cxn ang="5400000">
                  <a:pos x="wd2" y="hd2"/>
                </a:cxn>
                <a:cxn ang="10800000">
                  <a:pos x="wd2" y="hd2"/>
                </a:cxn>
                <a:cxn ang="16200000">
                  <a:pos x="wd2" y="hd2"/>
                </a:cxn>
              </a:cxnLst>
              <a:rect l="0" t="0" r="r" b="b"/>
              <a:pathLst>
                <a:path w="21600" h="21600" extrusionOk="0">
                  <a:moveTo>
                    <a:pt x="5684" y="16853"/>
                  </a:moveTo>
                  <a:lnTo>
                    <a:pt x="5684" y="5697"/>
                  </a:lnTo>
                  <a:lnTo>
                    <a:pt x="0" y="5697"/>
                  </a:lnTo>
                  <a:lnTo>
                    <a:pt x="1137" y="5222"/>
                  </a:lnTo>
                  <a:lnTo>
                    <a:pt x="1137" y="4273"/>
                  </a:lnTo>
                  <a:lnTo>
                    <a:pt x="5684" y="4273"/>
                  </a:lnTo>
                  <a:lnTo>
                    <a:pt x="6821" y="949"/>
                  </a:lnTo>
                  <a:lnTo>
                    <a:pt x="13642" y="0"/>
                  </a:lnTo>
                  <a:lnTo>
                    <a:pt x="12505" y="4747"/>
                  </a:lnTo>
                  <a:lnTo>
                    <a:pt x="21600" y="4747"/>
                  </a:lnTo>
                  <a:lnTo>
                    <a:pt x="21600" y="6171"/>
                  </a:lnTo>
                  <a:lnTo>
                    <a:pt x="12505" y="6171"/>
                  </a:lnTo>
                  <a:lnTo>
                    <a:pt x="12505" y="18752"/>
                  </a:lnTo>
                  <a:lnTo>
                    <a:pt x="13642" y="19701"/>
                  </a:lnTo>
                  <a:lnTo>
                    <a:pt x="15916" y="20176"/>
                  </a:lnTo>
                  <a:lnTo>
                    <a:pt x="21600" y="20176"/>
                  </a:lnTo>
                  <a:lnTo>
                    <a:pt x="21600" y="21125"/>
                  </a:lnTo>
                  <a:lnTo>
                    <a:pt x="18189" y="21600"/>
                  </a:lnTo>
                  <a:lnTo>
                    <a:pt x="11368" y="21600"/>
                  </a:lnTo>
                  <a:lnTo>
                    <a:pt x="9095" y="21125"/>
                  </a:lnTo>
                  <a:lnTo>
                    <a:pt x="7958" y="20651"/>
                  </a:lnTo>
                  <a:lnTo>
                    <a:pt x="6821" y="19701"/>
                  </a:lnTo>
                  <a:lnTo>
                    <a:pt x="5684" y="18277"/>
                  </a:lnTo>
                  <a:lnTo>
                    <a:pt x="5684" y="1685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1" name="Freeform 61">
              <a:extLst>
                <a:ext uri="{FF2B5EF4-FFF2-40B4-BE49-F238E27FC236}">
                  <a16:creationId xmlns:a16="http://schemas.microsoft.com/office/drawing/2014/main" id="{CF4427CE-DDAD-B94F-B4D7-4337AF43A6EE}"/>
                </a:ext>
              </a:extLst>
            </p:cNvPr>
            <p:cNvSpPr/>
            <p:nvPr/>
          </p:nvSpPr>
          <p:spPr>
            <a:xfrm>
              <a:off x="2810933" y="1325033"/>
              <a:ext cx="152401" cy="158751"/>
            </a:xfrm>
            <a:custGeom>
              <a:avLst/>
              <a:gdLst/>
              <a:ahLst/>
              <a:cxnLst>
                <a:cxn ang="0">
                  <a:pos x="wd2" y="hd2"/>
                </a:cxn>
                <a:cxn ang="5400000">
                  <a:pos x="wd2" y="hd2"/>
                </a:cxn>
                <a:cxn ang="10800000">
                  <a:pos x="wd2" y="hd2"/>
                </a:cxn>
                <a:cxn ang="16200000">
                  <a:pos x="wd2" y="hd2"/>
                </a:cxn>
              </a:cxnLst>
              <a:rect l="0" t="0" r="r" b="b"/>
              <a:pathLst>
                <a:path w="21600" h="21600" extrusionOk="0">
                  <a:moveTo>
                    <a:pt x="4200" y="0"/>
                  </a:moveTo>
                  <a:lnTo>
                    <a:pt x="21600" y="2304"/>
                  </a:lnTo>
                  <a:lnTo>
                    <a:pt x="21600" y="2880"/>
                  </a:lnTo>
                  <a:lnTo>
                    <a:pt x="5400" y="18720"/>
                  </a:lnTo>
                  <a:lnTo>
                    <a:pt x="12000" y="19296"/>
                  </a:lnTo>
                  <a:lnTo>
                    <a:pt x="18600" y="19296"/>
                  </a:lnTo>
                  <a:lnTo>
                    <a:pt x="18600" y="21600"/>
                  </a:lnTo>
                  <a:lnTo>
                    <a:pt x="0" y="19296"/>
                  </a:lnTo>
                  <a:lnTo>
                    <a:pt x="0" y="18720"/>
                  </a:lnTo>
                  <a:lnTo>
                    <a:pt x="8400" y="10656"/>
                  </a:lnTo>
                  <a:lnTo>
                    <a:pt x="16200" y="3456"/>
                  </a:lnTo>
                  <a:lnTo>
                    <a:pt x="4200" y="2304"/>
                  </a:lnTo>
                  <a:lnTo>
                    <a:pt x="42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2" name="Freeform 62">
              <a:extLst>
                <a:ext uri="{FF2B5EF4-FFF2-40B4-BE49-F238E27FC236}">
                  <a16:creationId xmlns:a16="http://schemas.microsoft.com/office/drawing/2014/main" id="{5B9C1689-BA61-F344-969C-BEC345F7EEC2}"/>
                </a:ext>
              </a:extLst>
            </p:cNvPr>
            <p:cNvSpPr/>
            <p:nvPr/>
          </p:nvSpPr>
          <p:spPr>
            <a:xfrm>
              <a:off x="2988733" y="1346200"/>
              <a:ext cx="152401" cy="173567"/>
            </a:xfrm>
            <a:custGeom>
              <a:avLst/>
              <a:gdLst/>
              <a:ahLst/>
              <a:cxnLst>
                <a:cxn ang="0">
                  <a:pos x="wd2" y="hd2"/>
                </a:cxn>
                <a:cxn ang="5400000">
                  <a:pos x="wd2" y="hd2"/>
                </a:cxn>
                <a:cxn ang="10800000">
                  <a:pos x="wd2" y="hd2"/>
                </a:cxn>
                <a:cxn ang="16200000">
                  <a:pos x="wd2" y="hd2"/>
                </a:cxn>
              </a:cxnLst>
              <a:rect l="0" t="0" r="r" b="b"/>
              <a:pathLst>
                <a:path w="21600" h="21600" extrusionOk="0">
                  <a:moveTo>
                    <a:pt x="600" y="11327"/>
                  </a:moveTo>
                  <a:lnTo>
                    <a:pt x="4200" y="0"/>
                  </a:lnTo>
                  <a:lnTo>
                    <a:pt x="7800" y="1054"/>
                  </a:lnTo>
                  <a:lnTo>
                    <a:pt x="4200" y="11327"/>
                  </a:lnTo>
                  <a:lnTo>
                    <a:pt x="4200" y="16068"/>
                  </a:lnTo>
                  <a:lnTo>
                    <a:pt x="4800" y="17122"/>
                  </a:lnTo>
                  <a:lnTo>
                    <a:pt x="6600" y="17912"/>
                  </a:lnTo>
                  <a:lnTo>
                    <a:pt x="8400" y="18439"/>
                  </a:lnTo>
                  <a:lnTo>
                    <a:pt x="10800" y="18439"/>
                  </a:lnTo>
                  <a:lnTo>
                    <a:pt x="12600" y="17649"/>
                  </a:lnTo>
                  <a:lnTo>
                    <a:pt x="13800" y="16068"/>
                  </a:lnTo>
                  <a:lnTo>
                    <a:pt x="14400" y="14488"/>
                  </a:lnTo>
                  <a:lnTo>
                    <a:pt x="18000" y="2898"/>
                  </a:lnTo>
                  <a:lnTo>
                    <a:pt x="19800" y="3951"/>
                  </a:lnTo>
                  <a:lnTo>
                    <a:pt x="21600" y="3951"/>
                  </a:lnTo>
                  <a:lnTo>
                    <a:pt x="16200" y="21600"/>
                  </a:lnTo>
                  <a:lnTo>
                    <a:pt x="12600" y="20546"/>
                  </a:lnTo>
                  <a:lnTo>
                    <a:pt x="13200" y="18439"/>
                  </a:lnTo>
                  <a:lnTo>
                    <a:pt x="11400" y="19493"/>
                  </a:lnTo>
                  <a:lnTo>
                    <a:pt x="9600" y="20020"/>
                  </a:lnTo>
                  <a:lnTo>
                    <a:pt x="7200" y="20020"/>
                  </a:lnTo>
                  <a:lnTo>
                    <a:pt x="5400" y="19493"/>
                  </a:lnTo>
                  <a:lnTo>
                    <a:pt x="3000" y="18966"/>
                  </a:lnTo>
                  <a:lnTo>
                    <a:pt x="1800" y="17912"/>
                  </a:lnTo>
                  <a:lnTo>
                    <a:pt x="600" y="17122"/>
                  </a:lnTo>
                  <a:lnTo>
                    <a:pt x="0" y="16068"/>
                  </a:lnTo>
                  <a:lnTo>
                    <a:pt x="0" y="13434"/>
                  </a:lnTo>
                  <a:lnTo>
                    <a:pt x="600" y="1132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3" name="Freeform 63">
              <a:extLst>
                <a:ext uri="{FF2B5EF4-FFF2-40B4-BE49-F238E27FC236}">
                  <a16:creationId xmlns:a16="http://schemas.microsoft.com/office/drawing/2014/main" id="{70C75D1B-3C37-2A49-85BF-CD26C83E2E61}"/>
                </a:ext>
              </a:extLst>
            </p:cNvPr>
            <p:cNvSpPr/>
            <p:nvPr/>
          </p:nvSpPr>
          <p:spPr>
            <a:xfrm>
              <a:off x="3153833" y="1399116"/>
              <a:ext cx="160868" cy="188385"/>
            </a:xfrm>
            <a:custGeom>
              <a:avLst/>
              <a:gdLst/>
              <a:ahLst/>
              <a:cxnLst>
                <a:cxn ang="0">
                  <a:pos x="wd2" y="hd2"/>
                </a:cxn>
                <a:cxn ang="5400000">
                  <a:pos x="wd2" y="hd2"/>
                </a:cxn>
                <a:cxn ang="10800000">
                  <a:pos x="wd2" y="hd2"/>
                </a:cxn>
                <a:cxn ang="16200000">
                  <a:pos x="wd2" y="hd2"/>
                </a:cxn>
              </a:cxnLst>
              <a:rect l="0" t="0" r="r" b="b"/>
              <a:pathLst>
                <a:path w="21600" h="21600" extrusionOk="0">
                  <a:moveTo>
                    <a:pt x="0" y="15775"/>
                  </a:moveTo>
                  <a:lnTo>
                    <a:pt x="7389" y="0"/>
                  </a:lnTo>
                  <a:lnTo>
                    <a:pt x="10800" y="971"/>
                  </a:lnTo>
                  <a:lnTo>
                    <a:pt x="9663" y="3883"/>
                  </a:lnTo>
                  <a:lnTo>
                    <a:pt x="10800" y="3398"/>
                  </a:lnTo>
                  <a:lnTo>
                    <a:pt x="12505" y="2912"/>
                  </a:lnTo>
                  <a:lnTo>
                    <a:pt x="14779" y="2912"/>
                  </a:lnTo>
                  <a:lnTo>
                    <a:pt x="17053" y="3398"/>
                  </a:lnTo>
                  <a:lnTo>
                    <a:pt x="19326" y="4369"/>
                  </a:lnTo>
                  <a:lnTo>
                    <a:pt x="21032" y="6310"/>
                  </a:lnTo>
                  <a:lnTo>
                    <a:pt x="21032" y="7281"/>
                  </a:lnTo>
                  <a:lnTo>
                    <a:pt x="21600" y="8737"/>
                  </a:lnTo>
                  <a:lnTo>
                    <a:pt x="21032" y="10193"/>
                  </a:lnTo>
                  <a:lnTo>
                    <a:pt x="20463" y="11892"/>
                  </a:lnTo>
                  <a:lnTo>
                    <a:pt x="15916" y="21600"/>
                  </a:lnTo>
                  <a:lnTo>
                    <a:pt x="14211" y="20629"/>
                  </a:lnTo>
                  <a:lnTo>
                    <a:pt x="12505" y="20144"/>
                  </a:lnTo>
                  <a:lnTo>
                    <a:pt x="17053" y="10921"/>
                  </a:lnTo>
                  <a:lnTo>
                    <a:pt x="17621" y="8737"/>
                  </a:lnTo>
                  <a:lnTo>
                    <a:pt x="17053" y="6796"/>
                  </a:lnTo>
                  <a:lnTo>
                    <a:pt x="15916" y="5339"/>
                  </a:lnTo>
                  <a:lnTo>
                    <a:pt x="14779" y="4369"/>
                  </a:lnTo>
                  <a:lnTo>
                    <a:pt x="12505" y="4369"/>
                  </a:lnTo>
                  <a:lnTo>
                    <a:pt x="10800" y="4854"/>
                  </a:lnTo>
                  <a:lnTo>
                    <a:pt x="9095" y="5825"/>
                  </a:lnTo>
                  <a:lnTo>
                    <a:pt x="7389" y="8252"/>
                  </a:lnTo>
                  <a:lnTo>
                    <a:pt x="3411" y="16746"/>
                  </a:lnTo>
                  <a:lnTo>
                    <a:pt x="0" y="1577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4" name="Freeform 64">
              <a:extLst>
                <a:ext uri="{FF2B5EF4-FFF2-40B4-BE49-F238E27FC236}">
                  <a16:creationId xmlns:a16="http://schemas.microsoft.com/office/drawing/2014/main" id="{70C0D996-785A-914D-8A54-310FF4621BCC}"/>
                </a:ext>
              </a:extLst>
            </p:cNvPr>
            <p:cNvSpPr/>
            <p:nvPr/>
          </p:nvSpPr>
          <p:spPr>
            <a:xfrm>
              <a:off x="3268133" y="1494366"/>
              <a:ext cx="224368" cy="222251"/>
            </a:xfrm>
            <a:custGeom>
              <a:avLst/>
              <a:gdLst/>
              <a:ahLst/>
              <a:cxnLst>
                <a:cxn ang="0">
                  <a:pos x="wd2" y="hd2"/>
                </a:cxn>
                <a:cxn ang="5400000">
                  <a:pos x="wd2" y="hd2"/>
                </a:cxn>
                <a:cxn ang="10800000">
                  <a:pos x="wd2" y="hd2"/>
                </a:cxn>
                <a:cxn ang="16200000">
                  <a:pos x="wd2" y="hd2"/>
                </a:cxn>
              </a:cxnLst>
              <a:rect l="0" t="0" r="r" b="b"/>
              <a:pathLst>
                <a:path w="21600" h="21600" extrusionOk="0">
                  <a:moveTo>
                    <a:pt x="8966" y="1646"/>
                  </a:moveTo>
                  <a:lnTo>
                    <a:pt x="9374" y="823"/>
                  </a:lnTo>
                  <a:lnTo>
                    <a:pt x="10189" y="411"/>
                  </a:lnTo>
                  <a:lnTo>
                    <a:pt x="11411" y="0"/>
                  </a:lnTo>
                  <a:lnTo>
                    <a:pt x="12226" y="0"/>
                  </a:lnTo>
                  <a:lnTo>
                    <a:pt x="13857" y="411"/>
                  </a:lnTo>
                  <a:lnTo>
                    <a:pt x="15487" y="1234"/>
                  </a:lnTo>
                  <a:lnTo>
                    <a:pt x="17117" y="2469"/>
                  </a:lnTo>
                  <a:lnTo>
                    <a:pt x="17932" y="2880"/>
                  </a:lnTo>
                  <a:lnTo>
                    <a:pt x="18747" y="3703"/>
                  </a:lnTo>
                  <a:lnTo>
                    <a:pt x="21600" y="5349"/>
                  </a:lnTo>
                  <a:lnTo>
                    <a:pt x="20785" y="6583"/>
                  </a:lnTo>
                  <a:lnTo>
                    <a:pt x="18340" y="4114"/>
                  </a:lnTo>
                  <a:lnTo>
                    <a:pt x="18340" y="7817"/>
                  </a:lnTo>
                  <a:lnTo>
                    <a:pt x="17525" y="9051"/>
                  </a:lnTo>
                  <a:lnTo>
                    <a:pt x="16302" y="10286"/>
                  </a:lnTo>
                  <a:lnTo>
                    <a:pt x="14672" y="10697"/>
                  </a:lnTo>
                  <a:lnTo>
                    <a:pt x="13042" y="10697"/>
                  </a:lnTo>
                  <a:lnTo>
                    <a:pt x="11819" y="10286"/>
                  </a:lnTo>
                  <a:lnTo>
                    <a:pt x="9374" y="8640"/>
                  </a:lnTo>
                  <a:lnTo>
                    <a:pt x="7743" y="8229"/>
                  </a:lnTo>
                  <a:lnTo>
                    <a:pt x="7336" y="9051"/>
                  </a:lnTo>
                  <a:lnTo>
                    <a:pt x="7336" y="9874"/>
                  </a:lnTo>
                  <a:lnTo>
                    <a:pt x="7743" y="10697"/>
                  </a:lnTo>
                  <a:lnTo>
                    <a:pt x="8558" y="11520"/>
                  </a:lnTo>
                  <a:lnTo>
                    <a:pt x="10596" y="12549"/>
                  </a:lnTo>
                  <a:lnTo>
                    <a:pt x="12226" y="13783"/>
                  </a:lnTo>
                  <a:lnTo>
                    <a:pt x="13857" y="16251"/>
                  </a:lnTo>
                  <a:lnTo>
                    <a:pt x="13857" y="17486"/>
                  </a:lnTo>
                  <a:lnTo>
                    <a:pt x="13042" y="18720"/>
                  </a:lnTo>
                  <a:lnTo>
                    <a:pt x="12634" y="19954"/>
                  </a:lnTo>
                  <a:lnTo>
                    <a:pt x="11819" y="20366"/>
                  </a:lnTo>
                  <a:lnTo>
                    <a:pt x="10596" y="21189"/>
                  </a:lnTo>
                  <a:lnTo>
                    <a:pt x="9374" y="21600"/>
                  </a:lnTo>
                  <a:lnTo>
                    <a:pt x="8151" y="21600"/>
                  </a:lnTo>
                  <a:lnTo>
                    <a:pt x="4891" y="20777"/>
                  </a:lnTo>
                  <a:lnTo>
                    <a:pt x="3668" y="19954"/>
                  </a:lnTo>
                  <a:lnTo>
                    <a:pt x="1630" y="18309"/>
                  </a:lnTo>
                  <a:lnTo>
                    <a:pt x="408" y="16663"/>
                  </a:lnTo>
                  <a:lnTo>
                    <a:pt x="408" y="15840"/>
                  </a:lnTo>
                  <a:lnTo>
                    <a:pt x="0" y="14606"/>
                  </a:lnTo>
                  <a:lnTo>
                    <a:pt x="815" y="12960"/>
                  </a:lnTo>
                  <a:lnTo>
                    <a:pt x="1630" y="11931"/>
                  </a:lnTo>
                  <a:lnTo>
                    <a:pt x="4075" y="11109"/>
                  </a:lnTo>
                  <a:lnTo>
                    <a:pt x="5706" y="11520"/>
                  </a:lnTo>
                  <a:lnTo>
                    <a:pt x="4891" y="11109"/>
                  </a:lnTo>
                  <a:lnTo>
                    <a:pt x="4891" y="9463"/>
                  </a:lnTo>
                  <a:lnTo>
                    <a:pt x="5706" y="7817"/>
                  </a:lnTo>
                  <a:lnTo>
                    <a:pt x="6521" y="7406"/>
                  </a:lnTo>
                  <a:lnTo>
                    <a:pt x="8558" y="7406"/>
                  </a:lnTo>
                  <a:lnTo>
                    <a:pt x="7743" y="6583"/>
                  </a:lnTo>
                  <a:lnTo>
                    <a:pt x="7336" y="5760"/>
                  </a:lnTo>
                  <a:lnTo>
                    <a:pt x="7336" y="4114"/>
                  </a:lnTo>
                  <a:lnTo>
                    <a:pt x="8966" y="164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5" name="Freeform 65">
              <a:extLst>
                <a:ext uri="{FF2B5EF4-FFF2-40B4-BE49-F238E27FC236}">
                  <a16:creationId xmlns:a16="http://schemas.microsoft.com/office/drawing/2014/main" id="{E7FD5B76-5EC2-A74A-8BD6-9F90CD4022C9}"/>
                </a:ext>
              </a:extLst>
            </p:cNvPr>
            <p:cNvSpPr/>
            <p:nvPr/>
          </p:nvSpPr>
          <p:spPr>
            <a:xfrm>
              <a:off x="3365500" y="1511300"/>
              <a:ext cx="76201" cy="76201"/>
            </a:xfrm>
            <a:custGeom>
              <a:avLst/>
              <a:gdLst/>
              <a:ahLst/>
              <a:cxnLst>
                <a:cxn ang="0">
                  <a:pos x="wd2" y="hd2"/>
                </a:cxn>
                <a:cxn ang="5400000">
                  <a:pos x="wd2" y="hd2"/>
                </a:cxn>
                <a:cxn ang="10800000">
                  <a:pos x="wd2" y="hd2"/>
                </a:cxn>
                <a:cxn ang="16200000">
                  <a:pos x="wd2" y="hd2"/>
                </a:cxn>
              </a:cxnLst>
              <a:rect l="0" t="0" r="r" b="b"/>
              <a:pathLst>
                <a:path w="21600" h="21600" extrusionOk="0">
                  <a:moveTo>
                    <a:pt x="2400" y="6000"/>
                  </a:moveTo>
                  <a:lnTo>
                    <a:pt x="0" y="10800"/>
                  </a:lnTo>
                  <a:lnTo>
                    <a:pt x="0" y="14400"/>
                  </a:lnTo>
                  <a:lnTo>
                    <a:pt x="2400" y="18000"/>
                  </a:lnTo>
                  <a:lnTo>
                    <a:pt x="4800" y="20400"/>
                  </a:lnTo>
                  <a:lnTo>
                    <a:pt x="7200" y="21600"/>
                  </a:lnTo>
                  <a:lnTo>
                    <a:pt x="12000" y="21600"/>
                  </a:lnTo>
                  <a:lnTo>
                    <a:pt x="15600" y="20400"/>
                  </a:lnTo>
                  <a:lnTo>
                    <a:pt x="19200" y="16800"/>
                  </a:lnTo>
                  <a:lnTo>
                    <a:pt x="21600" y="12000"/>
                  </a:lnTo>
                  <a:lnTo>
                    <a:pt x="21600" y="8400"/>
                  </a:lnTo>
                  <a:lnTo>
                    <a:pt x="20400" y="4800"/>
                  </a:lnTo>
                  <a:lnTo>
                    <a:pt x="16800" y="1200"/>
                  </a:lnTo>
                  <a:lnTo>
                    <a:pt x="14400" y="0"/>
                  </a:lnTo>
                  <a:lnTo>
                    <a:pt x="9600" y="0"/>
                  </a:lnTo>
                  <a:lnTo>
                    <a:pt x="7200" y="1200"/>
                  </a:lnTo>
                  <a:lnTo>
                    <a:pt x="2400" y="60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6" name="Freeform 66">
              <a:extLst>
                <a:ext uri="{FF2B5EF4-FFF2-40B4-BE49-F238E27FC236}">
                  <a16:creationId xmlns:a16="http://schemas.microsoft.com/office/drawing/2014/main" id="{A857AA8B-00D9-5347-88D3-18A05168528C}"/>
                </a:ext>
              </a:extLst>
            </p:cNvPr>
            <p:cNvSpPr/>
            <p:nvPr/>
          </p:nvSpPr>
          <p:spPr>
            <a:xfrm>
              <a:off x="3289300" y="1621366"/>
              <a:ext cx="93134" cy="82551"/>
            </a:xfrm>
            <a:custGeom>
              <a:avLst/>
              <a:gdLst/>
              <a:ahLst/>
              <a:cxnLst>
                <a:cxn ang="0">
                  <a:pos x="wd2" y="hd2"/>
                </a:cxn>
                <a:cxn ang="5400000">
                  <a:pos x="wd2" y="hd2"/>
                </a:cxn>
                <a:cxn ang="10800000">
                  <a:pos x="wd2" y="hd2"/>
                </a:cxn>
                <a:cxn ang="16200000">
                  <a:pos x="wd2" y="hd2"/>
                </a:cxn>
              </a:cxnLst>
              <a:rect l="0" t="0" r="r" b="b"/>
              <a:pathLst>
                <a:path w="21600" h="21600" extrusionOk="0">
                  <a:moveTo>
                    <a:pt x="982" y="3877"/>
                  </a:moveTo>
                  <a:lnTo>
                    <a:pt x="0" y="6092"/>
                  </a:lnTo>
                  <a:lnTo>
                    <a:pt x="0" y="10523"/>
                  </a:lnTo>
                  <a:lnTo>
                    <a:pt x="1964" y="14954"/>
                  </a:lnTo>
                  <a:lnTo>
                    <a:pt x="5891" y="18277"/>
                  </a:lnTo>
                  <a:lnTo>
                    <a:pt x="8836" y="20492"/>
                  </a:lnTo>
                  <a:lnTo>
                    <a:pt x="12764" y="21600"/>
                  </a:lnTo>
                  <a:lnTo>
                    <a:pt x="14727" y="21600"/>
                  </a:lnTo>
                  <a:lnTo>
                    <a:pt x="18655" y="19385"/>
                  </a:lnTo>
                  <a:lnTo>
                    <a:pt x="19636" y="17169"/>
                  </a:lnTo>
                  <a:lnTo>
                    <a:pt x="21600" y="14954"/>
                  </a:lnTo>
                  <a:lnTo>
                    <a:pt x="21600" y="9415"/>
                  </a:lnTo>
                  <a:lnTo>
                    <a:pt x="20618" y="7200"/>
                  </a:lnTo>
                  <a:lnTo>
                    <a:pt x="18655" y="6092"/>
                  </a:lnTo>
                  <a:lnTo>
                    <a:pt x="15709" y="3877"/>
                  </a:lnTo>
                  <a:lnTo>
                    <a:pt x="11782" y="554"/>
                  </a:lnTo>
                  <a:lnTo>
                    <a:pt x="7855" y="0"/>
                  </a:lnTo>
                  <a:lnTo>
                    <a:pt x="6873" y="0"/>
                  </a:lnTo>
                  <a:lnTo>
                    <a:pt x="4909" y="554"/>
                  </a:lnTo>
                  <a:lnTo>
                    <a:pt x="2945" y="1662"/>
                  </a:lnTo>
                  <a:lnTo>
                    <a:pt x="982" y="3877"/>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7" name="Freeform 67">
              <a:extLst>
                <a:ext uri="{FF2B5EF4-FFF2-40B4-BE49-F238E27FC236}">
                  <a16:creationId xmlns:a16="http://schemas.microsoft.com/office/drawing/2014/main" id="{EC7AE131-89FF-144A-A832-A59FEF213FD5}"/>
                </a:ext>
              </a:extLst>
            </p:cNvPr>
            <p:cNvSpPr/>
            <p:nvPr/>
          </p:nvSpPr>
          <p:spPr>
            <a:xfrm>
              <a:off x="2097616" y="2129366"/>
              <a:ext cx="1166285" cy="681568"/>
            </a:xfrm>
            <a:custGeom>
              <a:avLst/>
              <a:gdLst/>
              <a:ahLst/>
              <a:cxnLst>
                <a:cxn ang="0">
                  <a:pos x="wd2" y="hd2"/>
                </a:cxn>
                <a:cxn ang="5400000">
                  <a:pos x="wd2" y="hd2"/>
                </a:cxn>
                <a:cxn ang="10800000">
                  <a:pos x="wd2" y="hd2"/>
                </a:cxn>
                <a:cxn ang="16200000">
                  <a:pos x="wd2" y="hd2"/>
                </a:cxn>
              </a:cxnLst>
              <a:rect l="0" t="0" r="r" b="b"/>
              <a:pathLst>
                <a:path w="21600" h="21600" extrusionOk="0">
                  <a:moveTo>
                    <a:pt x="392" y="19789"/>
                  </a:moveTo>
                  <a:lnTo>
                    <a:pt x="157" y="19386"/>
                  </a:lnTo>
                  <a:lnTo>
                    <a:pt x="0" y="18447"/>
                  </a:lnTo>
                  <a:lnTo>
                    <a:pt x="78" y="17776"/>
                  </a:lnTo>
                  <a:lnTo>
                    <a:pt x="157" y="17307"/>
                  </a:lnTo>
                  <a:lnTo>
                    <a:pt x="392" y="16904"/>
                  </a:lnTo>
                  <a:lnTo>
                    <a:pt x="549" y="16770"/>
                  </a:lnTo>
                  <a:lnTo>
                    <a:pt x="1019" y="16770"/>
                  </a:lnTo>
                  <a:lnTo>
                    <a:pt x="1333" y="17039"/>
                  </a:lnTo>
                  <a:lnTo>
                    <a:pt x="1490" y="17307"/>
                  </a:lnTo>
                  <a:lnTo>
                    <a:pt x="1646" y="17776"/>
                  </a:lnTo>
                  <a:lnTo>
                    <a:pt x="1725" y="17173"/>
                  </a:lnTo>
                  <a:lnTo>
                    <a:pt x="1960" y="16770"/>
                  </a:lnTo>
                  <a:lnTo>
                    <a:pt x="2195" y="16502"/>
                  </a:lnTo>
                  <a:lnTo>
                    <a:pt x="2509" y="16368"/>
                  </a:lnTo>
                  <a:lnTo>
                    <a:pt x="2744" y="16368"/>
                  </a:lnTo>
                  <a:lnTo>
                    <a:pt x="2901" y="16502"/>
                  </a:lnTo>
                  <a:lnTo>
                    <a:pt x="3136" y="16636"/>
                  </a:lnTo>
                  <a:lnTo>
                    <a:pt x="3293" y="16770"/>
                  </a:lnTo>
                  <a:lnTo>
                    <a:pt x="3528" y="17374"/>
                  </a:lnTo>
                  <a:lnTo>
                    <a:pt x="3607" y="17911"/>
                  </a:lnTo>
                  <a:lnTo>
                    <a:pt x="3607" y="19118"/>
                  </a:lnTo>
                  <a:lnTo>
                    <a:pt x="3450" y="19789"/>
                  </a:lnTo>
                  <a:lnTo>
                    <a:pt x="3136" y="19655"/>
                  </a:lnTo>
                  <a:lnTo>
                    <a:pt x="3293" y="19252"/>
                  </a:lnTo>
                  <a:lnTo>
                    <a:pt x="3371" y="18984"/>
                  </a:lnTo>
                  <a:lnTo>
                    <a:pt x="3450" y="18581"/>
                  </a:lnTo>
                  <a:lnTo>
                    <a:pt x="3371" y="18045"/>
                  </a:lnTo>
                  <a:lnTo>
                    <a:pt x="3293" y="17776"/>
                  </a:lnTo>
                  <a:lnTo>
                    <a:pt x="3136" y="17374"/>
                  </a:lnTo>
                  <a:lnTo>
                    <a:pt x="2901" y="17307"/>
                  </a:lnTo>
                  <a:lnTo>
                    <a:pt x="2587" y="17173"/>
                  </a:lnTo>
                  <a:lnTo>
                    <a:pt x="2352" y="17173"/>
                  </a:lnTo>
                  <a:lnTo>
                    <a:pt x="2195" y="17307"/>
                  </a:lnTo>
                  <a:lnTo>
                    <a:pt x="2038" y="17374"/>
                  </a:lnTo>
                  <a:lnTo>
                    <a:pt x="1960" y="17642"/>
                  </a:lnTo>
                  <a:lnTo>
                    <a:pt x="1882" y="18179"/>
                  </a:lnTo>
                  <a:lnTo>
                    <a:pt x="1882" y="18850"/>
                  </a:lnTo>
                  <a:lnTo>
                    <a:pt x="1725" y="18716"/>
                  </a:lnTo>
                  <a:lnTo>
                    <a:pt x="1646" y="18850"/>
                  </a:lnTo>
                  <a:lnTo>
                    <a:pt x="1646" y="18447"/>
                  </a:lnTo>
                  <a:lnTo>
                    <a:pt x="1490" y="17911"/>
                  </a:lnTo>
                  <a:lnTo>
                    <a:pt x="1411" y="17776"/>
                  </a:lnTo>
                  <a:lnTo>
                    <a:pt x="1098" y="17508"/>
                  </a:lnTo>
                  <a:lnTo>
                    <a:pt x="627" y="17508"/>
                  </a:lnTo>
                  <a:lnTo>
                    <a:pt x="314" y="18045"/>
                  </a:lnTo>
                  <a:lnTo>
                    <a:pt x="235" y="18313"/>
                  </a:lnTo>
                  <a:lnTo>
                    <a:pt x="235" y="18581"/>
                  </a:lnTo>
                  <a:lnTo>
                    <a:pt x="314" y="18984"/>
                  </a:lnTo>
                  <a:lnTo>
                    <a:pt x="470" y="19252"/>
                  </a:lnTo>
                  <a:lnTo>
                    <a:pt x="627" y="19386"/>
                  </a:lnTo>
                  <a:lnTo>
                    <a:pt x="706" y="19520"/>
                  </a:lnTo>
                  <a:lnTo>
                    <a:pt x="392" y="19789"/>
                  </a:lnTo>
                  <a:close/>
                  <a:moveTo>
                    <a:pt x="3371" y="15160"/>
                  </a:moveTo>
                  <a:lnTo>
                    <a:pt x="3058" y="14892"/>
                  </a:lnTo>
                  <a:lnTo>
                    <a:pt x="3058" y="14489"/>
                  </a:lnTo>
                  <a:lnTo>
                    <a:pt x="3215" y="14221"/>
                  </a:lnTo>
                  <a:lnTo>
                    <a:pt x="3371" y="14087"/>
                  </a:lnTo>
                  <a:lnTo>
                    <a:pt x="3450" y="14087"/>
                  </a:lnTo>
                  <a:lnTo>
                    <a:pt x="3607" y="14221"/>
                  </a:lnTo>
                  <a:lnTo>
                    <a:pt x="3685" y="14355"/>
                  </a:lnTo>
                  <a:lnTo>
                    <a:pt x="3685" y="14892"/>
                  </a:lnTo>
                  <a:lnTo>
                    <a:pt x="3607" y="15160"/>
                  </a:lnTo>
                  <a:lnTo>
                    <a:pt x="3371" y="15160"/>
                  </a:lnTo>
                  <a:close/>
                  <a:moveTo>
                    <a:pt x="549" y="11202"/>
                  </a:moveTo>
                  <a:lnTo>
                    <a:pt x="627" y="10800"/>
                  </a:lnTo>
                  <a:lnTo>
                    <a:pt x="784" y="10398"/>
                  </a:lnTo>
                  <a:lnTo>
                    <a:pt x="3920" y="10666"/>
                  </a:lnTo>
                  <a:lnTo>
                    <a:pt x="2979" y="8855"/>
                  </a:lnTo>
                  <a:lnTo>
                    <a:pt x="1803" y="6708"/>
                  </a:lnTo>
                  <a:lnTo>
                    <a:pt x="1882" y="6440"/>
                  </a:lnTo>
                  <a:lnTo>
                    <a:pt x="2038" y="6171"/>
                  </a:lnTo>
                  <a:lnTo>
                    <a:pt x="4547" y="11068"/>
                  </a:lnTo>
                  <a:lnTo>
                    <a:pt x="4469" y="11202"/>
                  </a:lnTo>
                  <a:lnTo>
                    <a:pt x="4469" y="11337"/>
                  </a:lnTo>
                  <a:lnTo>
                    <a:pt x="549" y="11202"/>
                  </a:lnTo>
                  <a:close/>
                  <a:moveTo>
                    <a:pt x="4234" y="8184"/>
                  </a:moveTo>
                  <a:lnTo>
                    <a:pt x="3999" y="7781"/>
                  </a:lnTo>
                  <a:lnTo>
                    <a:pt x="3842" y="7379"/>
                  </a:lnTo>
                  <a:lnTo>
                    <a:pt x="3763" y="6976"/>
                  </a:lnTo>
                  <a:lnTo>
                    <a:pt x="3763" y="5769"/>
                  </a:lnTo>
                  <a:lnTo>
                    <a:pt x="3920" y="5501"/>
                  </a:lnTo>
                  <a:lnTo>
                    <a:pt x="3999" y="5098"/>
                  </a:lnTo>
                  <a:lnTo>
                    <a:pt x="4312" y="4763"/>
                  </a:lnTo>
                  <a:lnTo>
                    <a:pt x="4547" y="4629"/>
                  </a:lnTo>
                  <a:lnTo>
                    <a:pt x="5096" y="4629"/>
                  </a:lnTo>
                  <a:lnTo>
                    <a:pt x="5488" y="4830"/>
                  </a:lnTo>
                  <a:lnTo>
                    <a:pt x="5723" y="5232"/>
                  </a:lnTo>
                  <a:lnTo>
                    <a:pt x="4547" y="7513"/>
                  </a:lnTo>
                  <a:lnTo>
                    <a:pt x="4861" y="7916"/>
                  </a:lnTo>
                  <a:lnTo>
                    <a:pt x="5175" y="8050"/>
                  </a:lnTo>
                  <a:lnTo>
                    <a:pt x="5567" y="8050"/>
                  </a:lnTo>
                  <a:lnTo>
                    <a:pt x="6037" y="7245"/>
                  </a:lnTo>
                  <a:lnTo>
                    <a:pt x="6115" y="6976"/>
                  </a:lnTo>
                  <a:lnTo>
                    <a:pt x="6194" y="6574"/>
                  </a:lnTo>
                  <a:lnTo>
                    <a:pt x="6194" y="6306"/>
                  </a:lnTo>
                  <a:lnTo>
                    <a:pt x="6351" y="6574"/>
                  </a:lnTo>
                  <a:lnTo>
                    <a:pt x="6351" y="6842"/>
                  </a:lnTo>
                  <a:lnTo>
                    <a:pt x="6194" y="7647"/>
                  </a:lnTo>
                  <a:lnTo>
                    <a:pt x="5959" y="8050"/>
                  </a:lnTo>
                  <a:lnTo>
                    <a:pt x="5488" y="8586"/>
                  </a:lnTo>
                  <a:lnTo>
                    <a:pt x="5253" y="8720"/>
                  </a:lnTo>
                  <a:lnTo>
                    <a:pt x="5096" y="8720"/>
                  </a:lnTo>
                  <a:lnTo>
                    <a:pt x="4626" y="8586"/>
                  </a:lnTo>
                  <a:lnTo>
                    <a:pt x="4234" y="8184"/>
                  </a:lnTo>
                  <a:close/>
                  <a:moveTo>
                    <a:pt x="5253" y="5501"/>
                  </a:moveTo>
                  <a:lnTo>
                    <a:pt x="4783" y="4964"/>
                  </a:lnTo>
                  <a:lnTo>
                    <a:pt x="4469" y="4964"/>
                  </a:lnTo>
                  <a:lnTo>
                    <a:pt x="4312" y="5098"/>
                  </a:lnTo>
                  <a:lnTo>
                    <a:pt x="4155" y="5366"/>
                  </a:lnTo>
                  <a:lnTo>
                    <a:pt x="4077" y="5769"/>
                  </a:lnTo>
                  <a:lnTo>
                    <a:pt x="4077" y="6306"/>
                  </a:lnTo>
                  <a:lnTo>
                    <a:pt x="4155" y="6842"/>
                  </a:lnTo>
                  <a:lnTo>
                    <a:pt x="4391" y="7245"/>
                  </a:lnTo>
                  <a:lnTo>
                    <a:pt x="5253" y="5501"/>
                  </a:lnTo>
                  <a:close/>
                  <a:moveTo>
                    <a:pt x="6978" y="6440"/>
                  </a:moveTo>
                  <a:lnTo>
                    <a:pt x="5645" y="2884"/>
                  </a:lnTo>
                  <a:lnTo>
                    <a:pt x="5880" y="2750"/>
                  </a:lnTo>
                  <a:lnTo>
                    <a:pt x="6037" y="2482"/>
                  </a:lnTo>
                  <a:lnTo>
                    <a:pt x="6272" y="3287"/>
                  </a:lnTo>
                  <a:lnTo>
                    <a:pt x="6272" y="2750"/>
                  </a:lnTo>
                  <a:lnTo>
                    <a:pt x="6351" y="2348"/>
                  </a:lnTo>
                  <a:lnTo>
                    <a:pt x="6507" y="1945"/>
                  </a:lnTo>
                  <a:lnTo>
                    <a:pt x="6743" y="1677"/>
                  </a:lnTo>
                  <a:lnTo>
                    <a:pt x="6899" y="2482"/>
                  </a:lnTo>
                  <a:lnTo>
                    <a:pt x="6586" y="2750"/>
                  </a:lnTo>
                  <a:lnTo>
                    <a:pt x="6507" y="2884"/>
                  </a:lnTo>
                  <a:lnTo>
                    <a:pt x="6507" y="3555"/>
                  </a:lnTo>
                  <a:lnTo>
                    <a:pt x="6586" y="4092"/>
                  </a:lnTo>
                  <a:lnTo>
                    <a:pt x="7370" y="6171"/>
                  </a:lnTo>
                  <a:lnTo>
                    <a:pt x="7135" y="6306"/>
                  </a:lnTo>
                  <a:lnTo>
                    <a:pt x="6978" y="6440"/>
                  </a:lnTo>
                  <a:close/>
                  <a:moveTo>
                    <a:pt x="8154" y="4964"/>
                  </a:moveTo>
                  <a:lnTo>
                    <a:pt x="7762" y="738"/>
                  </a:lnTo>
                  <a:lnTo>
                    <a:pt x="7997" y="738"/>
                  </a:lnTo>
                  <a:lnTo>
                    <a:pt x="8232" y="604"/>
                  </a:lnTo>
                  <a:lnTo>
                    <a:pt x="8232" y="1275"/>
                  </a:lnTo>
                  <a:lnTo>
                    <a:pt x="8311" y="1006"/>
                  </a:lnTo>
                  <a:lnTo>
                    <a:pt x="8468" y="738"/>
                  </a:lnTo>
                  <a:lnTo>
                    <a:pt x="8703" y="537"/>
                  </a:lnTo>
                  <a:lnTo>
                    <a:pt x="8977" y="402"/>
                  </a:lnTo>
                  <a:lnTo>
                    <a:pt x="9448" y="402"/>
                  </a:lnTo>
                  <a:lnTo>
                    <a:pt x="9683" y="604"/>
                  </a:lnTo>
                  <a:lnTo>
                    <a:pt x="9840" y="1006"/>
                  </a:lnTo>
                  <a:lnTo>
                    <a:pt x="9996" y="604"/>
                  </a:lnTo>
                  <a:lnTo>
                    <a:pt x="10153" y="402"/>
                  </a:lnTo>
                  <a:lnTo>
                    <a:pt x="10388" y="134"/>
                  </a:lnTo>
                  <a:lnTo>
                    <a:pt x="10624" y="0"/>
                  </a:lnTo>
                  <a:lnTo>
                    <a:pt x="11016" y="134"/>
                  </a:lnTo>
                  <a:lnTo>
                    <a:pt x="11329" y="402"/>
                  </a:lnTo>
                  <a:lnTo>
                    <a:pt x="11486" y="738"/>
                  </a:lnTo>
                  <a:lnTo>
                    <a:pt x="11564" y="1275"/>
                  </a:lnTo>
                  <a:lnTo>
                    <a:pt x="11878" y="4092"/>
                  </a:lnTo>
                  <a:lnTo>
                    <a:pt x="11643" y="4092"/>
                  </a:lnTo>
                  <a:lnTo>
                    <a:pt x="11408" y="4226"/>
                  </a:lnTo>
                  <a:lnTo>
                    <a:pt x="11172" y="1409"/>
                  </a:lnTo>
                  <a:lnTo>
                    <a:pt x="11094" y="1006"/>
                  </a:lnTo>
                  <a:lnTo>
                    <a:pt x="10937" y="738"/>
                  </a:lnTo>
                  <a:lnTo>
                    <a:pt x="10702" y="604"/>
                  </a:lnTo>
                  <a:lnTo>
                    <a:pt x="10545" y="537"/>
                  </a:lnTo>
                  <a:lnTo>
                    <a:pt x="10310" y="604"/>
                  </a:lnTo>
                  <a:lnTo>
                    <a:pt x="10153" y="872"/>
                  </a:lnTo>
                  <a:lnTo>
                    <a:pt x="9996" y="1275"/>
                  </a:lnTo>
                  <a:lnTo>
                    <a:pt x="9996" y="1811"/>
                  </a:lnTo>
                  <a:lnTo>
                    <a:pt x="10232" y="4494"/>
                  </a:lnTo>
                  <a:lnTo>
                    <a:pt x="9996" y="4494"/>
                  </a:lnTo>
                  <a:lnTo>
                    <a:pt x="9840" y="4629"/>
                  </a:lnTo>
                  <a:lnTo>
                    <a:pt x="9604" y="1811"/>
                  </a:lnTo>
                  <a:lnTo>
                    <a:pt x="9526" y="1409"/>
                  </a:lnTo>
                  <a:lnTo>
                    <a:pt x="9369" y="1140"/>
                  </a:lnTo>
                  <a:lnTo>
                    <a:pt x="8899" y="872"/>
                  </a:lnTo>
                  <a:lnTo>
                    <a:pt x="8624" y="1006"/>
                  </a:lnTo>
                  <a:lnTo>
                    <a:pt x="8468" y="1275"/>
                  </a:lnTo>
                  <a:lnTo>
                    <a:pt x="8389" y="1677"/>
                  </a:lnTo>
                  <a:lnTo>
                    <a:pt x="8389" y="2214"/>
                  </a:lnTo>
                  <a:lnTo>
                    <a:pt x="8546" y="4830"/>
                  </a:lnTo>
                  <a:lnTo>
                    <a:pt x="8389" y="4830"/>
                  </a:lnTo>
                  <a:lnTo>
                    <a:pt x="8154" y="4964"/>
                  </a:lnTo>
                  <a:close/>
                  <a:moveTo>
                    <a:pt x="12427" y="2348"/>
                  </a:moveTo>
                  <a:lnTo>
                    <a:pt x="12505" y="1811"/>
                  </a:lnTo>
                  <a:lnTo>
                    <a:pt x="12819" y="1006"/>
                  </a:lnTo>
                  <a:lnTo>
                    <a:pt x="13054" y="872"/>
                  </a:lnTo>
                  <a:lnTo>
                    <a:pt x="13289" y="604"/>
                  </a:lnTo>
                  <a:lnTo>
                    <a:pt x="13917" y="604"/>
                  </a:lnTo>
                  <a:lnTo>
                    <a:pt x="14230" y="872"/>
                  </a:lnTo>
                  <a:lnTo>
                    <a:pt x="14465" y="1140"/>
                  </a:lnTo>
                  <a:lnTo>
                    <a:pt x="14622" y="1543"/>
                  </a:lnTo>
                  <a:lnTo>
                    <a:pt x="14701" y="1945"/>
                  </a:lnTo>
                  <a:lnTo>
                    <a:pt x="14701" y="2616"/>
                  </a:lnTo>
                  <a:lnTo>
                    <a:pt x="14622" y="3287"/>
                  </a:lnTo>
                  <a:lnTo>
                    <a:pt x="12976" y="2482"/>
                  </a:lnTo>
                  <a:lnTo>
                    <a:pt x="12897" y="3153"/>
                  </a:lnTo>
                  <a:lnTo>
                    <a:pt x="12897" y="3689"/>
                  </a:lnTo>
                  <a:lnTo>
                    <a:pt x="12976" y="3958"/>
                  </a:lnTo>
                  <a:lnTo>
                    <a:pt x="13132" y="4226"/>
                  </a:lnTo>
                  <a:lnTo>
                    <a:pt x="13289" y="4360"/>
                  </a:lnTo>
                  <a:lnTo>
                    <a:pt x="13760" y="4629"/>
                  </a:lnTo>
                  <a:lnTo>
                    <a:pt x="13917" y="4494"/>
                  </a:lnTo>
                  <a:lnTo>
                    <a:pt x="14152" y="4494"/>
                  </a:lnTo>
                  <a:lnTo>
                    <a:pt x="14309" y="4360"/>
                  </a:lnTo>
                  <a:lnTo>
                    <a:pt x="14309" y="4763"/>
                  </a:lnTo>
                  <a:lnTo>
                    <a:pt x="14073" y="4830"/>
                  </a:lnTo>
                  <a:lnTo>
                    <a:pt x="13838" y="4964"/>
                  </a:lnTo>
                  <a:lnTo>
                    <a:pt x="13603" y="4964"/>
                  </a:lnTo>
                  <a:lnTo>
                    <a:pt x="13289" y="4830"/>
                  </a:lnTo>
                  <a:lnTo>
                    <a:pt x="13054" y="4763"/>
                  </a:lnTo>
                  <a:lnTo>
                    <a:pt x="12819" y="4494"/>
                  </a:lnTo>
                  <a:lnTo>
                    <a:pt x="12662" y="4226"/>
                  </a:lnTo>
                  <a:lnTo>
                    <a:pt x="12505" y="3824"/>
                  </a:lnTo>
                  <a:lnTo>
                    <a:pt x="12427" y="3153"/>
                  </a:lnTo>
                  <a:lnTo>
                    <a:pt x="12427" y="2348"/>
                  </a:lnTo>
                  <a:close/>
                  <a:moveTo>
                    <a:pt x="14309" y="2616"/>
                  </a:moveTo>
                  <a:lnTo>
                    <a:pt x="14309" y="1677"/>
                  </a:lnTo>
                  <a:lnTo>
                    <a:pt x="14230" y="1409"/>
                  </a:lnTo>
                  <a:lnTo>
                    <a:pt x="14073" y="1140"/>
                  </a:lnTo>
                  <a:lnTo>
                    <a:pt x="13838" y="1006"/>
                  </a:lnTo>
                  <a:lnTo>
                    <a:pt x="13603" y="1006"/>
                  </a:lnTo>
                  <a:lnTo>
                    <a:pt x="13289" y="1275"/>
                  </a:lnTo>
                  <a:lnTo>
                    <a:pt x="12976" y="2080"/>
                  </a:lnTo>
                  <a:lnTo>
                    <a:pt x="14309" y="2616"/>
                  </a:lnTo>
                  <a:close/>
                  <a:moveTo>
                    <a:pt x="16112" y="268"/>
                  </a:moveTo>
                  <a:lnTo>
                    <a:pt x="16269" y="0"/>
                  </a:lnTo>
                  <a:lnTo>
                    <a:pt x="16347" y="0"/>
                  </a:lnTo>
                  <a:lnTo>
                    <a:pt x="16504" y="134"/>
                  </a:lnTo>
                  <a:lnTo>
                    <a:pt x="16582" y="134"/>
                  </a:lnTo>
                  <a:lnTo>
                    <a:pt x="16582" y="402"/>
                  </a:lnTo>
                  <a:lnTo>
                    <a:pt x="16661" y="537"/>
                  </a:lnTo>
                  <a:lnTo>
                    <a:pt x="16582" y="604"/>
                  </a:lnTo>
                  <a:lnTo>
                    <a:pt x="16504" y="872"/>
                  </a:lnTo>
                  <a:lnTo>
                    <a:pt x="16425" y="1006"/>
                  </a:lnTo>
                  <a:lnTo>
                    <a:pt x="16347" y="1006"/>
                  </a:lnTo>
                  <a:lnTo>
                    <a:pt x="16190" y="872"/>
                  </a:lnTo>
                  <a:lnTo>
                    <a:pt x="16112" y="738"/>
                  </a:lnTo>
                  <a:lnTo>
                    <a:pt x="16112" y="604"/>
                  </a:lnTo>
                  <a:lnTo>
                    <a:pt x="16033" y="537"/>
                  </a:lnTo>
                  <a:lnTo>
                    <a:pt x="16112" y="268"/>
                  </a:lnTo>
                  <a:close/>
                  <a:moveTo>
                    <a:pt x="14622" y="5501"/>
                  </a:moveTo>
                  <a:lnTo>
                    <a:pt x="15720" y="1677"/>
                  </a:lnTo>
                  <a:lnTo>
                    <a:pt x="15955" y="1811"/>
                  </a:lnTo>
                  <a:lnTo>
                    <a:pt x="16112" y="1945"/>
                  </a:lnTo>
                  <a:lnTo>
                    <a:pt x="15014" y="5903"/>
                  </a:lnTo>
                  <a:lnTo>
                    <a:pt x="14857" y="5635"/>
                  </a:lnTo>
                  <a:lnTo>
                    <a:pt x="14622" y="5501"/>
                  </a:lnTo>
                  <a:close/>
                  <a:moveTo>
                    <a:pt x="16190" y="4629"/>
                  </a:moveTo>
                  <a:lnTo>
                    <a:pt x="16425" y="4226"/>
                  </a:lnTo>
                  <a:lnTo>
                    <a:pt x="16661" y="3958"/>
                  </a:lnTo>
                  <a:lnTo>
                    <a:pt x="16974" y="3824"/>
                  </a:lnTo>
                  <a:lnTo>
                    <a:pt x="17209" y="3689"/>
                  </a:lnTo>
                  <a:lnTo>
                    <a:pt x="17601" y="3689"/>
                  </a:lnTo>
                  <a:lnTo>
                    <a:pt x="18072" y="4226"/>
                  </a:lnTo>
                  <a:lnTo>
                    <a:pt x="18229" y="4629"/>
                  </a:lnTo>
                  <a:lnTo>
                    <a:pt x="18385" y="4964"/>
                  </a:lnTo>
                  <a:lnTo>
                    <a:pt x="18385" y="5366"/>
                  </a:lnTo>
                  <a:lnTo>
                    <a:pt x="18307" y="5635"/>
                  </a:lnTo>
                  <a:lnTo>
                    <a:pt x="19562" y="3421"/>
                  </a:lnTo>
                  <a:lnTo>
                    <a:pt x="19718" y="3689"/>
                  </a:lnTo>
                  <a:lnTo>
                    <a:pt x="19954" y="3824"/>
                  </a:lnTo>
                  <a:lnTo>
                    <a:pt x="17209" y="8720"/>
                  </a:lnTo>
                  <a:lnTo>
                    <a:pt x="17131" y="8452"/>
                  </a:lnTo>
                  <a:lnTo>
                    <a:pt x="16896" y="8184"/>
                  </a:lnTo>
                  <a:lnTo>
                    <a:pt x="17209" y="7647"/>
                  </a:lnTo>
                  <a:lnTo>
                    <a:pt x="16817" y="7647"/>
                  </a:lnTo>
                  <a:lnTo>
                    <a:pt x="16425" y="7513"/>
                  </a:lnTo>
                  <a:lnTo>
                    <a:pt x="16190" y="7111"/>
                  </a:lnTo>
                  <a:lnTo>
                    <a:pt x="16033" y="6708"/>
                  </a:lnTo>
                  <a:lnTo>
                    <a:pt x="15955" y="6171"/>
                  </a:lnTo>
                  <a:lnTo>
                    <a:pt x="15955" y="5635"/>
                  </a:lnTo>
                  <a:lnTo>
                    <a:pt x="16033" y="5098"/>
                  </a:lnTo>
                  <a:lnTo>
                    <a:pt x="16190" y="4629"/>
                  </a:lnTo>
                  <a:close/>
                  <a:moveTo>
                    <a:pt x="16661" y="5098"/>
                  </a:moveTo>
                  <a:lnTo>
                    <a:pt x="16504" y="5366"/>
                  </a:lnTo>
                  <a:lnTo>
                    <a:pt x="16347" y="5769"/>
                  </a:lnTo>
                  <a:lnTo>
                    <a:pt x="16347" y="6037"/>
                  </a:lnTo>
                  <a:lnTo>
                    <a:pt x="16269" y="6306"/>
                  </a:lnTo>
                  <a:lnTo>
                    <a:pt x="16347" y="6842"/>
                  </a:lnTo>
                  <a:lnTo>
                    <a:pt x="16582" y="7245"/>
                  </a:lnTo>
                  <a:lnTo>
                    <a:pt x="16739" y="7379"/>
                  </a:lnTo>
                  <a:lnTo>
                    <a:pt x="17053" y="7379"/>
                  </a:lnTo>
                  <a:lnTo>
                    <a:pt x="17366" y="7245"/>
                  </a:lnTo>
                  <a:lnTo>
                    <a:pt x="17758" y="6708"/>
                  </a:lnTo>
                  <a:lnTo>
                    <a:pt x="17915" y="6306"/>
                  </a:lnTo>
                  <a:lnTo>
                    <a:pt x="18072" y="5635"/>
                  </a:lnTo>
                  <a:lnTo>
                    <a:pt x="18150" y="5366"/>
                  </a:lnTo>
                  <a:lnTo>
                    <a:pt x="18150" y="5098"/>
                  </a:lnTo>
                  <a:lnTo>
                    <a:pt x="18072" y="4830"/>
                  </a:lnTo>
                  <a:lnTo>
                    <a:pt x="17915" y="4494"/>
                  </a:lnTo>
                  <a:lnTo>
                    <a:pt x="17758" y="4360"/>
                  </a:lnTo>
                  <a:lnTo>
                    <a:pt x="17523" y="4226"/>
                  </a:lnTo>
                  <a:lnTo>
                    <a:pt x="17366" y="4226"/>
                  </a:lnTo>
                  <a:lnTo>
                    <a:pt x="17209" y="4360"/>
                  </a:lnTo>
                  <a:lnTo>
                    <a:pt x="16896" y="4763"/>
                  </a:lnTo>
                  <a:lnTo>
                    <a:pt x="16661" y="5098"/>
                  </a:lnTo>
                  <a:close/>
                  <a:moveTo>
                    <a:pt x="18385" y="8586"/>
                  </a:moveTo>
                  <a:lnTo>
                    <a:pt x="19797" y="7245"/>
                  </a:lnTo>
                  <a:lnTo>
                    <a:pt x="19875" y="7647"/>
                  </a:lnTo>
                  <a:lnTo>
                    <a:pt x="19954" y="7916"/>
                  </a:lnTo>
                  <a:lnTo>
                    <a:pt x="18699" y="9056"/>
                  </a:lnTo>
                  <a:lnTo>
                    <a:pt x="18385" y="9324"/>
                  </a:lnTo>
                  <a:lnTo>
                    <a:pt x="18229" y="9727"/>
                  </a:lnTo>
                  <a:lnTo>
                    <a:pt x="18150" y="9995"/>
                  </a:lnTo>
                  <a:lnTo>
                    <a:pt x="18150" y="10263"/>
                  </a:lnTo>
                  <a:lnTo>
                    <a:pt x="18229" y="10398"/>
                  </a:lnTo>
                  <a:lnTo>
                    <a:pt x="18307" y="10666"/>
                  </a:lnTo>
                  <a:lnTo>
                    <a:pt x="18464" y="11068"/>
                  </a:lnTo>
                  <a:lnTo>
                    <a:pt x="18699" y="11202"/>
                  </a:lnTo>
                  <a:lnTo>
                    <a:pt x="18934" y="11202"/>
                  </a:lnTo>
                  <a:lnTo>
                    <a:pt x="19170" y="11068"/>
                  </a:lnTo>
                  <a:lnTo>
                    <a:pt x="20581" y="9727"/>
                  </a:lnTo>
                  <a:lnTo>
                    <a:pt x="20659" y="10129"/>
                  </a:lnTo>
                  <a:lnTo>
                    <a:pt x="20738" y="10398"/>
                  </a:lnTo>
                  <a:lnTo>
                    <a:pt x="18542" y="12410"/>
                  </a:lnTo>
                  <a:lnTo>
                    <a:pt x="18542" y="12142"/>
                  </a:lnTo>
                  <a:lnTo>
                    <a:pt x="18385" y="11739"/>
                  </a:lnTo>
                  <a:lnTo>
                    <a:pt x="18699" y="11471"/>
                  </a:lnTo>
                  <a:lnTo>
                    <a:pt x="18229" y="11202"/>
                  </a:lnTo>
                  <a:lnTo>
                    <a:pt x="17915" y="10398"/>
                  </a:lnTo>
                  <a:lnTo>
                    <a:pt x="17837" y="9995"/>
                  </a:lnTo>
                  <a:lnTo>
                    <a:pt x="17837" y="9324"/>
                  </a:lnTo>
                  <a:lnTo>
                    <a:pt x="17915" y="9056"/>
                  </a:lnTo>
                  <a:lnTo>
                    <a:pt x="18150" y="8855"/>
                  </a:lnTo>
                  <a:lnTo>
                    <a:pt x="18385" y="8586"/>
                  </a:lnTo>
                  <a:close/>
                  <a:moveTo>
                    <a:pt x="18777" y="13282"/>
                  </a:moveTo>
                  <a:lnTo>
                    <a:pt x="21286" y="12544"/>
                  </a:lnTo>
                  <a:lnTo>
                    <a:pt x="21286" y="12947"/>
                  </a:lnTo>
                  <a:lnTo>
                    <a:pt x="21365" y="13282"/>
                  </a:lnTo>
                  <a:lnTo>
                    <a:pt x="20894" y="13416"/>
                  </a:lnTo>
                  <a:lnTo>
                    <a:pt x="21130" y="13550"/>
                  </a:lnTo>
                  <a:lnTo>
                    <a:pt x="21286" y="13684"/>
                  </a:lnTo>
                  <a:lnTo>
                    <a:pt x="21443" y="14087"/>
                  </a:lnTo>
                  <a:lnTo>
                    <a:pt x="21600" y="14624"/>
                  </a:lnTo>
                  <a:lnTo>
                    <a:pt x="21600" y="15160"/>
                  </a:lnTo>
                  <a:lnTo>
                    <a:pt x="21365" y="15965"/>
                  </a:lnTo>
                  <a:lnTo>
                    <a:pt x="21208" y="16099"/>
                  </a:lnTo>
                  <a:lnTo>
                    <a:pt x="20738" y="16368"/>
                  </a:lnTo>
                  <a:lnTo>
                    <a:pt x="19170" y="16904"/>
                  </a:lnTo>
                  <a:lnTo>
                    <a:pt x="19170" y="16502"/>
                  </a:lnTo>
                  <a:lnTo>
                    <a:pt x="19091" y="16099"/>
                  </a:lnTo>
                  <a:lnTo>
                    <a:pt x="20659" y="15563"/>
                  </a:lnTo>
                  <a:lnTo>
                    <a:pt x="20973" y="15429"/>
                  </a:lnTo>
                  <a:lnTo>
                    <a:pt x="21130" y="15160"/>
                  </a:lnTo>
                  <a:lnTo>
                    <a:pt x="21208" y="14758"/>
                  </a:lnTo>
                  <a:lnTo>
                    <a:pt x="21208" y="14355"/>
                  </a:lnTo>
                  <a:lnTo>
                    <a:pt x="21130" y="13953"/>
                  </a:lnTo>
                  <a:lnTo>
                    <a:pt x="20894" y="13684"/>
                  </a:lnTo>
                  <a:lnTo>
                    <a:pt x="20659" y="13550"/>
                  </a:lnTo>
                  <a:lnTo>
                    <a:pt x="20267" y="13550"/>
                  </a:lnTo>
                  <a:lnTo>
                    <a:pt x="18856" y="14087"/>
                  </a:lnTo>
                  <a:lnTo>
                    <a:pt x="18856" y="13684"/>
                  </a:lnTo>
                  <a:lnTo>
                    <a:pt x="18777" y="13282"/>
                  </a:lnTo>
                  <a:close/>
                  <a:moveTo>
                    <a:pt x="20973" y="17776"/>
                  </a:moveTo>
                  <a:lnTo>
                    <a:pt x="21286" y="18045"/>
                  </a:lnTo>
                  <a:lnTo>
                    <a:pt x="21443" y="18581"/>
                  </a:lnTo>
                  <a:lnTo>
                    <a:pt x="21522" y="18984"/>
                  </a:lnTo>
                  <a:lnTo>
                    <a:pt x="21522" y="19520"/>
                  </a:lnTo>
                  <a:lnTo>
                    <a:pt x="21443" y="20191"/>
                  </a:lnTo>
                  <a:lnTo>
                    <a:pt x="21443" y="20460"/>
                  </a:lnTo>
                  <a:lnTo>
                    <a:pt x="21365" y="20728"/>
                  </a:lnTo>
                  <a:lnTo>
                    <a:pt x="21286" y="21600"/>
                  </a:lnTo>
                  <a:lnTo>
                    <a:pt x="21051" y="21600"/>
                  </a:lnTo>
                  <a:lnTo>
                    <a:pt x="21208" y="20594"/>
                  </a:lnTo>
                  <a:lnTo>
                    <a:pt x="21051" y="20862"/>
                  </a:lnTo>
                  <a:lnTo>
                    <a:pt x="20894" y="20996"/>
                  </a:lnTo>
                  <a:lnTo>
                    <a:pt x="20502" y="20996"/>
                  </a:lnTo>
                  <a:lnTo>
                    <a:pt x="20110" y="20862"/>
                  </a:lnTo>
                  <a:lnTo>
                    <a:pt x="19954" y="20460"/>
                  </a:lnTo>
                  <a:lnTo>
                    <a:pt x="19875" y="20057"/>
                  </a:lnTo>
                  <a:lnTo>
                    <a:pt x="19875" y="18313"/>
                  </a:lnTo>
                  <a:lnTo>
                    <a:pt x="19718" y="18179"/>
                  </a:lnTo>
                  <a:lnTo>
                    <a:pt x="19562" y="18313"/>
                  </a:lnTo>
                  <a:lnTo>
                    <a:pt x="19405" y="18850"/>
                  </a:lnTo>
                  <a:lnTo>
                    <a:pt x="19326" y="19520"/>
                  </a:lnTo>
                  <a:lnTo>
                    <a:pt x="19248" y="20057"/>
                  </a:lnTo>
                  <a:lnTo>
                    <a:pt x="19170" y="20460"/>
                  </a:lnTo>
                  <a:lnTo>
                    <a:pt x="19013" y="20862"/>
                  </a:lnTo>
                  <a:lnTo>
                    <a:pt x="18777" y="20996"/>
                  </a:lnTo>
                  <a:lnTo>
                    <a:pt x="18464" y="20996"/>
                  </a:lnTo>
                  <a:lnTo>
                    <a:pt x="17993" y="20594"/>
                  </a:lnTo>
                  <a:lnTo>
                    <a:pt x="17837" y="20191"/>
                  </a:lnTo>
                  <a:lnTo>
                    <a:pt x="17758" y="19923"/>
                  </a:lnTo>
                  <a:lnTo>
                    <a:pt x="17680" y="19520"/>
                  </a:lnTo>
                  <a:lnTo>
                    <a:pt x="17680" y="18447"/>
                  </a:lnTo>
                  <a:lnTo>
                    <a:pt x="17837" y="17776"/>
                  </a:lnTo>
                  <a:lnTo>
                    <a:pt x="17993" y="17307"/>
                  </a:lnTo>
                  <a:lnTo>
                    <a:pt x="18307" y="17039"/>
                  </a:lnTo>
                  <a:lnTo>
                    <a:pt x="18542" y="17039"/>
                  </a:lnTo>
                  <a:lnTo>
                    <a:pt x="18856" y="17173"/>
                  </a:lnTo>
                  <a:lnTo>
                    <a:pt x="19013" y="17307"/>
                  </a:lnTo>
                  <a:lnTo>
                    <a:pt x="19091" y="17642"/>
                  </a:lnTo>
                  <a:lnTo>
                    <a:pt x="19170" y="18045"/>
                  </a:lnTo>
                  <a:lnTo>
                    <a:pt x="19248" y="17776"/>
                  </a:lnTo>
                  <a:lnTo>
                    <a:pt x="19405" y="17642"/>
                  </a:lnTo>
                  <a:lnTo>
                    <a:pt x="19797" y="17642"/>
                  </a:lnTo>
                  <a:lnTo>
                    <a:pt x="19875" y="17776"/>
                  </a:lnTo>
                  <a:lnTo>
                    <a:pt x="20032" y="18313"/>
                  </a:lnTo>
                  <a:lnTo>
                    <a:pt x="20267" y="17911"/>
                  </a:lnTo>
                  <a:lnTo>
                    <a:pt x="20738" y="17642"/>
                  </a:lnTo>
                  <a:lnTo>
                    <a:pt x="20973" y="17776"/>
                  </a:lnTo>
                  <a:close/>
                  <a:moveTo>
                    <a:pt x="20738" y="18447"/>
                  </a:moveTo>
                  <a:lnTo>
                    <a:pt x="20502" y="18447"/>
                  </a:lnTo>
                  <a:lnTo>
                    <a:pt x="20267" y="18581"/>
                  </a:lnTo>
                  <a:lnTo>
                    <a:pt x="20110" y="18850"/>
                  </a:lnTo>
                  <a:lnTo>
                    <a:pt x="20032" y="19118"/>
                  </a:lnTo>
                  <a:lnTo>
                    <a:pt x="20032" y="19520"/>
                  </a:lnTo>
                  <a:lnTo>
                    <a:pt x="20110" y="19923"/>
                  </a:lnTo>
                  <a:lnTo>
                    <a:pt x="20267" y="20191"/>
                  </a:lnTo>
                  <a:lnTo>
                    <a:pt x="20581" y="20325"/>
                  </a:lnTo>
                  <a:lnTo>
                    <a:pt x="20894" y="20325"/>
                  </a:lnTo>
                  <a:lnTo>
                    <a:pt x="21130" y="20191"/>
                  </a:lnTo>
                  <a:lnTo>
                    <a:pt x="21286" y="19923"/>
                  </a:lnTo>
                  <a:lnTo>
                    <a:pt x="21365" y="19655"/>
                  </a:lnTo>
                  <a:lnTo>
                    <a:pt x="21286" y="19118"/>
                  </a:lnTo>
                  <a:lnTo>
                    <a:pt x="21130" y="18716"/>
                  </a:lnTo>
                  <a:lnTo>
                    <a:pt x="20894" y="18447"/>
                  </a:lnTo>
                  <a:lnTo>
                    <a:pt x="20738" y="18447"/>
                  </a:lnTo>
                  <a:close/>
                  <a:moveTo>
                    <a:pt x="18621" y="17508"/>
                  </a:moveTo>
                  <a:lnTo>
                    <a:pt x="18385" y="17508"/>
                  </a:lnTo>
                  <a:lnTo>
                    <a:pt x="18150" y="17642"/>
                  </a:lnTo>
                  <a:lnTo>
                    <a:pt x="17993" y="18045"/>
                  </a:lnTo>
                  <a:lnTo>
                    <a:pt x="17837" y="18716"/>
                  </a:lnTo>
                  <a:lnTo>
                    <a:pt x="17837" y="19118"/>
                  </a:lnTo>
                  <a:lnTo>
                    <a:pt x="17915" y="19655"/>
                  </a:lnTo>
                  <a:lnTo>
                    <a:pt x="18072" y="20057"/>
                  </a:lnTo>
                  <a:lnTo>
                    <a:pt x="18307" y="20191"/>
                  </a:lnTo>
                  <a:lnTo>
                    <a:pt x="18699" y="20191"/>
                  </a:lnTo>
                  <a:lnTo>
                    <a:pt x="18934" y="19789"/>
                  </a:lnTo>
                  <a:lnTo>
                    <a:pt x="19013" y="19118"/>
                  </a:lnTo>
                  <a:lnTo>
                    <a:pt x="19091" y="18581"/>
                  </a:lnTo>
                  <a:lnTo>
                    <a:pt x="19013" y="18179"/>
                  </a:lnTo>
                  <a:lnTo>
                    <a:pt x="18856" y="17776"/>
                  </a:lnTo>
                  <a:lnTo>
                    <a:pt x="18621" y="1750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8" name="Freeform 68">
              <a:extLst>
                <a:ext uri="{FF2B5EF4-FFF2-40B4-BE49-F238E27FC236}">
                  <a16:creationId xmlns:a16="http://schemas.microsoft.com/office/drawing/2014/main" id="{248078F6-A8E8-5245-AB04-178FF756BB0B}"/>
                </a:ext>
              </a:extLst>
            </p:cNvPr>
            <p:cNvSpPr/>
            <p:nvPr/>
          </p:nvSpPr>
          <p:spPr>
            <a:xfrm>
              <a:off x="2097616" y="2645833"/>
              <a:ext cx="194735" cy="107951"/>
            </a:xfrm>
            <a:custGeom>
              <a:avLst/>
              <a:gdLst/>
              <a:ahLst/>
              <a:cxnLst>
                <a:cxn ang="0">
                  <a:pos x="wd2" y="hd2"/>
                </a:cxn>
                <a:cxn ang="5400000">
                  <a:pos x="wd2" y="hd2"/>
                </a:cxn>
                <a:cxn ang="10800000">
                  <a:pos x="wd2" y="hd2"/>
                </a:cxn>
                <a:cxn ang="16200000">
                  <a:pos x="wd2" y="hd2"/>
                </a:cxn>
              </a:cxnLst>
              <a:rect l="0" t="0" r="r" b="b"/>
              <a:pathLst>
                <a:path w="21600" h="21600" extrusionOk="0">
                  <a:moveTo>
                    <a:pt x="2348" y="21600"/>
                  </a:moveTo>
                  <a:lnTo>
                    <a:pt x="939" y="19059"/>
                  </a:lnTo>
                  <a:lnTo>
                    <a:pt x="0" y="13129"/>
                  </a:lnTo>
                  <a:lnTo>
                    <a:pt x="470" y="8894"/>
                  </a:lnTo>
                  <a:lnTo>
                    <a:pt x="939" y="5929"/>
                  </a:lnTo>
                  <a:lnTo>
                    <a:pt x="2348" y="3388"/>
                  </a:lnTo>
                  <a:lnTo>
                    <a:pt x="3287" y="2541"/>
                  </a:lnTo>
                  <a:lnTo>
                    <a:pt x="6104" y="2541"/>
                  </a:lnTo>
                  <a:lnTo>
                    <a:pt x="7983" y="4235"/>
                  </a:lnTo>
                  <a:lnTo>
                    <a:pt x="8922" y="5929"/>
                  </a:lnTo>
                  <a:lnTo>
                    <a:pt x="9861" y="8894"/>
                  </a:lnTo>
                  <a:lnTo>
                    <a:pt x="10330" y="5082"/>
                  </a:lnTo>
                  <a:lnTo>
                    <a:pt x="11739" y="2541"/>
                  </a:lnTo>
                  <a:lnTo>
                    <a:pt x="13148" y="847"/>
                  </a:lnTo>
                  <a:lnTo>
                    <a:pt x="15026" y="0"/>
                  </a:lnTo>
                  <a:lnTo>
                    <a:pt x="16435" y="0"/>
                  </a:lnTo>
                  <a:lnTo>
                    <a:pt x="17374" y="847"/>
                  </a:lnTo>
                  <a:lnTo>
                    <a:pt x="18783" y="1694"/>
                  </a:lnTo>
                  <a:lnTo>
                    <a:pt x="19722" y="2541"/>
                  </a:lnTo>
                  <a:lnTo>
                    <a:pt x="21130" y="6353"/>
                  </a:lnTo>
                  <a:lnTo>
                    <a:pt x="21600" y="9741"/>
                  </a:lnTo>
                  <a:lnTo>
                    <a:pt x="21600" y="17365"/>
                  </a:lnTo>
                  <a:lnTo>
                    <a:pt x="20661" y="21600"/>
                  </a:lnTo>
                  <a:lnTo>
                    <a:pt x="18783" y="20753"/>
                  </a:lnTo>
                  <a:lnTo>
                    <a:pt x="19722" y="18212"/>
                  </a:lnTo>
                  <a:lnTo>
                    <a:pt x="20191" y="16518"/>
                  </a:lnTo>
                  <a:lnTo>
                    <a:pt x="20661" y="13976"/>
                  </a:lnTo>
                  <a:lnTo>
                    <a:pt x="20191" y="10588"/>
                  </a:lnTo>
                  <a:lnTo>
                    <a:pt x="19722" y="8894"/>
                  </a:lnTo>
                  <a:lnTo>
                    <a:pt x="18783" y="6353"/>
                  </a:lnTo>
                  <a:lnTo>
                    <a:pt x="17374" y="5929"/>
                  </a:lnTo>
                  <a:lnTo>
                    <a:pt x="15496" y="5082"/>
                  </a:lnTo>
                  <a:lnTo>
                    <a:pt x="14087" y="5082"/>
                  </a:lnTo>
                  <a:lnTo>
                    <a:pt x="13148" y="5929"/>
                  </a:lnTo>
                  <a:lnTo>
                    <a:pt x="12209" y="6353"/>
                  </a:lnTo>
                  <a:lnTo>
                    <a:pt x="11739" y="8047"/>
                  </a:lnTo>
                  <a:lnTo>
                    <a:pt x="11270" y="11435"/>
                  </a:lnTo>
                  <a:lnTo>
                    <a:pt x="11270" y="15671"/>
                  </a:lnTo>
                  <a:lnTo>
                    <a:pt x="10330" y="14824"/>
                  </a:lnTo>
                  <a:lnTo>
                    <a:pt x="9861" y="15671"/>
                  </a:lnTo>
                  <a:lnTo>
                    <a:pt x="9861" y="13129"/>
                  </a:lnTo>
                  <a:lnTo>
                    <a:pt x="8922" y="9741"/>
                  </a:lnTo>
                  <a:lnTo>
                    <a:pt x="8452" y="8894"/>
                  </a:lnTo>
                  <a:lnTo>
                    <a:pt x="6574" y="7200"/>
                  </a:lnTo>
                  <a:lnTo>
                    <a:pt x="3757" y="7200"/>
                  </a:lnTo>
                  <a:lnTo>
                    <a:pt x="1878" y="10588"/>
                  </a:lnTo>
                  <a:lnTo>
                    <a:pt x="1409" y="12282"/>
                  </a:lnTo>
                  <a:lnTo>
                    <a:pt x="1409" y="13976"/>
                  </a:lnTo>
                  <a:lnTo>
                    <a:pt x="1878" y="16518"/>
                  </a:lnTo>
                  <a:lnTo>
                    <a:pt x="2817" y="18212"/>
                  </a:lnTo>
                  <a:lnTo>
                    <a:pt x="3757" y="19059"/>
                  </a:lnTo>
                  <a:lnTo>
                    <a:pt x="4226" y="19906"/>
                  </a:lnTo>
                  <a:lnTo>
                    <a:pt x="2348" y="21600"/>
                  </a:lnTo>
                  <a:close/>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49" name="Freeform 69">
              <a:extLst>
                <a:ext uri="{FF2B5EF4-FFF2-40B4-BE49-F238E27FC236}">
                  <a16:creationId xmlns:a16="http://schemas.microsoft.com/office/drawing/2014/main" id="{D5BEA277-C1B7-A743-90E3-AE61D7E14937}"/>
                </a:ext>
              </a:extLst>
            </p:cNvPr>
            <p:cNvSpPr/>
            <p:nvPr/>
          </p:nvSpPr>
          <p:spPr>
            <a:xfrm>
              <a:off x="2262716" y="2573866"/>
              <a:ext cx="33868" cy="338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6200"/>
                  </a:lnTo>
                  <a:lnTo>
                    <a:pt x="0" y="8100"/>
                  </a:lnTo>
                  <a:lnTo>
                    <a:pt x="5400" y="2700"/>
                  </a:lnTo>
                  <a:lnTo>
                    <a:pt x="10800" y="0"/>
                  </a:lnTo>
                  <a:lnTo>
                    <a:pt x="13500" y="0"/>
                  </a:lnTo>
                  <a:lnTo>
                    <a:pt x="18900" y="2700"/>
                  </a:lnTo>
                  <a:lnTo>
                    <a:pt x="21600" y="5400"/>
                  </a:lnTo>
                  <a:lnTo>
                    <a:pt x="21600" y="16200"/>
                  </a:lnTo>
                  <a:lnTo>
                    <a:pt x="18900" y="21600"/>
                  </a:lnTo>
                  <a:lnTo>
                    <a:pt x="10800"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0" name="Freeform 70">
              <a:extLst>
                <a:ext uri="{FF2B5EF4-FFF2-40B4-BE49-F238E27FC236}">
                  <a16:creationId xmlns:a16="http://schemas.microsoft.com/office/drawing/2014/main" id="{FECD04AB-EBE5-5D48-9CC4-CDCB70A7704D}"/>
                </a:ext>
              </a:extLst>
            </p:cNvPr>
            <p:cNvSpPr/>
            <p:nvPr/>
          </p:nvSpPr>
          <p:spPr>
            <a:xfrm>
              <a:off x="2127250" y="2324100"/>
              <a:ext cx="215901" cy="162984"/>
            </a:xfrm>
            <a:custGeom>
              <a:avLst/>
              <a:gdLst/>
              <a:ahLst/>
              <a:cxnLst>
                <a:cxn ang="0">
                  <a:pos x="wd2" y="hd2"/>
                </a:cxn>
                <a:cxn ang="5400000">
                  <a:pos x="wd2" y="hd2"/>
                </a:cxn>
                <a:cxn ang="10800000">
                  <a:pos x="wd2" y="hd2"/>
                </a:cxn>
                <a:cxn ang="16200000">
                  <a:pos x="wd2" y="hd2"/>
                </a:cxn>
              </a:cxnLst>
              <a:rect l="0" t="0" r="r" b="b"/>
              <a:pathLst>
                <a:path w="21600" h="21600" extrusionOk="0">
                  <a:moveTo>
                    <a:pt x="0" y="21039"/>
                  </a:moveTo>
                  <a:lnTo>
                    <a:pt x="424" y="19356"/>
                  </a:lnTo>
                  <a:lnTo>
                    <a:pt x="1271" y="17673"/>
                  </a:lnTo>
                  <a:lnTo>
                    <a:pt x="18212" y="18795"/>
                  </a:lnTo>
                  <a:lnTo>
                    <a:pt x="13129" y="11221"/>
                  </a:lnTo>
                  <a:lnTo>
                    <a:pt x="6776" y="2244"/>
                  </a:lnTo>
                  <a:lnTo>
                    <a:pt x="7200" y="1122"/>
                  </a:lnTo>
                  <a:lnTo>
                    <a:pt x="8047" y="0"/>
                  </a:lnTo>
                  <a:lnTo>
                    <a:pt x="21600" y="20478"/>
                  </a:lnTo>
                  <a:lnTo>
                    <a:pt x="21176" y="21039"/>
                  </a:lnTo>
                  <a:lnTo>
                    <a:pt x="21176" y="21600"/>
                  </a:lnTo>
                  <a:lnTo>
                    <a:pt x="0" y="21039"/>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1" name="Freeform 71">
              <a:extLst>
                <a:ext uri="{FF2B5EF4-FFF2-40B4-BE49-F238E27FC236}">
                  <a16:creationId xmlns:a16="http://schemas.microsoft.com/office/drawing/2014/main" id="{B1A8E343-94F7-3048-B5A6-E6B87366C609}"/>
                </a:ext>
              </a:extLst>
            </p:cNvPr>
            <p:cNvSpPr/>
            <p:nvPr/>
          </p:nvSpPr>
          <p:spPr>
            <a:xfrm>
              <a:off x="2300816" y="2275416"/>
              <a:ext cx="139701" cy="129118"/>
            </a:xfrm>
            <a:custGeom>
              <a:avLst/>
              <a:gdLst/>
              <a:ahLst/>
              <a:cxnLst>
                <a:cxn ang="0">
                  <a:pos x="wd2" y="hd2"/>
                </a:cxn>
                <a:cxn ang="5400000">
                  <a:pos x="wd2" y="hd2"/>
                </a:cxn>
                <a:cxn ang="10800000">
                  <a:pos x="wd2" y="hd2"/>
                </a:cxn>
                <a:cxn ang="16200000">
                  <a:pos x="wd2" y="hd2"/>
                </a:cxn>
              </a:cxnLst>
              <a:rect l="0" t="0" r="r" b="b"/>
              <a:pathLst>
                <a:path w="21600" h="21600" extrusionOk="0">
                  <a:moveTo>
                    <a:pt x="3927" y="18767"/>
                  </a:moveTo>
                  <a:lnTo>
                    <a:pt x="1964" y="16643"/>
                  </a:lnTo>
                  <a:lnTo>
                    <a:pt x="655" y="14518"/>
                  </a:lnTo>
                  <a:lnTo>
                    <a:pt x="0" y="12393"/>
                  </a:lnTo>
                  <a:lnTo>
                    <a:pt x="0" y="6020"/>
                  </a:lnTo>
                  <a:lnTo>
                    <a:pt x="1309" y="4603"/>
                  </a:lnTo>
                  <a:lnTo>
                    <a:pt x="1964" y="2479"/>
                  </a:lnTo>
                  <a:lnTo>
                    <a:pt x="4582" y="708"/>
                  </a:lnTo>
                  <a:lnTo>
                    <a:pt x="6545" y="0"/>
                  </a:lnTo>
                  <a:lnTo>
                    <a:pt x="11127" y="0"/>
                  </a:lnTo>
                  <a:lnTo>
                    <a:pt x="14400" y="1062"/>
                  </a:lnTo>
                  <a:lnTo>
                    <a:pt x="16364" y="3187"/>
                  </a:lnTo>
                  <a:lnTo>
                    <a:pt x="6545" y="15226"/>
                  </a:lnTo>
                  <a:lnTo>
                    <a:pt x="9164" y="17351"/>
                  </a:lnTo>
                  <a:lnTo>
                    <a:pt x="11782" y="18059"/>
                  </a:lnTo>
                  <a:lnTo>
                    <a:pt x="15055" y="18059"/>
                  </a:lnTo>
                  <a:lnTo>
                    <a:pt x="18982" y="13810"/>
                  </a:lnTo>
                  <a:lnTo>
                    <a:pt x="19636" y="12393"/>
                  </a:lnTo>
                  <a:lnTo>
                    <a:pt x="20291" y="10269"/>
                  </a:lnTo>
                  <a:lnTo>
                    <a:pt x="20291" y="8852"/>
                  </a:lnTo>
                  <a:lnTo>
                    <a:pt x="21600" y="10269"/>
                  </a:lnTo>
                  <a:lnTo>
                    <a:pt x="21600" y="11685"/>
                  </a:lnTo>
                  <a:lnTo>
                    <a:pt x="20291" y="15934"/>
                  </a:lnTo>
                  <a:lnTo>
                    <a:pt x="18327" y="18059"/>
                  </a:lnTo>
                  <a:lnTo>
                    <a:pt x="14400" y="20892"/>
                  </a:lnTo>
                  <a:lnTo>
                    <a:pt x="12436" y="21600"/>
                  </a:lnTo>
                  <a:lnTo>
                    <a:pt x="11127" y="21600"/>
                  </a:lnTo>
                  <a:lnTo>
                    <a:pt x="7200" y="20892"/>
                  </a:lnTo>
                  <a:lnTo>
                    <a:pt x="3927" y="18767"/>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2" name="Freeform 72">
              <a:extLst>
                <a:ext uri="{FF2B5EF4-FFF2-40B4-BE49-F238E27FC236}">
                  <a16:creationId xmlns:a16="http://schemas.microsoft.com/office/drawing/2014/main" id="{E2044C44-438C-BC41-9C57-18FA0DB3A725}"/>
                </a:ext>
              </a:extLst>
            </p:cNvPr>
            <p:cNvSpPr/>
            <p:nvPr/>
          </p:nvSpPr>
          <p:spPr>
            <a:xfrm>
              <a:off x="2317750" y="2286000"/>
              <a:ext cx="63501" cy="71968"/>
            </a:xfrm>
            <a:custGeom>
              <a:avLst/>
              <a:gdLst/>
              <a:ahLst/>
              <a:cxnLst>
                <a:cxn ang="0">
                  <a:pos x="wd2" y="hd2"/>
                </a:cxn>
                <a:cxn ang="5400000">
                  <a:pos x="wd2" y="hd2"/>
                </a:cxn>
                <a:cxn ang="10800000">
                  <a:pos x="wd2" y="hd2"/>
                </a:cxn>
                <a:cxn ang="16200000">
                  <a:pos x="wd2" y="hd2"/>
                </a:cxn>
              </a:cxnLst>
              <a:rect l="0" t="0" r="r" b="b"/>
              <a:pathLst>
                <a:path w="21600" h="21600" extrusionOk="0">
                  <a:moveTo>
                    <a:pt x="21600" y="5082"/>
                  </a:moveTo>
                  <a:lnTo>
                    <a:pt x="12960" y="0"/>
                  </a:lnTo>
                  <a:lnTo>
                    <a:pt x="7200" y="0"/>
                  </a:lnTo>
                  <a:lnTo>
                    <a:pt x="4320" y="1271"/>
                  </a:lnTo>
                  <a:lnTo>
                    <a:pt x="1440" y="3812"/>
                  </a:lnTo>
                  <a:lnTo>
                    <a:pt x="0" y="7624"/>
                  </a:lnTo>
                  <a:lnTo>
                    <a:pt x="0" y="12706"/>
                  </a:lnTo>
                  <a:lnTo>
                    <a:pt x="1440" y="17788"/>
                  </a:lnTo>
                  <a:lnTo>
                    <a:pt x="5760" y="21600"/>
                  </a:lnTo>
                  <a:lnTo>
                    <a:pt x="21600" y="5082"/>
                  </a:lnTo>
                </a:path>
              </a:pathLst>
            </a:custGeom>
            <a:solidFill>
              <a:srgbClr val="BFB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3" name="Freeform 73">
              <a:extLst>
                <a:ext uri="{FF2B5EF4-FFF2-40B4-BE49-F238E27FC236}">
                  <a16:creationId xmlns:a16="http://schemas.microsoft.com/office/drawing/2014/main" id="{E04E40D4-4C2E-3848-B3C2-8A3BCB302F6E}"/>
                </a:ext>
              </a:extLst>
            </p:cNvPr>
            <p:cNvSpPr/>
            <p:nvPr/>
          </p:nvSpPr>
          <p:spPr>
            <a:xfrm>
              <a:off x="2402416" y="2182283"/>
              <a:ext cx="93135" cy="150285"/>
            </a:xfrm>
            <a:custGeom>
              <a:avLst/>
              <a:gdLst/>
              <a:ahLst/>
              <a:cxnLst>
                <a:cxn ang="0">
                  <a:pos x="wd2" y="hd2"/>
                </a:cxn>
                <a:cxn ang="5400000">
                  <a:pos x="wd2" y="hd2"/>
                </a:cxn>
                <a:cxn ang="10800000">
                  <a:pos x="wd2" y="hd2"/>
                </a:cxn>
                <a:cxn ang="16200000">
                  <a:pos x="wd2" y="hd2"/>
                </a:cxn>
              </a:cxnLst>
              <a:rect l="0" t="0" r="r" b="b"/>
              <a:pathLst>
                <a:path w="21600" h="21600" extrusionOk="0">
                  <a:moveTo>
                    <a:pt x="16691" y="21600"/>
                  </a:moveTo>
                  <a:lnTo>
                    <a:pt x="0" y="5476"/>
                  </a:lnTo>
                  <a:lnTo>
                    <a:pt x="2945" y="4868"/>
                  </a:lnTo>
                  <a:lnTo>
                    <a:pt x="4909" y="3651"/>
                  </a:lnTo>
                  <a:lnTo>
                    <a:pt x="7855" y="7301"/>
                  </a:lnTo>
                  <a:lnTo>
                    <a:pt x="7855" y="4868"/>
                  </a:lnTo>
                  <a:lnTo>
                    <a:pt x="8836" y="3042"/>
                  </a:lnTo>
                  <a:lnTo>
                    <a:pt x="10800" y="1217"/>
                  </a:lnTo>
                  <a:lnTo>
                    <a:pt x="13745" y="0"/>
                  </a:lnTo>
                  <a:lnTo>
                    <a:pt x="15709" y="3651"/>
                  </a:lnTo>
                  <a:lnTo>
                    <a:pt x="11782" y="4868"/>
                  </a:lnTo>
                  <a:lnTo>
                    <a:pt x="10800" y="5476"/>
                  </a:lnTo>
                  <a:lnTo>
                    <a:pt x="10800" y="8518"/>
                  </a:lnTo>
                  <a:lnTo>
                    <a:pt x="11782" y="10952"/>
                  </a:lnTo>
                  <a:lnTo>
                    <a:pt x="21600" y="20383"/>
                  </a:lnTo>
                  <a:lnTo>
                    <a:pt x="18655" y="20992"/>
                  </a:lnTo>
                  <a:lnTo>
                    <a:pt x="16691"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4" name="Freeform 74">
              <a:extLst>
                <a:ext uri="{FF2B5EF4-FFF2-40B4-BE49-F238E27FC236}">
                  <a16:creationId xmlns:a16="http://schemas.microsoft.com/office/drawing/2014/main" id="{B6D499A9-DB7D-C14F-BF61-23041F9DFBD5}"/>
                </a:ext>
              </a:extLst>
            </p:cNvPr>
            <p:cNvSpPr/>
            <p:nvPr/>
          </p:nvSpPr>
          <p:spPr>
            <a:xfrm>
              <a:off x="2516716" y="2129366"/>
              <a:ext cx="222251" cy="156635"/>
            </a:xfrm>
            <a:custGeom>
              <a:avLst/>
              <a:gdLst/>
              <a:ahLst/>
              <a:cxnLst>
                <a:cxn ang="0">
                  <a:pos x="wd2" y="hd2"/>
                </a:cxn>
                <a:cxn ang="5400000">
                  <a:pos x="wd2" y="hd2"/>
                </a:cxn>
                <a:cxn ang="10800000">
                  <a:pos x="wd2" y="hd2"/>
                </a:cxn>
                <a:cxn ang="16200000">
                  <a:pos x="wd2" y="hd2"/>
                </a:cxn>
              </a:cxnLst>
              <a:rect l="0" t="0" r="r" b="b"/>
              <a:pathLst>
                <a:path w="21600" h="21600" extrusionOk="0">
                  <a:moveTo>
                    <a:pt x="2057" y="21600"/>
                  </a:moveTo>
                  <a:lnTo>
                    <a:pt x="0" y="3211"/>
                  </a:lnTo>
                  <a:lnTo>
                    <a:pt x="1234" y="3211"/>
                  </a:lnTo>
                  <a:lnTo>
                    <a:pt x="2469" y="2627"/>
                  </a:lnTo>
                  <a:lnTo>
                    <a:pt x="2469" y="5546"/>
                  </a:lnTo>
                  <a:lnTo>
                    <a:pt x="2880" y="4378"/>
                  </a:lnTo>
                  <a:lnTo>
                    <a:pt x="3703" y="3211"/>
                  </a:lnTo>
                  <a:lnTo>
                    <a:pt x="4937" y="2335"/>
                  </a:lnTo>
                  <a:lnTo>
                    <a:pt x="6377" y="1751"/>
                  </a:lnTo>
                  <a:lnTo>
                    <a:pt x="8846" y="1751"/>
                  </a:lnTo>
                  <a:lnTo>
                    <a:pt x="10080" y="2627"/>
                  </a:lnTo>
                  <a:lnTo>
                    <a:pt x="10903" y="4378"/>
                  </a:lnTo>
                  <a:lnTo>
                    <a:pt x="11726" y="2627"/>
                  </a:lnTo>
                  <a:lnTo>
                    <a:pt x="12549" y="1751"/>
                  </a:lnTo>
                  <a:lnTo>
                    <a:pt x="13783" y="584"/>
                  </a:lnTo>
                  <a:lnTo>
                    <a:pt x="15017" y="0"/>
                  </a:lnTo>
                  <a:lnTo>
                    <a:pt x="17074" y="584"/>
                  </a:lnTo>
                  <a:lnTo>
                    <a:pt x="18720" y="1751"/>
                  </a:lnTo>
                  <a:lnTo>
                    <a:pt x="19543" y="3211"/>
                  </a:lnTo>
                  <a:lnTo>
                    <a:pt x="19954" y="5546"/>
                  </a:lnTo>
                  <a:lnTo>
                    <a:pt x="21600" y="17805"/>
                  </a:lnTo>
                  <a:lnTo>
                    <a:pt x="20366" y="17805"/>
                  </a:lnTo>
                  <a:lnTo>
                    <a:pt x="19131" y="18389"/>
                  </a:lnTo>
                  <a:lnTo>
                    <a:pt x="17897" y="6130"/>
                  </a:lnTo>
                  <a:lnTo>
                    <a:pt x="17486" y="4378"/>
                  </a:lnTo>
                  <a:lnTo>
                    <a:pt x="16663" y="3211"/>
                  </a:lnTo>
                  <a:lnTo>
                    <a:pt x="15429" y="2627"/>
                  </a:lnTo>
                  <a:lnTo>
                    <a:pt x="14606" y="2335"/>
                  </a:lnTo>
                  <a:lnTo>
                    <a:pt x="13371" y="2627"/>
                  </a:lnTo>
                  <a:lnTo>
                    <a:pt x="12549" y="3795"/>
                  </a:lnTo>
                  <a:lnTo>
                    <a:pt x="11726" y="5546"/>
                  </a:lnTo>
                  <a:lnTo>
                    <a:pt x="11726" y="7881"/>
                  </a:lnTo>
                  <a:lnTo>
                    <a:pt x="12960" y="19557"/>
                  </a:lnTo>
                  <a:lnTo>
                    <a:pt x="11726" y="19557"/>
                  </a:lnTo>
                  <a:lnTo>
                    <a:pt x="10903" y="20141"/>
                  </a:lnTo>
                  <a:lnTo>
                    <a:pt x="9669" y="7881"/>
                  </a:lnTo>
                  <a:lnTo>
                    <a:pt x="9257" y="6130"/>
                  </a:lnTo>
                  <a:lnTo>
                    <a:pt x="8434" y="4962"/>
                  </a:lnTo>
                  <a:lnTo>
                    <a:pt x="5966" y="3795"/>
                  </a:lnTo>
                  <a:lnTo>
                    <a:pt x="4526" y="4378"/>
                  </a:lnTo>
                  <a:lnTo>
                    <a:pt x="3703" y="5546"/>
                  </a:lnTo>
                  <a:lnTo>
                    <a:pt x="3291" y="7297"/>
                  </a:lnTo>
                  <a:lnTo>
                    <a:pt x="3291" y="9632"/>
                  </a:lnTo>
                  <a:lnTo>
                    <a:pt x="4114" y="21016"/>
                  </a:lnTo>
                  <a:lnTo>
                    <a:pt x="3291" y="21016"/>
                  </a:lnTo>
                  <a:lnTo>
                    <a:pt x="2057" y="21600"/>
                  </a:lnTo>
                </a:path>
              </a:pathLst>
            </a:custGeom>
            <a:solidFill>
              <a:srgbClr val="FFFFFF"/>
            </a:solidFill>
            <a:ln w="3175" cap="flat">
              <a:solidFill>
                <a:srgbClr val="FFFFFF"/>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5" name="Freeform 75">
              <a:extLst>
                <a:ext uri="{FF2B5EF4-FFF2-40B4-BE49-F238E27FC236}">
                  <a16:creationId xmlns:a16="http://schemas.microsoft.com/office/drawing/2014/main" id="{757884F1-CCBB-F64D-B4D3-BE955EB319A5}"/>
                </a:ext>
              </a:extLst>
            </p:cNvPr>
            <p:cNvSpPr/>
            <p:nvPr/>
          </p:nvSpPr>
          <p:spPr>
            <a:xfrm>
              <a:off x="2768600" y="2148416"/>
              <a:ext cx="122767" cy="137585"/>
            </a:xfrm>
            <a:custGeom>
              <a:avLst/>
              <a:gdLst/>
              <a:ahLst/>
              <a:cxnLst>
                <a:cxn ang="0">
                  <a:pos x="wd2" y="hd2"/>
                </a:cxn>
                <a:cxn ang="5400000">
                  <a:pos x="wd2" y="hd2"/>
                </a:cxn>
                <a:cxn ang="10800000">
                  <a:pos x="wd2" y="hd2"/>
                </a:cxn>
                <a:cxn ang="16200000">
                  <a:pos x="wd2" y="hd2"/>
                </a:cxn>
              </a:cxnLst>
              <a:rect l="0" t="0" r="r" b="b"/>
              <a:pathLst>
                <a:path w="21600" h="21600" extrusionOk="0">
                  <a:moveTo>
                    <a:pt x="0" y="8640"/>
                  </a:moveTo>
                  <a:lnTo>
                    <a:pt x="745" y="5982"/>
                  </a:lnTo>
                  <a:lnTo>
                    <a:pt x="3724" y="1994"/>
                  </a:lnTo>
                  <a:lnTo>
                    <a:pt x="5959" y="1329"/>
                  </a:lnTo>
                  <a:lnTo>
                    <a:pt x="8193" y="0"/>
                  </a:lnTo>
                  <a:lnTo>
                    <a:pt x="14152" y="0"/>
                  </a:lnTo>
                  <a:lnTo>
                    <a:pt x="17131" y="1329"/>
                  </a:lnTo>
                  <a:lnTo>
                    <a:pt x="19366" y="2658"/>
                  </a:lnTo>
                  <a:lnTo>
                    <a:pt x="20855" y="4652"/>
                  </a:lnTo>
                  <a:lnTo>
                    <a:pt x="21600" y="6646"/>
                  </a:lnTo>
                  <a:lnTo>
                    <a:pt x="21600" y="9969"/>
                  </a:lnTo>
                  <a:lnTo>
                    <a:pt x="20855" y="13292"/>
                  </a:lnTo>
                  <a:lnTo>
                    <a:pt x="5214" y="9305"/>
                  </a:lnTo>
                  <a:lnTo>
                    <a:pt x="4469" y="12628"/>
                  </a:lnTo>
                  <a:lnTo>
                    <a:pt x="4469" y="15286"/>
                  </a:lnTo>
                  <a:lnTo>
                    <a:pt x="5214" y="16615"/>
                  </a:lnTo>
                  <a:lnTo>
                    <a:pt x="6703" y="17945"/>
                  </a:lnTo>
                  <a:lnTo>
                    <a:pt x="8193" y="18609"/>
                  </a:lnTo>
                  <a:lnTo>
                    <a:pt x="12662" y="19938"/>
                  </a:lnTo>
                  <a:lnTo>
                    <a:pt x="14152" y="19274"/>
                  </a:lnTo>
                  <a:lnTo>
                    <a:pt x="16386" y="19274"/>
                  </a:lnTo>
                  <a:lnTo>
                    <a:pt x="17876" y="18609"/>
                  </a:lnTo>
                  <a:lnTo>
                    <a:pt x="17876" y="20603"/>
                  </a:lnTo>
                  <a:lnTo>
                    <a:pt x="15641" y="20935"/>
                  </a:lnTo>
                  <a:lnTo>
                    <a:pt x="13407" y="21600"/>
                  </a:lnTo>
                  <a:lnTo>
                    <a:pt x="11172" y="21600"/>
                  </a:lnTo>
                  <a:lnTo>
                    <a:pt x="8193" y="20935"/>
                  </a:lnTo>
                  <a:lnTo>
                    <a:pt x="5959" y="20603"/>
                  </a:lnTo>
                  <a:lnTo>
                    <a:pt x="3724" y="19274"/>
                  </a:lnTo>
                  <a:lnTo>
                    <a:pt x="2234" y="17945"/>
                  </a:lnTo>
                  <a:lnTo>
                    <a:pt x="745" y="15951"/>
                  </a:lnTo>
                  <a:lnTo>
                    <a:pt x="0" y="12628"/>
                  </a:lnTo>
                  <a:lnTo>
                    <a:pt x="0" y="864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6" name="Freeform 76">
              <a:extLst>
                <a:ext uri="{FF2B5EF4-FFF2-40B4-BE49-F238E27FC236}">
                  <a16:creationId xmlns:a16="http://schemas.microsoft.com/office/drawing/2014/main" id="{59D7EFCA-415C-9646-8351-FF30BA6D6C50}"/>
                </a:ext>
              </a:extLst>
            </p:cNvPr>
            <p:cNvSpPr/>
            <p:nvPr/>
          </p:nvSpPr>
          <p:spPr>
            <a:xfrm>
              <a:off x="2798233" y="2161116"/>
              <a:ext cx="71968" cy="508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000"/>
                  </a:lnTo>
                  <a:lnTo>
                    <a:pt x="20329" y="5400"/>
                  </a:lnTo>
                  <a:lnTo>
                    <a:pt x="17788" y="1800"/>
                  </a:lnTo>
                  <a:lnTo>
                    <a:pt x="13976" y="0"/>
                  </a:lnTo>
                  <a:lnTo>
                    <a:pt x="10165" y="0"/>
                  </a:lnTo>
                  <a:lnTo>
                    <a:pt x="5082" y="3600"/>
                  </a:lnTo>
                  <a:lnTo>
                    <a:pt x="0" y="144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7" name="Freeform 77">
              <a:extLst>
                <a:ext uri="{FF2B5EF4-FFF2-40B4-BE49-F238E27FC236}">
                  <a16:creationId xmlns:a16="http://schemas.microsoft.com/office/drawing/2014/main" id="{D5A6223D-5449-2741-A6A8-71F6502E9C98}"/>
                </a:ext>
              </a:extLst>
            </p:cNvPr>
            <p:cNvSpPr/>
            <p:nvPr/>
          </p:nvSpPr>
          <p:spPr>
            <a:xfrm>
              <a:off x="2963333" y="2129366"/>
              <a:ext cx="33868" cy="31751"/>
            </a:xfrm>
            <a:custGeom>
              <a:avLst/>
              <a:gdLst/>
              <a:ahLst/>
              <a:cxnLst>
                <a:cxn ang="0">
                  <a:pos x="wd2" y="hd2"/>
                </a:cxn>
                <a:cxn ang="5400000">
                  <a:pos x="wd2" y="hd2"/>
                </a:cxn>
                <a:cxn ang="10800000">
                  <a:pos x="wd2" y="hd2"/>
                </a:cxn>
                <a:cxn ang="16200000">
                  <a:pos x="wd2" y="hd2"/>
                </a:cxn>
              </a:cxnLst>
              <a:rect l="0" t="0" r="r" b="b"/>
              <a:pathLst>
                <a:path w="21600" h="21600" extrusionOk="0">
                  <a:moveTo>
                    <a:pt x="2700" y="5760"/>
                  </a:moveTo>
                  <a:lnTo>
                    <a:pt x="8100" y="0"/>
                  </a:lnTo>
                  <a:lnTo>
                    <a:pt x="10800" y="0"/>
                  </a:lnTo>
                  <a:lnTo>
                    <a:pt x="16200" y="2880"/>
                  </a:lnTo>
                  <a:lnTo>
                    <a:pt x="18900" y="2880"/>
                  </a:lnTo>
                  <a:lnTo>
                    <a:pt x="18900" y="8640"/>
                  </a:lnTo>
                  <a:lnTo>
                    <a:pt x="21600" y="11520"/>
                  </a:lnTo>
                  <a:lnTo>
                    <a:pt x="18900" y="12960"/>
                  </a:lnTo>
                  <a:lnTo>
                    <a:pt x="16200" y="18720"/>
                  </a:lnTo>
                  <a:lnTo>
                    <a:pt x="13500" y="21600"/>
                  </a:lnTo>
                  <a:lnTo>
                    <a:pt x="10800" y="21600"/>
                  </a:lnTo>
                  <a:lnTo>
                    <a:pt x="5400" y="18720"/>
                  </a:lnTo>
                  <a:lnTo>
                    <a:pt x="2700" y="15840"/>
                  </a:lnTo>
                  <a:lnTo>
                    <a:pt x="2700" y="12960"/>
                  </a:lnTo>
                  <a:lnTo>
                    <a:pt x="0" y="11520"/>
                  </a:lnTo>
                  <a:lnTo>
                    <a:pt x="2700" y="576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8" name="Freeform 78">
              <a:extLst>
                <a:ext uri="{FF2B5EF4-FFF2-40B4-BE49-F238E27FC236}">
                  <a16:creationId xmlns:a16="http://schemas.microsoft.com/office/drawing/2014/main" id="{033D2F6B-52E3-6B4A-B28E-39F2882C9556}"/>
                </a:ext>
              </a:extLst>
            </p:cNvPr>
            <p:cNvSpPr/>
            <p:nvPr/>
          </p:nvSpPr>
          <p:spPr>
            <a:xfrm>
              <a:off x="2887133" y="2182283"/>
              <a:ext cx="80434" cy="133351"/>
            </a:xfrm>
            <a:custGeom>
              <a:avLst/>
              <a:gdLst/>
              <a:ahLst/>
              <a:cxnLst>
                <a:cxn ang="0">
                  <a:pos x="wd2" y="hd2"/>
                </a:cxn>
                <a:cxn ang="5400000">
                  <a:pos x="wd2" y="hd2"/>
                </a:cxn>
                <a:cxn ang="10800000">
                  <a:pos x="wd2" y="hd2"/>
                </a:cxn>
                <a:cxn ang="16200000">
                  <a:pos x="wd2" y="hd2"/>
                </a:cxn>
              </a:cxnLst>
              <a:rect l="0" t="0" r="r" b="b"/>
              <a:pathLst>
                <a:path w="21600" h="21600" extrusionOk="0">
                  <a:moveTo>
                    <a:pt x="0" y="19543"/>
                  </a:moveTo>
                  <a:lnTo>
                    <a:pt x="15916" y="0"/>
                  </a:lnTo>
                  <a:lnTo>
                    <a:pt x="19326" y="686"/>
                  </a:lnTo>
                  <a:lnTo>
                    <a:pt x="21600" y="1371"/>
                  </a:lnTo>
                  <a:lnTo>
                    <a:pt x="5684" y="21600"/>
                  </a:lnTo>
                  <a:lnTo>
                    <a:pt x="3411" y="20229"/>
                  </a:lnTo>
                  <a:lnTo>
                    <a:pt x="0" y="1954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59" name="Freeform 79">
              <a:extLst>
                <a:ext uri="{FF2B5EF4-FFF2-40B4-BE49-F238E27FC236}">
                  <a16:creationId xmlns:a16="http://schemas.microsoft.com/office/drawing/2014/main" id="{E4E3126A-B57A-4C49-BFA0-4B68991654D1}"/>
                </a:ext>
              </a:extLst>
            </p:cNvPr>
            <p:cNvSpPr/>
            <p:nvPr/>
          </p:nvSpPr>
          <p:spPr>
            <a:xfrm>
              <a:off x="2959100" y="2237316"/>
              <a:ext cx="215901" cy="167218"/>
            </a:xfrm>
            <a:custGeom>
              <a:avLst/>
              <a:gdLst/>
              <a:ahLst/>
              <a:cxnLst>
                <a:cxn ang="0">
                  <a:pos x="wd2" y="hd2"/>
                </a:cxn>
                <a:cxn ang="5400000">
                  <a:pos x="wd2" y="hd2"/>
                </a:cxn>
                <a:cxn ang="10800000">
                  <a:pos x="wd2" y="hd2"/>
                </a:cxn>
                <a:cxn ang="16200000">
                  <a:pos x="wd2" y="hd2"/>
                </a:cxn>
              </a:cxnLst>
              <a:rect l="0" t="0" r="r" b="b"/>
              <a:pathLst>
                <a:path w="21600" h="21600" extrusionOk="0">
                  <a:moveTo>
                    <a:pt x="1271" y="4922"/>
                  </a:moveTo>
                  <a:lnTo>
                    <a:pt x="2541" y="3281"/>
                  </a:lnTo>
                  <a:lnTo>
                    <a:pt x="3812" y="2187"/>
                  </a:lnTo>
                  <a:lnTo>
                    <a:pt x="5506" y="1641"/>
                  </a:lnTo>
                  <a:lnTo>
                    <a:pt x="6776" y="1094"/>
                  </a:lnTo>
                  <a:lnTo>
                    <a:pt x="8894" y="1094"/>
                  </a:lnTo>
                  <a:lnTo>
                    <a:pt x="11435" y="3281"/>
                  </a:lnTo>
                  <a:lnTo>
                    <a:pt x="12282" y="4922"/>
                  </a:lnTo>
                  <a:lnTo>
                    <a:pt x="13129" y="6289"/>
                  </a:lnTo>
                  <a:lnTo>
                    <a:pt x="13129" y="7929"/>
                  </a:lnTo>
                  <a:lnTo>
                    <a:pt x="12706" y="9023"/>
                  </a:lnTo>
                  <a:lnTo>
                    <a:pt x="19482" y="0"/>
                  </a:lnTo>
                  <a:lnTo>
                    <a:pt x="20329" y="1094"/>
                  </a:lnTo>
                  <a:lnTo>
                    <a:pt x="21600" y="1641"/>
                  </a:lnTo>
                  <a:lnTo>
                    <a:pt x="6776" y="21600"/>
                  </a:lnTo>
                  <a:lnTo>
                    <a:pt x="6353" y="20506"/>
                  </a:lnTo>
                  <a:lnTo>
                    <a:pt x="5082" y="19413"/>
                  </a:lnTo>
                  <a:lnTo>
                    <a:pt x="6776" y="17225"/>
                  </a:lnTo>
                  <a:lnTo>
                    <a:pt x="4659" y="17225"/>
                  </a:lnTo>
                  <a:lnTo>
                    <a:pt x="2541" y="16678"/>
                  </a:lnTo>
                  <a:lnTo>
                    <a:pt x="1271" y="15038"/>
                  </a:lnTo>
                  <a:lnTo>
                    <a:pt x="424" y="13397"/>
                  </a:lnTo>
                  <a:lnTo>
                    <a:pt x="0" y="11210"/>
                  </a:lnTo>
                  <a:lnTo>
                    <a:pt x="0" y="9023"/>
                  </a:lnTo>
                  <a:lnTo>
                    <a:pt x="424" y="6835"/>
                  </a:lnTo>
                  <a:lnTo>
                    <a:pt x="1271" y="49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0" name="Freeform 80">
              <a:extLst>
                <a:ext uri="{FF2B5EF4-FFF2-40B4-BE49-F238E27FC236}">
                  <a16:creationId xmlns:a16="http://schemas.microsoft.com/office/drawing/2014/main" id="{B9BDFFEC-248A-934A-B763-7B41CD4AA13A}"/>
                </a:ext>
              </a:extLst>
            </p:cNvPr>
            <p:cNvSpPr/>
            <p:nvPr/>
          </p:nvSpPr>
          <p:spPr>
            <a:xfrm>
              <a:off x="2976033" y="2262716"/>
              <a:ext cx="101601" cy="99485"/>
            </a:xfrm>
            <a:custGeom>
              <a:avLst/>
              <a:gdLst/>
              <a:ahLst/>
              <a:cxnLst>
                <a:cxn ang="0">
                  <a:pos x="wd2" y="hd2"/>
                </a:cxn>
                <a:cxn ang="5400000">
                  <a:pos x="wd2" y="hd2"/>
                </a:cxn>
                <a:cxn ang="10800000">
                  <a:pos x="wd2" y="hd2"/>
                </a:cxn>
                <a:cxn ang="16200000">
                  <a:pos x="wd2" y="hd2"/>
                </a:cxn>
              </a:cxnLst>
              <a:rect l="0" t="0" r="r" b="b"/>
              <a:pathLst>
                <a:path w="21600" h="21600" extrusionOk="0">
                  <a:moveTo>
                    <a:pt x="4500" y="5974"/>
                  </a:moveTo>
                  <a:lnTo>
                    <a:pt x="2700" y="7813"/>
                  </a:lnTo>
                  <a:lnTo>
                    <a:pt x="900" y="10570"/>
                  </a:lnTo>
                  <a:lnTo>
                    <a:pt x="900" y="12409"/>
                  </a:lnTo>
                  <a:lnTo>
                    <a:pt x="0" y="14247"/>
                  </a:lnTo>
                  <a:lnTo>
                    <a:pt x="900" y="17923"/>
                  </a:lnTo>
                  <a:lnTo>
                    <a:pt x="3600" y="20681"/>
                  </a:lnTo>
                  <a:lnTo>
                    <a:pt x="5400" y="21600"/>
                  </a:lnTo>
                  <a:lnTo>
                    <a:pt x="9000" y="21600"/>
                  </a:lnTo>
                  <a:lnTo>
                    <a:pt x="12600" y="20681"/>
                  </a:lnTo>
                  <a:lnTo>
                    <a:pt x="17100" y="17004"/>
                  </a:lnTo>
                  <a:lnTo>
                    <a:pt x="18900" y="14247"/>
                  </a:lnTo>
                  <a:lnTo>
                    <a:pt x="20700" y="9651"/>
                  </a:lnTo>
                  <a:lnTo>
                    <a:pt x="21600" y="7813"/>
                  </a:lnTo>
                  <a:lnTo>
                    <a:pt x="21600" y="5974"/>
                  </a:lnTo>
                  <a:lnTo>
                    <a:pt x="20700" y="4136"/>
                  </a:lnTo>
                  <a:lnTo>
                    <a:pt x="18900" y="1838"/>
                  </a:lnTo>
                  <a:lnTo>
                    <a:pt x="17100" y="919"/>
                  </a:lnTo>
                  <a:lnTo>
                    <a:pt x="14400" y="0"/>
                  </a:lnTo>
                  <a:lnTo>
                    <a:pt x="12600" y="0"/>
                  </a:lnTo>
                  <a:lnTo>
                    <a:pt x="10800" y="919"/>
                  </a:lnTo>
                  <a:lnTo>
                    <a:pt x="7200" y="3677"/>
                  </a:lnTo>
                  <a:lnTo>
                    <a:pt x="4500" y="597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1" name="Freeform 81">
              <a:extLst>
                <a:ext uri="{FF2B5EF4-FFF2-40B4-BE49-F238E27FC236}">
                  <a16:creationId xmlns:a16="http://schemas.microsoft.com/office/drawing/2014/main" id="{B40D9C88-562F-3444-82AC-F17C63C37B6F}"/>
                </a:ext>
              </a:extLst>
            </p:cNvPr>
            <p:cNvSpPr/>
            <p:nvPr/>
          </p:nvSpPr>
          <p:spPr>
            <a:xfrm>
              <a:off x="3060700" y="2357966"/>
              <a:ext cx="156634" cy="162985"/>
            </a:xfrm>
            <a:custGeom>
              <a:avLst/>
              <a:gdLst/>
              <a:ahLst/>
              <a:cxnLst>
                <a:cxn ang="0">
                  <a:pos x="wd2" y="hd2"/>
                </a:cxn>
                <a:cxn ang="5400000">
                  <a:pos x="wd2" y="hd2"/>
                </a:cxn>
                <a:cxn ang="10800000">
                  <a:pos x="wd2" y="hd2"/>
                </a:cxn>
                <a:cxn ang="16200000">
                  <a:pos x="wd2" y="hd2"/>
                </a:cxn>
              </a:cxnLst>
              <a:rect l="0" t="0" r="r" b="b"/>
              <a:pathLst>
                <a:path w="21600" h="21600" extrusionOk="0">
                  <a:moveTo>
                    <a:pt x="4086" y="5610"/>
                  </a:moveTo>
                  <a:lnTo>
                    <a:pt x="14595" y="0"/>
                  </a:lnTo>
                  <a:lnTo>
                    <a:pt x="15178" y="1683"/>
                  </a:lnTo>
                  <a:lnTo>
                    <a:pt x="15762" y="2805"/>
                  </a:lnTo>
                  <a:lnTo>
                    <a:pt x="6422" y="7574"/>
                  </a:lnTo>
                  <a:lnTo>
                    <a:pt x="4086" y="8696"/>
                  </a:lnTo>
                  <a:lnTo>
                    <a:pt x="2919" y="10379"/>
                  </a:lnTo>
                  <a:lnTo>
                    <a:pt x="2335" y="11501"/>
                  </a:lnTo>
                  <a:lnTo>
                    <a:pt x="2335" y="12623"/>
                  </a:lnTo>
                  <a:lnTo>
                    <a:pt x="2919" y="13184"/>
                  </a:lnTo>
                  <a:lnTo>
                    <a:pt x="3503" y="14306"/>
                  </a:lnTo>
                  <a:lnTo>
                    <a:pt x="4670" y="15990"/>
                  </a:lnTo>
                  <a:lnTo>
                    <a:pt x="6422" y="16551"/>
                  </a:lnTo>
                  <a:lnTo>
                    <a:pt x="8173" y="16551"/>
                  </a:lnTo>
                  <a:lnTo>
                    <a:pt x="9924" y="15990"/>
                  </a:lnTo>
                  <a:lnTo>
                    <a:pt x="20432" y="10379"/>
                  </a:lnTo>
                  <a:lnTo>
                    <a:pt x="21016" y="12062"/>
                  </a:lnTo>
                  <a:lnTo>
                    <a:pt x="21600" y="13184"/>
                  </a:lnTo>
                  <a:lnTo>
                    <a:pt x="5254" y="21600"/>
                  </a:lnTo>
                  <a:lnTo>
                    <a:pt x="5254" y="20478"/>
                  </a:lnTo>
                  <a:lnTo>
                    <a:pt x="4086" y="18795"/>
                  </a:lnTo>
                  <a:lnTo>
                    <a:pt x="6422" y="17673"/>
                  </a:lnTo>
                  <a:lnTo>
                    <a:pt x="2919" y="16551"/>
                  </a:lnTo>
                  <a:lnTo>
                    <a:pt x="584" y="13184"/>
                  </a:lnTo>
                  <a:lnTo>
                    <a:pt x="0" y="11501"/>
                  </a:lnTo>
                  <a:lnTo>
                    <a:pt x="0" y="8696"/>
                  </a:lnTo>
                  <a:lnTo>
                    <a:pt x="584" y="7574"/>
                  </a:lnTo>
                  <a:lnTo>
                    <a:pt x="2335" y="6732"/>
                  </a:lnTo>
                  <a:lnTo>
                    <a:pt x="4086" y="561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2" name="Freeform 82">
              <a:extLst>
                <a:ext uri="{FF2B5EF4-FFF2-40B4-BE49-F238E27FC236}">
                  <a16:creationId xmlns:a16="http://schemas.microsoft.com/office/drawing/2014/main" id="{01A48B10-D5F1-E84E-B15C-5E00D9B5BB47}"/>
                </a:ext>
              </a:extLst>
            </p:cNvPr>
            <p:cNvSpPr/>
            <p:nvPr/>
          </p:nvSpPr>
          <p:spPr>
            <a:xfrm>
              <a:off x="3111500" y="2525183"/>
              <a:ext cx="152401" cy="137585"/>
            </a:xfrm>
            <a:custGeom>
              <a:avLst/>
              <a:gdLst/>
              <a:ahLst/>
              <a:cxnLst>
                <a:cxn ang="0">
                  <a:pos x="wd2" y="hd2"/>
                </a:cxn>
                <a:cxn ang="5400000">
                  <a:pos x="wd2" y="hd2"/>
                </a:cxn>
                <a:cxn ang="10800000">
                  <a:pos x="wd2" y="hd2"/>
                </a:cxn>
                <a:cxn ang="16200000">
                  <a:pos x="wd2" y="hd2"/>
                </a:cxn>
              </a:cxnLst>
              <a:rect l="0" t="0" r="r" b="b"/>
              <a:pathLst>
                <a:path w="21600" h="21600" extrusionOk="0">
                  <a:moveTo>
                    <a:pt x="0" y="3655"/>
                  </a:moveTo>
                  <a:lnTo>
                    <a:pt x="19200" y="0"/>
                  </a:lnTo>
                  <a:lnTo>
                    <a:pt x="19200" y="1994"/>
                  </a:lnTo>
                  <a:lnTo>
                    <a:pt x="19800" y="3655"/>
                  </a:lnTo>
                  <a:lnTo>
                    <a:pt x="16200" y="4320"/>
                  </a:lnTo>
                  <a:lnTo>
                    <a:pt x="18000" y="4985"/>
                  </a:lnTo>
                  <a:lnTo>
                    <a:pt x="19200" y="5649"/>
                  </a:lnTo>
                  <a:lnTo>
                    <a:pt x="20400" y="7643"/>
                  </a:lnTo>
                  <a:lnTo>
                    <a:pt x="21600" y="10302"/>
                  </a:lnTo>
                  <a:lnTo>
                    <a:pt x="21600" y="12960"/>
                  </a:lnTo>
                  <a:lnTo>
                    <a:pt x="19800" y="16948"/>
                  </a:lnTo>
                  <a:lnTo>
                    <a:pt x="18600" y="17612"/>
                  </a:lnTo>
                  <a:lnTo>
                    <a:pt x="15000" y="18942"/>
                  </a:lnTo>
                  <a:lnTo>
                    <a:pt x="3000" y="21600"/>
                  </a:lnTo>
                  <a:lnTo>
                    <a:pt x="3000" y="19606"/>
                  </a:lnTo>
                  <a:lnTo>
                    <a:pt x="2400" y="17612"/>
                  </a:lnTo>
                  <a:lnTo>
                    <a:pt x="14400" y="14954"/>
                  </a:lnTo>
                  <a:lnTo>
                    <a:pt x="16800" y="14289"/>
                  </a:lnTo>
                  <a:lnTo>
                    <a:pt x="18000" y="12960"/>
                  </a:lnTo>
                  <a:lnTo>
                    <a:pt x="18600" y="10966"/>
                  </a:lnTo>
                  <a:lnTo>
                    <a:pt x="18600" y="8972"/>
                  </a:lnTo>
                  <a:lnTo>
                    <a:pt x="18000" y="6978"/>
                  </a:lnTo>
                  <a:lnTo>
                    <a:pt x="16200" y="5649"/>
                  </a:lnTo>
                  <a:lnTo>
                    <a:pt x="14400" y="4985"/>
                  </a:lnTo>
                  <a:lnTo>
                    <a:pt x="11400" y="4985"/>
                  </a:lnTo>
                  <a:lnTo>
                    <a:pt x="600" y="7643"/>
                  </a:lnTo>
                  <a:lnTo>
                    <a:pt x="600" y="5649"/>
                  </a:lnTo>
                  <a:lnTo>
                    <a:pt x="0" y="365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3" name="Freeform 83">
              <a:extLst>
                <a:ext uri="{FF2B5EF4-FFF2-40B4-BE49-F238E27FC236}">
                  <a16:creationId xmlns:a16="http://schemas.microsoft.com/office/drawing/2014/main" id="{D8902517-8531-0249-9EFE-42E5CC90EB8A}"/>
                </a:ext>
              </a:extLst>
            </p:cNvPr>
            <p:cNvSpPr/>
            <p:nvPr/>
          </p:nvSpPr>
          <p:spPr>
            <a:xfrm>
              <a:off x="3052233" y="2667000"/>
              <a:ext cx="207434" cy="143934"/>
            </a:xfrm>
            <a:custGeom>
              <a:avLst/>
              <a:gdLst/>
              <a:ahLst/>
              <a:cxnLst>
                <a:cxn ang="0">
                  <a:pos x="wd2" y="hd2"/>
                </a:cxn>
                <a:cxn ang="5400000">
                  <a:pos x="wd2" y="hd2"/>
                </a:cxn>
                <a:cxn ang="10800000">
                  <a:pos x="wd2" y="hd2"/>
                </a:cxn>
                <a:cxn ang="16200000">
                  <a:pos x="wd2" y="hd2"/>
                </a:cxn>
              </a:cxnLst>
              <a:rect l="0" t="0" r="r" b="b"/>
              <a:pathLst>
                <a:path w="21600" h="21600" extrusionOk="0">
                  <a:moveTo>
                    <a:pt x="18514" y="3494"/>
                  </a:moveTo>
                  <a:lnTo>
                    <a:pt x="20278" y="4765"/>
                  </a:lnTo>
                  <a:lnTo>
                    <a:pt x="21159" y="7306"/>
                  </a:lnTo>
                  <a:lnTo>
                    <a:pt x="21600" y="9212"/>
                  </a:lnTo>
                  <a:lnTo>
                    <a:pt x="21600" y="11753"/>
                  </a:lnTo>
                  <a:lnTo>
                    <a:pt x="21159" y="14929"/>
                  </a:lnTo>
                  <a:lnTo>
                    <a:pt x="21159" y="16200"/>
                  </a:lnTo>
                  <a:lnTo>
                    <a:pt x="20718" y="17471"/>
                  </a:lnTo>
                  <a:lnTo>
                    <a:pt x="20278" y="21600"/>
                  </a:lnTo>
                  <a:lnTo>
                    <a:pt x="18955" y="21600"/>
                  </a:lnTo>
                  <a:lnTo>
                    <a:pt x="19837" y="16835"/>
                  </a:lnTo>
                  <a:lnTo>
                    <a:pt x="18955" y="18106"/>
                  </a:lnTo>
                  <a:lnTo>
                    <a:pt x="18073" y="18741"/>
                  </a:lnTo>
                  <a:lnTo>
                    <a:pt x="15869" y="18741"/>
                  </a:lnTo>
                  <a:lnTo>
                    <a:pt x="13665" y="18106"/>
                  </a:lnTo>
                  <a:lnTo>
                    <a:pt x="12784" y="16200"/>
                  </a:lnTo>
                  <a:lnTo>
                    <a:pt x="12343" y="14294"/>
                  </a:lnTo>
                  <a:lnTo>
                    <a:pt x="12343" y="6035"/>
                  </a:lnTo>
                  <a:lnTo>
                    <a:pt x="11461" y="5400"/>
                  </a:lnTo>
                  <a:lnTo>
                    <a:pt x="10580" y="6035"/>
                  </a:lnTo>
                  <a:lnTo>
                    <a:pt x="9698" y="8576"/>
                  </a:lnTo>
                  <a:lnTo>
                    <a:pt x="9257" y="11753"/>
                  </a:lnTo>
                  <a:lnTo>
                    <a:pt x="8816" y="14294"/>
                  </a:lnTo>
                  <a:lnTo>
                    <a:pt x="8376" y="16200"/>
                  </a:lnTo>
                  <a:lnTo>
                    <a:pt x="7494" y="18106"/>
                  </a:lnTo>
                  <a:lnTo>
                    <a:pt x="6171" y="18741"/>
                  </a:lnTo>
                  <a:lnTo>
                    <a:pt x="4408" y="18741"/>
                  </a:lnTo>
                  <a:lnTo>
                    <a:pt x="1763" y="16835"/>
                  </a:lnTo>
                  <a:lnTo>
                    <a:pt x="882" y="14929"/>
                  </a:lnTo>
                  <a:lnTo>
                    <a:pt x="441" y="13659"/>
                  </a:lnTo>
                  <a:lnTo>
                    <a:pt x="0" y="11753"/>
                  </a:lnTo>
                  <a:lnTo>
                    <a:pt x="0" y="6671"/>
                  </a:lnTo>
                  <a:lnTo>
                    <a:pt x="882" y="3494"/>
                  </a:lnTo>
                  <a:lnTo>
                    <a:pt x="1763" y="1271"/>
                  </a:lnTo>
                  <a:lnTo>
                    <a:pt x="3527" y="0"/>
                  </a:lnTo>
                  <a:lnTo>
                    <a:pt x="4849" y="0"/>
                  </a:lnTo>
                  <a:lnTo>
                    <a:pt x="6612" y="635"/>
                  </a:lnTo>
                  <a:lnTo>
                    <a:pt x="7494" y="1271"/>
                  </a:lnTo>
                  <a:lnTo>
                    <a:pt x="7935" y="2859"/>
                  </a:lnTo>
                  <a:lnTo>
                    <a:pt x="8376" y="4765"/>
                  </a:lnTo>
                  <a:lnTo>
                    <a:pt x="8816" y="3494"/>
                  </a:lnTo>
                  <a:lnTo>
                    <a:pt x="9698" y="2859"/>
                  </a:lnTo>
                  <a:lnTo>
                    <a:pt x="11902" y="2859"/>
                  </a:lnTo>
                  <a:lnTo>
                    <a:pt x="12343" y="3494"/>
                  </a:lnTo>
                  <a:lnTo>
                    <a:pt x="13224" y="6035"/>
                  </a:lnTo>
                  <a:lnTo>
                    <a:pt x="14547" y="4129"/>
                  </a:lnTo>
                  <a:lnTo>
                    <a:pt x="17192" y="2859"/>
                  </a:lnTo>
                  <a:lnTo>
                    <a:pt x="18514" y="349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4" name="Freeform 84">
              <a:extLst>
                <a:ext uri="{FF2B5EF4-FFF2-40B4-BE49-F238E27FC236}">
                  <a16:creationId xmlns:a16="http://schemas.microsoft.com/office/drawing/2014/main" id="{E53BF78E-F613-E24B-9D44-B7F97F9D299F}"/>
                </a:ext>
              </a:extLst>
            </p:cNvPr>
            <p:cNvSpPr/>
            <p:nvPr/>
          </p:nvSpPr>
          <p:spPr>
            <a:xfrm>
              <a:off x="3179233" y="2711450"/>
              <a:ext cx="71968" cy="59268"/>
            </a:xfrm>
            <a:custGeom>
              <a:avLst/>
              <a:gdLst/>
              <a:ahLst/>
              <a:cxnLst>
                <a:cxn ang="0">
                  <a:pos x="wd2" y="hd2"/>
                </a:cxn>
                <a:cxn ang="5400000">
                  <a:pos x="wd2" y="hd2"/>
                </a:cxn>
                <a:cxn ang="10800000">
                  <a:pos x="wd2" y="hd2"/>
                </a:cxn>
                <a:cxn ang="16200000">
                  <a:pos x="wd2" y="hd2"/>
                </a:cxn>
              </a:cxnLst>
              <a:rect l="0" t="0" r="r" b="b"/>
              <a:pathLst>
                <a:path w="21600" h="21600" extrusionOk="0">
                  <a:moveTo>
                    <a:pt x="11435" y="0"/>
                  </a:moveTo>
                  <a:lnTo>
                    <a:pt x="7624" y="0"/>
                  </a:lnTo>
                  <a:lnTo>
                    <a:pt x="3812" y="1543"/>
                  </a:lnTo>
                  <a:lnTo>
                    <a:pt x="1271" y="4629"/>
                  </a:lnTo>
                  <a:lnTo>
                    <a:pt x="0" y="7714"/>
                  </a:lnTo>
                  <a:lnTo>
                    <a:pt x="0" y="12343"/>
                  </a:lnTo>
                  <a:lnTo>
                    <a:pt x="1271" y="16971"/>
                  </a:lnTo>
                  <a:lnTo>
                    <a:pt x="3812" y="20057"/>
                  </a:lnTo>
                  <a:lnTo>
                    <a:pt x="8894" y="21600"/>
                  </a:lnTo>
                  <a:lnTo>
                    <a:pt x="13976" y="21600"/>
                  </a:lnTo>
                  <a:lnTo>
                    <a:pt x="17788" y="20057"/>
                  </a:lnTo>
                  <a:lnTo>
                    <a:pt x="20329" y="16971"/>
                  </a:lnTo>
                  <a:lnTo>
                    <a:pt x="21600" y="13886"/>
                  </a:lnTo>
                  <a:lnTo>
                    <a:pt x="20329" y="7714"/>
                  </a:lnTo>
                  <a:lnTo>
                    <a:pt x="17788" y="3086"/>
                  </a:lnTo>
                  <a:lnTo>
                    <a:pt x="13976" y="0"/>
                  </a:lnTo>
                  <a:lnTo>
                    <a:pt x="11435"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5" name="Freeform 85">
              <a:extLst>
                <a:ext uri="{FF2B5EF4-FFF2-40B4-BE49-F238E27FC236}">
                  <a16:creationId xmlns:a16="http://schemas.microsoft.com/office/drawing/2014/main" id="{9C834CFB-E73F-CF43-8A4A-DD1D2A69FBD1}"/>
                </a:ext>
              </a:extLst>
            </p:cNvPr>
            <p:cNvSpPr/>
            <p:nvPr/>
          </p:nvSpPr>
          <p:spPr>
            <a:xfrm>
              <a:off x="3060700" y="2681816"/>
              <a:ext cx="67734" cy="84668"/>
            </a:xfrm>
            <a:custGeom>
              <a:avLst/>
              <a:gdLst/>
              <a:ahLst/>
              <a:cxnLst>
                <a:cxn ang="0">
                  <a:pos x="wd2" y="hd2"/>
                </a:cxn>
                <a:cxn ang="5400000">
                  <a:pos x="wd2" y="hd2"/>
                </a:cxn>
                <a:cxn ang="10800000">
                  <a:pos x="wd2" y="hd2"/>
                </a:cxn>
                <a:cxn ang="16200000">
                  <a:pos x="wd2" y="hd2"/>
                </a:cxn>
              </a:cxnLst>
              <a:rect l="0" t="0" r="r" b="b"/>
              <a:pathLst>
                <a:path w="21600" h="21600" extrusionOk="0">
                  <a:moveTo>
                    <a:pt x="13500" y="0"/>
                  </a:moveTo>
                  <a:lnTo>
                    <a:pt x="9450" y="0"/>
                  </a:lnTo>
                  <a:lnTo>
                    <a:pt x="5400" y="1080"/>
                  </a:lnTo>
                  <a:lnTo>
                    <a:pt x="2700" y="4320"/>
                  </a:lnTo>
                  <a:lnTo>
                    <a:pt x="0" y="9720"/>
                  </a:lnTo>
                  <a:lnTo>
                    <a:pt x="0" y="12960"/>
                  </a:lnTo>
                  <a:lnTo>
                    <a:pt x="1350" y="17280"/>
                  </a:lnTo>
                  <a:lnTo>
                    <a:pt x="4050" y="20520"/>
                  </a:lnTo>
                  <a:lnTo>
                    <a:pt x="8100" y="21600"/>
                  </a:lnTo>
                  <a:lnTo>
                    <a:pt x="14850" y="21600"/>
                  </a:lnTo>
                  <a:lnTo>
                    <a:pt x="18900" y="18360"/>
                  </a:lnTo>
                  <a:lnTo>
                    <a:pt x="20250" y="12960"/>
                  </a:lnTo>
                  <a:lnTo>
                    <a:pt x="21600" y="8640"/>
                  </a:lnTo>
                  <a:lnTo>
                    <a:pt x="20250" y="5400"/>
                  </a:lnTo>
                  <a:lnTo>
                    <a:pt x="17550" y="2160"/>
                  </a:lnTo>
                  <a:lnTo>
                    <a:pt x="135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6" name="Freeform 86">
              <a:extLst>
                <a:ext uri="{FF2B5EF4-FFF2-40B4-BE49-F238E27FC236}">
                  <a16:creationId xmlns:a16="http://schemas.microsoft.com/office/drawing/2014/main" id="{29739D23-7306-FB47-B0C1-9E0EFD24CED1}"/>
                </a:ext>
              </a:extLst>
            </p:cNvPr>
            <p:cNvSpPr/>
            <p:nvPr/>
          </p:nvSpPr>
          <p:spPr>
            <a:xfrm>
              <a:off x="2988733" y="2832100"/>
              <a:ext cx="190501" cy="205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689"/>
                  </a:lnTo>
                  <a:lnTo>
                    <a:pt x="21600" y="21600"/>
                  </a:lnTo>
                  <a:lnTo>
                    <a:pt x="21600" y="0"/>
                  </a:lnTo>
                  <a:lnTo>
                    <a:pt x="0" y="10689"/>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7" name="Freeform 87">
              <a:extLst>
                <a:ext uri="{FF2B5EF4-FFF2-40B4-BE49-F238E27FC236}">
                  <a16:creationId xmlns:a16="http://schemas.microsoft.com/office/drawing/2014/main" id="{C56C5358-5C68-524F-8E86-60F2F0B36188}"/>
                </a:ext>
              </a:extLst>
            </p:cNvPr>
            <p:cNvSpPr/>
            <p:nvPr/>
          </p:nvSpPr>
          <p:spPr>
            <a:xfrm>
              <a:off x="3162300" y="2916766"/>
              <a:ext cx="4385734"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057"/>
                  </a:moveTo>
                  <a:lnTo>
                    <a:pt x="0" y="0"/>
                  </a:lnTo>
                  <a:lnTo>
                    <a:pt x="0" y="17486"/>
                  </a:lnTo>
                  <a:lnTo>
                    <a:pt x="21600" y="21600"/>
                  </a:lnTo>
                  <a:lnTo>
                    <a:pt x="21600" y="205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8" name="Freeform 88">
              <a:extLst>
                <a:ext uri="{FF2B5EF4-FFF2-40B4-BE49-F238E27FC236}">
                  <a16:creationId xmlns:a16="http://schemas.microsoft.com/office/drawing/2014/main" id="{D6CA6EFF-D867-7049-95E2-3AA5FFC5B3FA}"/>
                </a:ext>
              </a:extLst>
            </p:cNvPr>
            <p:cNvSpPr/>
            <p:nvPr/>
          </p:nvSpPr>
          <p:spPr>
            <a:xfrm>
              <a:off x="3623733" y="1866900"/>
              <a:ext cx="186268" cy="198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0"/>
                  </a:lnTo>
                  <a:lnTo>
                    <a:pt x="21600" y="21600"/>
                  </a:lnTo>
                  <a:lnTo>
                    <a:pt x="21600" y="0"/>
                  </a:lnTo>
                  <a:lnTo>
                    <a:pt x="0" y="10800"/>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69" name="Freeform 89">
              <a:extLst>
                <a:ext uri="{FF2B5EF4-FFF2-40B4-BE49-F238E27FC236}">
                  <a16:creationId xmlns:a16="http://schemas.microsoft.com/office/drawing/2014/main" id="{D878F44B-7B59-6D4B-AC90-B349EF7956EC}"/>
                </a:ext>
              </a:extLst>
            </p:cNvPr>
            <p:cNvSpPr/>
            <p:nvPr/>
          </p:nvSpPr>
          <p:spPr>
            <a:xfrm>
              <a:off x="3793066" y="1936750"/>
              <a:ext cx="3750735" cy="465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927"/>
                  </a:lnTo>
                  <a:lnTo>
                    <a:pt x="0" y="21600"/>
                  </a:lnTo>
                  <a:lnTo>
                    <a:pt x="21600" y="17673"/>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70" name="Freeform 90">
              <a:extLst>
                <a:ext uri="{FF2B5EF4-FFF2-40B4-BE49-F238E27FC236}">
                  <a16:creationId xmlns:a16="http://schemas.microsoft.com/office/drawing/2014/main" id="{6A4DB47E-C391-7643-A099-9E3E888FEAC7}"/>
                </a:ext>
              </a:extLst>
            </p:cNvPr>
            <p:cNvSpPr/>
            <p:nvPr/>
          </p:nvSpPr>
          <p:spPr>
            <a:xfrm>
              <a:off x="4123266" y="969433"/>
              <a:ext cx="188385" cy="205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689"/>
                  </a:lnTo>
                  <a:lnTo>
                    <a:pt x="21600" y="21600"/>
                  </a:lnTo>
                  <a:lnTo>
                    <a:pt x="21600" y="0"/>
                  </a:lnTo>
                  <a:lnTo>
                    <a:pt x="0" y="10689"/>
                  </a:lnTo>
                  <a:lnTo>
                    <a:pt x="2160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71" name="Rectangle 91">
              <a:extLst>
                <a:ext uri="{FF2B5EF4-FFF2-40B4-BE49-F238E27FC236}">
                  <a16:creationId xmlns:a16="http://schemas.microsoft.com/office/drawing/2014/main" id="{21B41A43-9CFF-3044-8446-3C0DE60C11C7}"/>
                </a:ext>
              </a:extLst>
            </p:cNvPr>
            <p:cNvSpPr/>
            <p:nvPr/>
          </p:nvSpPr>
          <p:spPr>
            <a:xfrm>
              <a:off x="4292600" y="1054100"/>
              <a:ext cx="3234267" cy="38101"/>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pic>
        <p:nvPicPr>
          <p:cNvPr id="98" name="Picture 6" descr="Picture 6">
            <a:extLst>
              <a:ext uri="{FF2B5EF4-FFF2-40B4-BE49-F238E27FC236}">
                <a16:creationId xmlns:a16="http://schemas.microsoft.com/office/drawing/2014/main" id="{F3DB9C3E-D514-BF4F-8AD0-2BA5F2321199}"/>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99" name="Rectangle 43">
            <a:extLst>
              <a:ext uri="{FF2B5EF4-FFF2-40B4-BE49-F238E27FC236}">
                <a16:creationId xmlns:a16="http://schemas.microsoft.com/office/drawing/2014/main" id="{EA95DFE6-8B8A-3C4D-AC17-FD9845026B51}"/>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100" name="Parallelogramm 99">
            <a:extLst>
              <a:ext uri="{FF2B5EF4-FFF2-40B4-BE49-F238E27FC236}">
                <a16:creationId xmlns:a16="http://schemas.microsoft.com/office/drawing/2014/main" id="{5F34227E-1B9A-5A4B-A66B-3F0CC1AFC434}"/>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01" name="Die 6P der Positionierung">
            <a:extLst>
              <a:ext uri="{FF2B5EF4-FFF2-40B4-BE49-F238E27FC236}">
                <a16:creationId xmlns:a16="http://schemas.microsoft.com/office/drawing/2014/main" id="{F592602B-5A4A-EE42-8891-D4EC75B1DACF}"/>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Kompetenz und Präferenz</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0" name="Group 2"/>
          <p:cNvGrpSpPr/>
          <p:nvPr/>
        </p:nvGrpSpPr>
        <p:grpSpPr>
          <a:xfrm>
            <a:off x="8826274" y="1766394"/>
            <a:ext cx="2569634" cy="478368"/>
            <a:chOff x="0" y="0"/>
            <a:chExt cx="2569633" cy="478366"/>
          </a:xfrm>
        </p:grpSpPr>
        <p:sp>
          <p:nvSpPr>
            <p:cNvPr id="1500" name="Freeform 3"/>
            <p:cNvSpPr/>
            <p:nvPr/>
          </p:nvSpPr>
          <p:spPr>
            <a:xfrm>
              <a:off x="0" y="0"/>
              <a:ext cx="321734"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584"/>
                  </a:lnTo>
                  <a:lnTo>
                    <a:pt x="6253" y="3584"/>
                  </a:lnTo>
                  <a:lnTo>
                    <a:pt x="6253" y="8814"/>
                  </a:lnTo>
                  <a:lnTo>
                    <a:pt x="19468" y="8814"/>
                  </a:lnTo>
                  <a:lnTo>
                    <a:pt x="19468" y="12398"/>
                  </a:lnTo>
                  <a:lnTo>
                    <a:pt x="6253" y="12398"/>
                  </a:lnTo>
                  <a:lnTo>
                    <a:pt x="6253"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1" name="Freeform 4"/>
            <p:cNvSpPr/>
            <p:nvPr/>
          </p:nvSpPr>
          <p:spPr>
            <a:xfrm>
              <a:off x="374650" y="120650"/>
              <a:ext cx="319617" cy="357717"/>
            </a:xfrm>
            <a:custGeom>
              <a:avLst/>
              <a:gdLst/>
              <a:ahLst/>
              <a:cxnLst>
                <a:cxn ang="0">
                  <a:pos x="wd2" y="hd2"/>
                </a:cxn>
                <a:cxn ang="5400000">
                  <a:pos x="wd2" y="hd2"/>
                </a:cxn>
                <a:cxn ang="10800000">
                  <a:pos x="wd2" y="hd2"/>
                </a:cxn>
                <a:cxn ang="16200000">
                  <a:pos x="wd2" y="hd2"/>
                </a:cxn>
              </a:cxnLst>
              <a:rect l="0" t="0" r="r" b="b"/>
              <a:pathLst>
                <a:path w="21600" h="21600" extrusionOk="0">
                  <a:moveTo>
                    <a:pt x="6008" y="6774"/>
                  </a:moveTo>
                  <a:lnTo>
                    <a:pt x="572" y="5879"/>
                  </a:lnTo>
                  <a:lnTo>
                    <a:pt x="2003" y="3323"/>
                  </a:lnTo>
                  <a:lnTo>
                    <a:pt x="2718" y="2428"/>
                  </a:lnTo>
                  <a:lnTo>
                    <a:pt x="3862" y="1534"/>
                  </a:lnTo>
                  <a:lnTo>
                    <a:pt x="5150" y="895"/>
                  </a:lnTo>
                  <a:lnTo>
                    <a:pt x="6580" y="511"/>
                  </a:lnTo>
                  <a:lnTo>
                    <a:pt x="8440" y="256"/>
                  </a:lnTo>
                  <a:lnTo>
                    <a:pt x="10728" y="0"/>
                  </a:lnTo>
                  <a:lnTo>
                    <a:pt x="12588" y="256"/>
                  </a:lnTo>
                  <a:lnTo>
                    <a:pt x="14019" y="256"/>
                  </a:lnTo>
                  <a:lnTo>
                    <a:pt x="15449" y="639"/>
                  </a:lnTo>
                  <a:lnTo>
                    <a:pt x="16736" y="895"/>
                  </a:lnTo>
                  <a:lnTo>
                    <a:pt x="17738" y="1278"/>
                  </a:lnTo>
                  <a:lnTo>
                    <a:pt x="18453" y="1917"/>
                  </a:lnTo>
                  <a:lnTo>
                    <a:pt x="18882" y="2428"/>
                  </a:lnTo>
                  <a:lnTo>
                    <a:pt x="19311" y="3067"/>
                  </a:lnTo>
                  <a:lnTo>
                    <a:pt x="19883" y="3962"/>
                  </a:lnTo>
                  <a:lnTo>
                    <a:pt x="20170" y="4985"/>
                  </a:lnTo>
                  <a:lnTo>
                    <a:pt x="20170" y="6263"/>
                  </a:lnTo>
                  <a:lnTo>
                    <a:pt x="20313" y="8052"/>
                  </a:lnTo>
                  <a:lnTo>
                    <a:pt x="20170" y="14315"/>
                  </a:lnTo>
                  <a:lnTo>
                    <a:pt x="20313" y="16615"/>
                  </a:lnTo>
                  <a:lnTo>
                    <a:pt x="20599" y="18405"/>
                  </a:lnTo>
                  <a:lnTo>
                    <a:pt x="20885" y="19683"/>
                  </a:lnTo>
                  <a:lnTo>
                    <a:pt x="21600" y="21217"/>
                  </a:lnTo>
                  <a:lnTo>
                    <a:pt x="15449" y="21217"/>
                  </a:lnTo>
                  <a:lnTo>
                    <a:pt x="15306" y="20322"/>
                  </a:lnTo>
                  <a:lnTo>
                    <a:pt x="15020" y="19427"/>
                  </a:lnTo>
                  <a:lnTo>
                    <a:pt x="14734" y="19044"/>
                  </a:lnTo>
                  <a:lnTo>
                    <a:pt x="14734" y="18788"/>
                  </a:lnTo>
                  <a:lnTo>
                    <a:pt x="13160" y="20066"/>
                  </a:lnTo>
                  <a:lnTo>
                    <a:pt x="11444" y="20961"/>
                  </a:lnTo>
                  <a:lnTo>
                    <a:pt x="9727" y="21472"/>
                  </a:lnTo>
                  <a:lnTo>
                    <a:pt x="7581" y="21600"/>
                  </a:lnTo>
                  <a:lnTo>
                    <a:pt x="6008" y="21472"/>
                  </a:lnTo>
                  <a:lnTo>
                    <a:pt x="4434" y="21217"/>
                  </a:lnTo>
                  <a:lnTo>
                    <a:pt x="3147" y="20578"/>
                  </a:lnTo>
                  <a:lnTo>
                    <a:pt x="2003" y="19938"/>
                  </a:lnTo>
                  <a:lnTo>
                    <a:pt x="1287" y="18788"/>
                  </a:lnTo>
                  <a:lnTo>
                    <a:pt x="572" y="17893"/>
                  </a:lnTo>
                  <a:lnTo>
                    <a:pt x="0" y="16615"/>
                  </a:lnTo>
                  <a:lnTo>
                    <a:pt x="0" y="14698"/>
                  </a:lnTo>
                  <a:lnTo>
                    <a:pt x="286" y="13804"/>
                  </a:lnTo>
                  <a:lnTo>
                    <a:pt x="572" y="13037"/>
                  </a:lnTo>
                  <a:lnTo>
                    <a:pt x="1001" y="12398"/>
                  </a:lnTo>
                  <a:lnTo>
                    <a:pt x="1430" y="11631"/>
                  </a:lnTo>
                  <a:lnTo>
                    <a:pt x="2003" y="11247"/>
                  </a:lnTo>
                  <a:lnTo>
                    <a:pt x="2718" y="10608"/>
                  </a:lnTo>
                  <a:lnTo>
                    <a:pt x="5579" y="9586"/>
                  </a:lnTo>
                  <a:lnTo>
                    <a:pt x="8440" y="9075"/>
                  </a:lnTo>
                  <a:lnTo>
                    <a:pt x="11873" y="8180"/>
                  </a:lnTo>
                  <a:lnTo>
                    <a:pt x="14305" y="7541"/>
                  </a:lnTo>
                  <a:lnTo>
                    <a:pt x="14305" y="6518"/>
                  </a:lnTo>
                  <a:lnTo>
                    <a:pt x="14019" y="5879"/>
                  </a:lnTo>
                  <a:lnTo>
                    <a:pt x="13875" y="5240"/>
                  </a:lnTo>
                  <a:lnTo>
                    <a:pt x="13303" y="4985"/>
                  </a:lnTo>
                  <a:lnTo>
                    <a:pt x="12874" y="4601"/>
                  </a:lnTo>
                  <a:lnTo>
                    <a:pt x="12159" y="4346"/>
                  </a:lnTo>
                  <a:lnTo>
                    <a:pt x="8726" y="4346"/>
                  </a:lnTo>
                  <a:lnTo>
                    <a:pt x="7581" y="4729"/>
                  </a:lnTo>
                  <a:lnTo>
                    <a:pt x="6866" y="5624"/>
                  </a:lnTo>
                  <a:lnTo>
                    <a:pt x="6008" y="6774"/>
                  </a:lnTo>
                  <a:close/>
                  <a:moveTo>
                    <a:pt x="14305" y="11247"/>
                  </a:moveTo>
                  <a:lnTo>
                    <a:pt x="12874" y="11631"/>
                  </a:lnTo>
                  <a:lnTo>
                    <a:pt x="10728" y="12142"/>
                  </a:lnTo>
                  <a:lnTo>
                    <a:pt x="8440" y="12525"/>
                  </a:lnTo>
                  <a:lnTo>
                    <a:pt x="7295" y="13037"/>
                  </a:lnTo>
                  <a:lnTo>
                    <a:pt x="6866" y="13420"/>
                  </a:lnTo>
                  <a:lnTo>
                    <a:pt x="6294" y="13804"/>
                  </a:lnTo>
                  <a:lnTo>
                    <a:pt x="6008" y="14315"/>
                  </a:lnTo>
                  <a:lnTo>
                    <a:pt x="6008" y="15593"/>
                  </a:lnTo>
                  <a:lnTo>
                    <a:pt x="6294" y="15976"/>
                  </a:lnTo>
                  <a:lnTo>
                    <a:pt x="6580" y="16488"/>
                  </a:lnTo>
                  <a:lnTo>
                    <a:pt x="7009" y="16871"/>
                  </a:lnTo>
                  <a:lnTo>
                    <a:pt x="7581" y="17254"/>
                  </a:lnTo>
                  <a:lnTo>
                    <a:pt x="8011" y="17510"/>
                  </a:lnTo>
                  <a:lnTo>
                    <a:pt x="8726" y="17766"/>
                  </a:lnTo>
                  <a:lnTo>
                    <a:pt x="10156" y="17766"/>
                  </a:lnTo>
                  <a:lnTo>
                    <a:pt x="11158" y="17510"/>
                  </a:lnTo>
                  <a:lnTo>
                    <a:pt x="11873" y="17127"/>
                  </a:lnTo>
                  <a:lnTo>
                    <a:pt x="12588" y="16615"/>
                  </a:lnTo>
                  <a:lnTo>
                    <a:pt x="13589" y="15976"/>
                  </a:lnTo>
                  <a:lnTo>
                    <a:pt x="14019" y="14954"/>
                  </a:lnTo>
                  <a:lnTo>
                    <a:pt x="14305" y="13804"/>
                  </a:lnTo>
                  <a:lnTo>
                    <a:pt x="14305" y="1124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2" name="Freeform 5"/>
            <p:cNvSpPr/>
            <p:nvPr/>
          </p:nvSpPr>
          <p:spPr>
            <a:xfrm>
              <a:off x="762000" y="120650"/>
              <a:ext cx="311151" cy="3513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429" y="21600"/>
                  </a:lnTo>
                  <a:lnTo>
                    <a:pt x="15429" y="10800"/>
                  </a:lnTo>
                  <a:lnTo>
                    <a:pt x="15135" y="7937"/>
                  </a:lnTo>
                  <a:lnTo>
                    <a:pt x="14841" y="6376"/>
                  </a:lnTo>
                  <a:lnTo>
                    <a:pt x="14400" y="5465"/>
                  </a:lnTo>
                  <a:lnTo>
                    <a:pt x="13665" y="4814"/>
                  </a:lnTo>
                  <a:lnTo>
                    <a:pt x="12637" y="4424"/>
                  </a:lnTo>
                  <a:lnTo>
                    <a:pt x="9845" y="4424"/>
                  </a:lnTo>
                  <a:lnTo>
                    <a:pt x="8669" y="5075"/>
                  </a:lnTo>
                  <a:lnTo>
                    <a:pt x="7494" y="5986"/>
                  </a:lnTo>
                  <a:lnTo>
                    <a:pt x="6612" y="7287"/>
                  </a:lnTo>
                  <a:lnTo>
                    <a:pt x="6465" y="8978"/>
                  </a:lnTo>
                  <a:lnTo>
                    <a:pt x="6171" y="11841"/>
                  </a:lnTo>
                  <a:lnTo>
                    <a:pt x="6171" y="21600"/>
                  </a:lnTo>
                  <a:lnTo>
                    <a:pt x="0" y="21600"/>
                  </a:lnTo>
                  <a:lnTo>
                    <a:pt x="0" y="520"/>
                  </a:lnTo>
                  <a:lnTo>
                    <a:pt x="5878" y="520"/>
                  </a:lnTo>
                  <a:lnTo>
                    <a:pt x="5878" y="3513"/>
                  </a:lnTo>
                  <a:lnTo>
                    <a:pt x="6612" y="2863"/>
                  </a:lnTo>
                  <a:lnTo>
                    <a:pt x="7494" y="1952"/>
                  </a:lnTo>
                  <a:lnTo>
                    <a:pt x="8376" y="1561"/>
                  </a:lnTo>
                  <a:lnTo>
                    <a:pt x="9404" y="911"/>
                  </a:lnTo>
                  <a:lnTo>
                    <a:pt x="10433" y="651"/>
                  </a:lnTo>
                  <a:lnTo>
                    <a:pt x="11461" y="260"/>
                  </a:lnTo>
                  <a:lnTo>
                    <a:pt x="12343" y="260"/>
                  </a:lnTo>
                  <a:lnTo>
                    <a:pt x="13665" y="0"/>
                  </a:lnTo>
                  <a:lnTo>
                    <a:pt x="15576" y="260"/>
                  </a:lnTo>
                  <a:lnTo>
                    <a:pt x="17339" y="651"/>
                  </a:lnTo>
                  <a:lnTo>
                    <a:pt x="18808" y="1561"/>
                  </a:lnTo>
                  <a:lnTo>
                    <a:pt x="20131" y="2472"/>
                  </a:lnTo>
                  <a:lnTo>
                    <a:pt x="20865" y="3513"/>
                  </a:lnTo>
                  <a:lnTo>
                    <a:pt x="21306" y="4814"/>
                  </a:lnTo>
                  <a:lnTo>
                    <a:pt x="21600" y="6376"/>
                  </a:lnTo>
                  <a:lnTo>
                    <a:pt x="216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3" name="Freeform 6"/>
            <p:cNvSpPr/>
            <p:nvPr/>
          </p:nvSpPr>
          <p:spPr>
            <a:xfrm>
              <a:off x="1126066" y="10583"/>
              <a:ext cx="201085" cy="467784"/>
            </a:xfrm>
            <a:custGeom>
              <a:avLst/>
              <a:gdLst/>
              <a:ahLst/>
              <a:cxnLst>
                <a:cxn ang="0">
                  <a:pos x="wd2" y="hd2"/>
                </a:cxn>
                <a:cxn ang="5400000">
                  <a:pos x="wd2" y="hd2"/>
                </a:cxn>
                <a:cxn ang="10800000">
                  <a:pos x="wd2" y="hd2"/>
                </a:cxn>
                <a:cxn ang="16200000">
                  <a:pos x="wd2" y="hd2"/>
                </a:cxn>
              </a:cxnLst>
              <a:rect l="0" t="0" r="r" b="b"/>
              <a:pathLst>
                <a:path w="21600" h="21600" extrusionOk="0">
                  <a:moveTo>
                    <a:pt x="20918" y="5473"/>
                  </a:moveTo>
                  <a:lnTo>
                    <a:pt x="20918" y="8699"/>
                  </a:lnTo>
                  <a:lnTo>
                    <a:pt x="14324" y="8699"/>
                  </a:lnTo>
                  <a:lnTo>
                    <a:pt x="14324" y="17300"/>
                  </a:lnTo>
                  <a:lnTo>
                    <a:pt x="14552" y="17690"/>
                  </a:lnTo>
                  <a:lnTo>
                    <a:pt x="15461" y="17984"/>
                  </a:lnTo>
                  <a:lnTo>
                    <a:pt x="16143" y="18179"/>
                  </a:lnTo>
                  <a:lnTo>
                    <a:pt x="17053" y="18179"/>
                  </a:lnTo>
                  <a:lnTo>
                    <a:pt x="18417" y="17984"/>
                  </a:lnTo>
                  <a:lnTo>
                    <a:pt x="20918" y="17690"/>
                  </a:lnTo>
                  <a:lnTo>
                    <a:pt x="21600" y="20916"/>
                  </a:lnTo>
                  <a:lnTo>
                    <a:pt x="20008" y="21307"/>
                  </a:lnTo>
                  <a:lnTo>
                    <a:pt x="18189" y="21502"/>
                  </a:lnTo>
                  <a:lnTo>
                    <a:pt x="16143" y="21502"/>
                  </a:lnTo>
                  <a:lnTo>
                    <a:pt x="13869" y="21600"/>
                  </a:lnTo>
                  <a:lnTo>
                    <a:pt x="11596" y="21502"/>
                  </a:lnTo>
                  <a:lnTo>
                    <a:pt x="9322" y="21111"/>
                  </a:lnTo>
                  <a:lnTo>
                    <a:pt x="7276" y="20818"/>
                  </a:lnTo>
                  <a:lnTo>
                    <a:pt x="6139" y="20134"/>
                  </a:lnTo>
                  <a:lnTo>
                    <a:pt x="5457" y="19450"/>
                  </a:lnTo>
                  <a:lnTo>
                    <a:pt x="5002" y="18668"/>
                  </a:lnTo>
                  <a:lnTo>
                    <a:pt x="4775" y="17495"/>
                  </a:lnTo>
                  <a:lnTo>
                    <a:pt x="4775" y="8699"/>
                  </a:lnTo>
                  <a:lnTo>
                    <a:pt x="0" y="8699"/>
                  </a:lnTo>
                  <a:lnTo>
                    <a:pt x="0" y="5473"/>
                  </a:lnTo>
                  <a:lnTo>
                    <a:pt x="4775" y="5473"/>
                  </a:lnTo>
                  <a:lnTo>
                    <a:pt x="4775" y="2443"/>
                  </a:lnTo>
                  <a:lnTo>
                    <a:pt x="14324" y="0"/>
                  </a:lnTo>
                  <a:lnTo>
                    <a:pt x="14324" y="5473"/>
                  </a:lnTo>
                  <a:lnTo>
                    <a:pt x="20918" y="547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4" name="Freeform 7"/>
            <p:cNvSpPr/>
            <p:nvPr/>
          </p:nvSpPr>
          <p:spPr>
            <a:xfrm>
              <a:off x="1341966" y="120650"/>
              <a:ext cx="317501" cy="357717"/>
            </a:xfrm>
            <a:custGeom>
              <a:avLst/>
              <a:gdLst/>
              <a:ahLst/>
              <a:cxnLst>
                <a:cxn ang="0">
                  <a:pos x="wd2" y="hd2"/>
                </a:cxn>
                <a:cxn ang="5400000">
                  <a:pos x="wd2" y="hd2"/>
                </a:cxn>
                <a:cxn ang="10800000">
                  <a:pos x="wd2" y="hd2"/>
                </a:cxn>
                <a:cxn ang="16200000">
                  <a:pos x="wd2" y="hd2"/>
                </a:cxn>
              </a:cxnLst>
              <a:rect l="0" t="0" r="r" b="b"/>
              <a:pathLst>
                <a:path w="21600" h="21600" extrusionOk="0">
                  <a:moveTo>
                    <a:pt x="6048" y="6774"/>
                  </a:moveTo>
                  <a:lnTo>
                    <a:pt x="432" y="5879"/>
                  </a:lnTo>
                  <a:lnTo>
                    <a:pt x="1872" y="3323"/>
                  </a:lnTo>
                  <a:lnTo>
                    <a:pt x="2592" y="2428"/>
                  </a:lnTo>
                  <a:lnTo>
                    <a:pt x="3888" y="1534"/>
                  </a:lnTo>
                  <a:lnTo>
                    <a:pt x="5040" y="895"/>
                  </a:lnTo>
                  <a:lnTo>
                    <a:pt x="6480" y="511"/>
                  </a:lnTo>
                  <a:lnTo>
                    <a:pt x="8496" y="256"/>
                  </a:lnTo>
                  <a:lnTo>
                    <a:pt x="10656" y="0"/>
                  </a:lnTo>
                  <a:lnTo>
                    <a:pt x="12672" y="256"/>
                  </a:lnTo>
                  <a:lnTo>
                    <a:pt x="14112" y="256"/>
                  </a:lnTo>
                  <a:lnTo>
                    <a:pt x="15552" y="639"/>
                  </a:lnTo>
                  <a:lnTo>
                    <a:pt x="16704" y="895"/>
                  </a:lnTo>
                  <a:lnTo>
                    <a:pt x="17712" y="1278"/>
                  </a:lnTo>
                  <a:lnTo>
                    <a:pt x="19008" y="2428"/>
                  </a:lnTo>
                  <a:lnTo>
                    <a:pt x="19440" y="3067"/>
                  </a:lnTo>
                  <a:lnTo>
                    <a:pt x="19872" y="3962"/>
                  </a:lnTo>
                  <a:lnTo>
                    <a:pt x="20160" y="4985"/>
                  </a:lnTo>
                  <a:lnTo>
                    <a:pt x="20448" y="6263"/>
                  </a:lnTo>
                  <a:lnTo>
                    <a:pt x="20448" y="8052"/>
                  </a:lnTo>
                  <a:lnTo>
                    <a:pt x="20160" y="14315"/>
                  </a:lnTo>
                  <a:lnTo>
                    <a:pt x="20448" y="16615"/>
                  </a:lnTo>
                  <a:lnTo>
                    <a:pt x="20592" y="18405"/>
                  </a:lnTo>
                  <a:lnTo>
                    <a:pt x="20880" y="19683"/>
                  </a:lnTo>
                  <a:lnTo>
                    <a:pt x="21600" y="21217"/>
                  </a:lnTo>
                  <a:lnTo>
                    <a:pt x="15552" y="21217"/>
                  </a:lnTo>
                  <a:lnTo>
                    <a:pt x="14976" y="19427"/>
                  </a:lnTo>
                  <a:lnTo>
                    <a:pt x="14832" y="19044"/>
                  </a:lnTo>
                  <a:lnTo>
                    <a:pt x="14832" y="18788"/>
                  </a:lnTo>
                  <a:lnTo>
                    <a:pt x="13104" y="20066"/>
                  </a:lnTo>
                  <a:lnTo>
                    <a:pt x="11376" y="20961"/>
                  </a:lnTo>
                  <a:lnTo>
                    <a:pt x="9648" y="21472"/>
                  </a:lnTo>
                  <a:lnTo>
                    <a:pt x="7776" y="21600"/>
                  </a:lnTo>
                  <a:lnTo>
                    <a:pt x="6048" y="21472"/>
                  </a:lnTo>
                  <a:lnTo>
                    <a:pt x="4320" y="21217"/>
                  </a:lnTo>
                  <a:lnTo>
                    <a:pt x="3168" y="20578"/>
                  </a:lnTo>
                  <a:lnTo>
                    <a:pt x="1872" y="19938"/>
                  </a:lnTo>
                  <a:lnTo>
                    <a:pt x="1152" y="18788"/>
                  </a:lnTo>
                  <a:lnTo>
                    <a:pt x="432" y="17893"/>
                  </a:lnTo>
                  <a:lnTo>
                    <a:pt x="0" y="16615"/>
                  </a:lnTo>
                  <a:lnTo>
                    <a:pt x="0" y="14698"/>
                  </a:lnTo>
                  <a:lnTo>
                    <a:pt x="144" y="13804"/>
                  </a:lnTo>
                  <a:lnTo>
                    <a:pt x="432" y="13037"/>
                  </a:lnTo>
                  <a:lnTo>
                    <a:pt x="864" y="12398"/>
                  </a:lnTo>
                  <a:lnTo>
                    <a:pt x="1440" y="11631"/>
                  </a:lnTo>
                  <a:lnTo>
                    <a:pt x="2592" y="10608"/>
                  </a:lnTo>
                  <a:lnTo>
                    <a:pt x="3600" y="10353"/>
                  </a:lnTo>
                  <a:lnTo>
                    <a:pt x="5616" y="9586"/>
                  </a:lnTo>
                  <a:lnTo>
                    <a:pt x="8496" y="9075"/>
                  </a:lnTo>
                  <a:lnTo>
                    <a:pt x="11952" y="8180"/>
                  </a:lnTo>
                  <a:lnTo>
                    <a:pt x="14256" y="7541"/>
                  </a:lnTo>
                  <a:lnTo>
                    <a:pt x="14256" y="6518"/>
                  </a:lnTo>
                  <a:lnTo>
                    <a:pt x="14112" y="5879"/>
                  </a:lnTo>
                  <a:lnTo>
                    <a:pt x="13824" y="5240"/>
                  </a:lnTo>
                  <a:lnTo>
                    <a:pt x="13392" y="4985"/>
                  </a:lnTo>
                  <a:lnTo>
                    <a:pt x="12816" y="4601"/>
                  </a:lnTo>
                  <a:lnTo>
                    <a:pt x="12096" y="4346"/>
                  </a:lnTo>
                  <a:lnTo>
                    <a:pt x="8784" y="4346"/>
                  </a:lnTo>
                  <a:lnTo>
                    <a:pt x="7488" y="4729"/>
                  </a:lnTo>
                  <a:lnTo>
                    <a:pt x="6768" y="5624"/>
                  </a:lnTo>
                  <a:lnTo>
                    <a:pt x="6048" y="6774"/>
                  </a:lnTo>
                  <a:close/>
                  <a:moveTo>
                    <a:pt x="14256" y="11247"/>
                  </a:moveTo>
                  <a:lnTo>
                    <a:pt x="12816" y="11631"/>
                  </a:lnTo>
                  <a:lnTo>
                    <a:pt x="10656" y="12142"/>
                  </a:lnTo>
                  <a:lnTo>
                    <a:pt x="8496" y="12525"/>
                  </a:lnTo>
                  <a:lnTo>
                    <a:pt x="7200" y="13037"/>
                  </a:lnTo>
                  <a:lnTo>
                    <a:pt x="6336" y="13804"/>
                  </a:lnTo>
                  <a:lnTo>
                    <a:pt x="6048" y="14315"/>
                  </a:lnTo>
                  <a:lnTo>
                    <a:pt x="6048" y="15593"/>
                  </a:lnTo>
                  <a:lnTo>
                    <a:pt x="6336" y="15976"/>
                  </a:lnTo>
                  <a:lnTo>
                    <a:pt x="6480" y="16488"/>
                  </a:lnTo>
                  <a:lnTo>
                    <a:pt x="7056" y="16871"/>
                  </a:lnTo>
                  <a:lnTo>
                    <a:pt x="7488" y="17254"/>
                  </a:lnTo>
                  <a:lnTo>
                    <a:pt x="7920" y="17510"/>
                  </a:lnTo>
                  <a:lnTo>
                    <a:pt x="8784" y="17766"/>
                  </a:lnTo>
                  <a:lnTo>
                    <a:pt x="10224" y="17766"/>
                  </a:lnTo>
                  <a:lnTo>
                    <a:pt x="11088" y="17510"/>
                  </a:lnTo>
                  <a:lnTo>
                    <a:pt x="11952" y="17127"/>
                  </a:lnTo>
                  <a:lnTo>
                    <a:pt x="12672" y="16615"/>
                  </a:lnTo>
                  <a:lnTo>
                    <a:pt x="13536" y="15976"/>
                  </a:lnTo>
                  <a:lnTo>
                    <a:pt x="14112" y="14954"/>
                  </a:lnTo>
                  <a:lnTo>
                    <a:pt x="14256" y="13804"/>
                  </a:lnTo>
                  <a:lnTo>
                    <a:pt x="14256" y="1124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5" name="Freeform 8"/>
            <p:cNvSpPr/>
            <p:nvPr/>
          </p:nvSpPr>
          <p:spPr>
            <a:xfrm>
              <a:off x="1699683" y="120650"/>
              <a:ext cx="317501" cy="357717"/>
            </a:xfrm>
            <a:custGeom>
              <a:avLst/>
              <a:gdLst/>
              <a:ahLst/>
              <a:cxnLst>
                <a:cxn ang="0">
                  <a:pos x="wd2" y="hd2"/>
                </a:cxn>
                <a:cxn ang="5400000">
                  <a:pos x="wd2" y="hd2"/>
                </a:cxn>
                <a:cxn ang="10800000">
                  <a:pos x="wd2" y="hd2"/>
                </a:cxn>
                <a:cxn ang="16200000">
                  <a:pos x="wd2" y="hd2"/>
                </a:cxn>
              </a:cxnLst>
              <a:rect l="0" t="0" r="r" b="b"/>
              <a:pathLst>
                <a:path w="21600" h="21600" extrusionOk="0">
                  <a:moveTo>
                    <a:pt x="0" y="15082"/>
                  </a:moveTo>
                  <a:lnTo>
                    <a:pt x="6048" y="14443"/>
                  </a:lnTo>
                  <a:lnTo>
                    <a:pt x="6336" y="15082"/>
                  </a:lnTo>
                  <a:lnTo>
                    <a:pt x="6480" y="15849"/>
                  </a:lnTo>
                  <a:lnTo>
                    <a:pt x="7056" y="16488"/>
                  </a:lnTo>
                  <a:lnTo>
                    <a:pt x="7488" y="16871"/>
                  </a:lnTo>
                  <a:lnTo>
                    <a:pt x="8208" y="17127"/>
                  </a:lnTo>
                  <a:lnTo>
                    <a:pt x="8928" y="17510"/>
                  </a:lnTo>
                  <a:lnTo>
                    <a:pt x="9936" y="17510"/>
                  </a:lnTo>
                  <a:lnTo>
                    <a:pt x="10944" y="17766"/>
                  </a:lnTo>
                  <a:lnTo>
                    <a:pt x="12096" y="17510"/>
                  </a:lnTo>
                  <a:lnTo>
                    <a:pt x="13104" y="17510"/>
                  </a:lnTo>
                  <a:lnTo>
                    <a:pt x="13824" y="17127"/>
                  </a:lnTo>
                  <a:lnTo>
                    <a:pt x="14544" y="16871"/>
                  </a:lnTo>
                  <a:lnTo>
                    <a:pt x="15120" y="16232"/>
                  </a:lnTo>
                  <a:lnTo>
                    <a:pt x="15264" y="15337"/>
                  </a:lnTo>
                  <a:lnTo>
                    <a:pt x="15264" y="14954"/>
                  </a:lnTo>
                  <a:lnTo>
                    <a:pt x="14832" y="14315"/>
                  </a:lnTo>
                  <a:lnTo>
                    <a:pt x="14112" y="14059"/>
                  </a:lnTo>
                  <a:lnTo>
                    <a:pt x="12816" y="13676"/>
                  </a:lnTo>
                  <a:lnTo>
                    <a:pt x="9504" y="13037"/>
                  </a:lnTo>
                  <a:lnTo>
                    <a:pt x="6768" y="12398"/>
                  </a:lnTo>
                  <a:lnTo>
                    <a:pt x="4896" y="11631"/>
                  </a:lnTo>
                  <a:lnTo>
                    <a:pt x="3312" y="10992"/>
                  </a:lnTo>
                  <a:lnTo>
                    <a:pt x="2448" y="10225"/>
                  </a:lnTo>
                  <a:lnTo>
                    <a:pt x="1440" y="9075"/>
                  </a:lnTo>
                  <a:lnTo>
                    <a:pt x="864" y="7796"/>
                  </a:lnTo>
                  <a:lnTo>
                    <a:pt x="720" y="6263"/>
                  </a:lnTo>
                  <a:lnTo>
                    <a:pt x="864" y="5240"/>
                  </a:lnTo>
                  <a:lnTo>
                    <a:pt x="1440" y="3962"/>
                  </a:lnTo>
                  <a:lnTo>
                    <a:pt x="2160" y="2812"/>
                  </a:lnTo>
                  <a:lnTo>
                    <a:pt x="3168" y="1917"/>
                  </a:lnTo>
                  <a:lnTo>
                    <a:pt x="4320" y="1150"/>
                  </a:lnTo>
                  <a:lnTo>
                    <a:pt x="6048" y="511"/>
                  </a:lnTo>
                  <a:lnTo>
                    <a:pt x="10368" y="0"/>
                  </a:lnTo>
                  <a:lnTo>
                    <a:pt x="12672" y="256"/>
                  </a:lnTo>
                  <a:lnTo>
                    <a:pt x="14544" y="511"/>
                  </a:lnTo>
                  <a:lnTo>
                    <a:pt x="16272" y="895"/>
                  </a:lnTo>
                  <a:lnTo>
                    <a:pt x="17424" y="1534"/>
                  </a:lnTo>
                  <a:lnTo>
                    <a:pt x="18720" y="2173"/>
                  </a:lnTo>
                  <a:lnTo>
                    <a:pt x="19440" y="3323"/>
                  </a:lnTo>
                  <a:lnTo>
                    <a:pt x="20160" y="4346"/>
                  </a:lnTo>
                  <a:lnTo>
                    <a:pt x="20592" y="5368"/>
                  </a:lnTo>
                  <a:lnTo>
                    <a:pt x="15120" y="6518"/>
                  </a:lnTo>
                  <a:lnTo>
                    <a:pt x="14256" y="5368"/>
                  </a:lnTo>
                  <a:lnTo>
                    <a:pt x="13536" y="4601"/>
                  </a:lnTo>
                  <a:lnTo>
                    <a:pt x="12384" y="4090"/>
                  </a:lnTo>
                  <a:lnTo>
                    <a:pt x="10656" y="3962"/>
                  </a:lnTo>
                  <a:lnTo>
                    <a:pt x="8496" y="4090"/>
                  </a:lnTo>
                  <a:lnTo>
                    <a:pt x="7056" y="4601"/>
                  </a:lnTo>
                  <a:lnTo>
                    <a:pt x="6480" y="4985"/>
                  </a:lnTo>
                  <a:lnTo>
                    <a:pt x="6480" y="6263"/>
                  </a:lnTo>
                  <a:lnTo>
                    <a:pt x="7056" y="6774"/>
                  </a:lnTo>
                  <a:lnTo>
                    <a:pt x="8928" y="7413"/>
                  </a:lnTo>
                  <a:lnTo>
                    <a:pt x="12816" y="8180"/>
                  </a:lnTo>
                  <a:lnTo>
                    <a:pt x="15120" y="8691"/>
                  </a:lnTo>
                  <a:lnTo>
                    <a:pt x="16992" y="9330"/>
                  </a:lnTo>
                  <a:lnTo>
                    <a:pt x="18432" y="9969"/>
                  </a:lnTo>
                  <a:lnTo>
                    <a:pt x="19728" y="10608"/>
                  </a:lnTo>
                  <a:lnTo>
                    <a:pt x="21168" y="12398"/>
                  </a:lnTo>
                  <a:lnTo>
                    <a:pt x="21456" y="13420"/>
                  </a:lnTo>
                  <a:lnTo>
                    <a:pt x="21600" y="14698"/>
                  </a:lnTo>
                  <a:lnTo>
                    <a:pt x="21456" y="15976"/>
                  </a:lnTo>
                  <a:lnTo>
                    <a:pt x="20880" y="17254"/>
                  </a:lnTo>
                  <a:lnTo>
                    <a:pt x="19872" y="18405"/>
                  </a:lnTo>
                  <a:lnTo>
                    <a:pt x="19008" y="19427"/>
                  </a:lnTo>
                  <a:lnTo>
                    <a:pt x="17280" y="20322"/>
                  </a:lnTo>
                  <a:lnTo>
                    <a:pt x="15552" y="20961"/>
                  </a:lnTo>
                  <a:lnTo>
                    <a:pt x="13392" y="21472"/>
                  </a:lnTo>
                  <a:lnTo>
                    <a:pt x="10944" y="21600"/>
                  </a:lnTo>
                  <a:lnTo>
                    <a:pt x="8784" y="21472"/>
                  </a:lnTo>
                  <a:lnTo>
                    <a:pt x="6768" y="21217"/>
                  </a:lnTo>
                  <a:lnTo>
                    <a:pt x="3312" y="19938"/>
                  </a:lnTo>
                  <a:lnTo>
                    <a:pt x="2160" y="19044"/>
                  </a:lnTo>
                  <a:lnTo>
                    <a:pt x="1152" y="17893"/>
                  </a:lnTo>
                  <a:lnTo>
                    <a:pt x="432" y="16615"/>
                  </a:lnTo>
                  <a:lnTo>
                    <a:pt x="0" y="15082"/>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6" name="Freeform 9"/>
            <p:cNvSpPr/>
            <p:nvPr/>
          </p:nvSpPr>
          <p:spPr>
            <a:xfrm>
              <a:off x="2095500" y="0"/>
              <a:ext cx="91017" cy="472017"/>
            </a:xfrm>
            <a:custGeom>
              <a:avLst/>
              <a:gdLst/>
              <a:ahLst/>
              <a:cxnLst>
                <a:cxn ang="0">
                  <a:pos x="wd2" y="hd2"/>
                </a:cxn>
                <a:cxn ang="5400000">
                  <a:pos x="wd2" y="hd2"/>
                </a:cxn>
                <a:cxn ang="10800000">
                  <a:pos x="wd2" y="hd2"/>
                </a:cxn>
                <a:cxn ang="16200000">
                  <a:pos x="wd2" y="hd2"/>
                </a:cxn>
              </a:cxnLst>
              <a:rect l="0" t="0" r="r" b="b"/>
              <a:pathLst>
                <a:path w="21600" h="21600" extrusionOk="0">
                  <a:moveTo>
                    <a:pt x="0" y="3874"/>
                  </a:moveTo>
                  <a:lnTo>
                    <a:pt x="0" y="0"/>
                  </a:lnTo>
                  <a:lnTo>
                    <a:pt x="21600" y="0"/>
                  </a:lnTo>
                  <a:lnTo>
                    <a:pt x="21600" y="3874"/>
                  </a:lnTo>
                  <a:lnTo>
                    <a:pt x="0" y="3874"/>
                  </a:lnTo>
                  <a:close/>
                  <a:moveTo>
                    <a:pt x="0" y="21600"/>
                  </a:moveTo>
                  <a:lnTo>
                    <a:pt x="0" y="5909"/>
                  </a:lnTo>
                  <a:lnTo>
                    <a:pt x="21600" y="5909"/>
                  </a:lnTo>
                  <a:lnTo>
                    <a:pt x="21600"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7" name="Freeform 10"/>
            <p:cNvSpPr/>
            <p:nvPr/>
          </p:nvSpPr>
          <p:spPr>
            <a:xfrm>
              <a:off x="2250016" y="120650"/>
              <a:ext cx="319618" cy="357717"/>
            </a:xfrm>
            <a:custGeom>
              <a:avLst/>
              <a:gdLst/>
              <a:ahLst/>
              <a:cxnLst>
                <a:cxn ang="0">
                  <a:pos x="wd2" y="hd2"/>
                </a:cxn>
                <a:cxn ang="5400000">
                  <a:pos x="wd2" y="hd2"/>
                </a:cxn>
                <a:cxn ang="10800000">
                  <a:pos x="wd2" y="hd2"/>
                </a:cxn>
                <a:cxn ang="16200000">
                  <a:pos x="wd2" y="hd2"/>
                </a:cxn>
              </a:cxnLst>
              <a:rect l="0" t="0" r="r" b="b"/>
              <a:pathLst>
                <a:path w="21600" h="21600" extrusionOk="0">
                  <a:moveTo>
                    <a:pt x="15306" y="14443"/>
                  </a:moveTo>
                  <a:lnTo>
                    <a:pt x="21314" y="15337"/>
                  </a:lnTo>
                  <a:lnTo>
                    <a:pt x="20599" y="16871"/>
                  </a:lnTo>
                  <a:lnTo>
                    <a:pt x="19597" y="18149"/>
                  </a:lnTo>
                  <a:lnTo>
                    <a:pt x="18596" y="19044"/>
                  </a:lnTo>
                  <a:lnTo>
                    <a:pt x="17452" y="19938"/>
                  </a:lnTo>
                  <a:lnTo>
                    <a:pt x="16164" y="20705"/>
                  </a:lnTo>
                  <a:lnTo>
                    <a:pt x="14734" y="21217"/>
                  </a:lnTo>
                  <a:lnTo>
                    <a:pt x="13017" y="21472"/>
                  </a:lnTo>
                  <a:lnTo>
                    <a:pt x="11158" y="21600"/>
                  </a:lnTo>
                  <a:lnTo>
                    <a:pt x="9727" y="21472"/>
                  </a:lnTo>
                  <a:lnTo>
                    <a:pt x="8440" y="21472"/>
                  </a:lnTo>
                  <a:lnTo>
                    <a:pt x="7009" y="20961"/>
                  </a:lnTo>
                  <a:lnTo>
                    <a:pt x="6008" y="20705"/>
                  </a:lnTo>
                  <a:lnTo>
                    <a:pt x="4864" y="20066"/>
                  </a:lnTo>
                  <a:lnTo>
                    <a:pt x="3862" y="19683"/>
                  </a:lnTo>
                  <a:lnTo>
                    <a:pt x="2432" y="17893"/>
                  </a:lnTo>
                  <a:lnTo>
                    <a:pt x="1287" y="16615"/>
                  </a:lnTo>
                  <a:lnTo>
                    <a:pt x="715" y="14954"/>
                  </a:lnTo>
                  <a:lnTo>
                    <a:pt x="286" y="13037"/>
                  </a:lnTo>
                  <a:lnTo>
                    <a:pt x="0" y="10992"/>
                  </a:lnTo>
                  <a:lnTo>
                    <a:pt x="286" y="8691"/>
                  </a:lnTo>
                  <a:lnTo>
                    <a:pt x="715" y="6518"/>
                  </a:lnTo>
                  <a:lnTo>
                    <a:pt x="1717" y="4601"/>
                  </a:lnTo>
                  <a:lnTo>
                    <a:pt x="3147" y="3067"/>
                  </a:lnTo>
                  <a:lnTo>
                    <a:pt x="4577" y="1789"/>
                  </a:lnTo>
                  <a:lnTo>
                    <a:pt x="6580" y="895"/>
                  </a:lnTo>
                  <a:lnTo>
                    <a:pt x="8440" y="256"/>
                  </a:lnTo>
                  <a:lnTo>
                    <a:pt x="10585" y="0"/>
                  </a:lnTo>
                  <a:lnTo>
                    <a:pt x="13017" y="256"/>
                  </a:lnTo>
                  <a:lnTo>
                    <a:pt x="15306" y="895"/>
                  </a:lnTo>
                  <a:lnTo>
                    <a:pt x="16164" y="1278"/>
                  </a:lnTo>
                  <a:lnTo>
                    <a:pt x="17166" y="1789"/>
                  </a:lnTo>
                  <a:lnTo>
                    <a:pt x="18596" y="3067"/>
                  </a:lnTo>
                  <a:lnTo>
                    <a:pt x="19311" y="3962"/>
                  </a:lnTo>
                  <a:lnTo>
                    <a:pt x="20026" y="4729"/>
                  </a:lnTo>
                  <a:lnTo>
                    <a:pt x="20599" y="5879"/>
                  </a:lnTo>
                  <a:lnTo>
                    <a:pt x="20742" y="6902"/>
                  </a:lnTo>
                  <a:lnTo>
                    <a:pt x="21314" y="9586"/>
                  </a:lnTo>
                  <a:lnTo>
                    <a:pt x="21600" y="12398"/>
                  </a:lnTo>
                  <a:lnTo>
                    <a:pt x="6294" y="12398"/>
                  </a:lnTo>
                  <a:lnTo>
                    <a:pt x="6294" y="13676"/>
                  </a:lnTo>
                  <a:lnTo>
                    <a:pt x="6723" y="14443"/>
                  </a:lnTo>
                  <a:lnTo>
                    <a:pt x="7009" y="15337"/>
                  </a:lnTo>
                  <a:lnTo>
                    <a:pt x="7725" y="16232"/>
                  </a:lnTo>
                  <a:lnTo>
                    <a:pt x="8440" y="16615"/>
                  </a:lnTo>
                  <a:lnTo>
                    <a:pt x="9441" y="17127"/>
                  </a:lnTo>
                  <a:lnTo>
                    <a:pt x="10156" y="17254"/>
                  </a:lnTo>
                  <a:lnTo>
                    <a:pt x="11444" y="17510"/>
                  </a:lnTo>
                  <a:lnTo>
                    <a:pt x="12588" y="17254"/>
                  </a:lnTo>
                  <a:lnTo>
                    <a:pt x="13732" y="16871"/>
                  </a:lnTo>
                  <a:lnTo>
                    <a:pt x="14591" y="15849"/>
                  </a:lnTo>
                  <a:lnTo>
                    <a:pt x="15306" y="14443"/>
                  </a:lnTo>
                  <a:close/>
                  <a:moveTo>
                    <a:pt x="15449" y="9075"/>
                  </a:moveTo>
                  <a:lnTo>
                    <a:pt x="15449" y="8052"/>
                  </a:lnTo>
                  <a:lnTo>
                    <a:pt x="15020" y="6902"/>
                  </a:lnTo>
                  <a:lnTo>
                    <a:pt x="14734" y="6007"/>
                  </a:lnTo>
                  <a:lnTo>
                    <a:pt x="13589" y="4985"/>
                  </a:lnTo>
                  <a:lnTo>
                    <a:pt x="12588" y="4601"/>
                  </a:lnTo>
                  <a:lnTo>
                    <a:pt x="11873" y="4346"/>
                  </a:lnTo>
                  <a:lnTo>
                    <a:pt x="9870" y="4346"/>
                  </a:lnTo>
                  <a:lnTo>
                    <a:pt x="9155" y="4601"/>
                  </a:lnTo>
                  <a:lnTo>
                    <a:pt x="8440" y="4985"/>
                  </a:lnTo>
                  <a:lnTo>
                    <a:pt x="7009" y="6263"/>
                  </a:lnTo>
                  <a:lnTo>
                    <a:pt x="6723" y="7157"/>
                  </a:lnTo>
                  <a:lnTo>
                    <a:pt x="6580" y="8052"/>
                  </a:lnTo>
                  <a:lnTo>
                    <a:pt x="6294" y="9075"/>
                  </a:lnTo>
                  <a:lnTo>
                    <a:pt x="15449" y="9075"/>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8" name="Freeform 11"/>
            <p:cNvSpPr/>
            <p:nvPr/>
          </p:nvSpPr>
          <p:spPr>
            <a:xfrm>
              <a:off x="0" y="0"/>
              <a:ext cx="321734"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584"/>
                  </a:lnTo>
                  <a:lnTo>
                    <a:pt x="6253" y="3584"/>
                  </a:lnTo>
                  <a:lnTo>
                    <a:pt x="6253" y="8814"/>
                  </a:lnTo>
                  <a:lnTo>
                    <a:pt x="19468" y="8814"/>
                  </a:lnTo>
                  <a:lnTo>
                    <a:pt x="19468" y="12398"/>
                  </a:lnTo>
                  <a:lnTo>
                    <a:pt x="6253" y="12398"/>
                  </a:lnTo>
                  <a:lnTo>
                    <a:pt x="6253"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09" name="Freeform 12"/>
            <p:cNvSpPr/>
            <p:nvPr/>
          </p:nvSpPr>
          <p:spPr>
            <a:xfrm>
              <a:off x="374650" y="120650"/>
              <a:ext cx="319617" cy="357717"/>
            </a:xfrm>
            <a:custGeom>
              <a:avLst/>
              <a:gdLst/>
              <a:ahLst/>
              <a:cxnLst>
                <a:cxn ang="0">
                  <a:pos x="wd2" y="hd2"/>
                </a:cxn>
                <a:cxn ang="5400000">
                  <a:pos x="wd2" y="hd2"/>
                </a:cxn>
                <a:cxn ang="10800000">
                  <a:pos x="wd2" y="hd2"/>
                </a:cxn>
                <a:cxn ang="16200000">
                  <a:pos x="wd2" y="hd2"/>
                </a:cxn>
              </a:cxnLst>
              <a:rect l="0" t="0" r="r" b="b"/>
              <a:pathLst>
                <a:path w="21600" h="21600" extrusionOk="0">
                  <a:moveTo>
                    <a:pt x="6008" y="6774"/>
                  </a:moveTo>
                  <a:lnTo>
                    <a:pt x="572" y="5879"/>
                  </a:lnTo>
                  <a:lnTo>
                    <a:pt x="2003" y="3323"/>
                  </a:lnTo>
                  <a:lnTo>
                    <a:pt x="2718" y="2428"/>
                  </a:lnTo>
                  <a:lnTo>
                    <a:pt x="3862" y="1534"/>
                  </a:lnTo>
                  <a:lnTo>
                    <a:pt x="5150" y="895"/>
                  </a:lnTo>
                  <a:lnTo>
                    <a:pt x="6580" y="511"/>
                  </a:lnTo>
                  <a:lnTo>
                    <a:pt x="8440" y="256"/>
                  </a:lnTo>
                  <a:lnTo>
                    <a:pt x="10728" y="0"/>
                  </a:lnTo>
                  <a:lnTo>
                    <a:pt x="12588" y="256"/>
                  </a:lnTo>
                  <a:lnTo>
                    <a:pt x="14019" y="256"/>
                  </a:lnTo>
                  <a:lnTo>
                    <a:pt x="15449" y="639"/>
                  </a:lnTo>
                  <a:lnTo>
                    <a:pt x="16736" y="895"/>
                  </a:lnTo>
                  <a:lnTo>
                    <a:pt x="17738" y="1278"/>
                  </a:lnTo>
                  <a:lnTo>
                    <a:pt x="18453" y="1917"/>
                  </a:lnTo>
                  <a:lnTo>
                    <a:pt x="18882" y="2428"/>
                  </a:lnTo>
                  <a:lnTo>
                    <a:pt x="19311" y="3067"/>
                  </a:lnTo>
                  <a:lnTo>
                    <a:pt x="19883" y="3962"/>
                  </a:lnTo>
                  <a:lnTo>
                    <a:pt x="20170" y="4985"/>
                  </a:lnTo>
                  <a:lnTo>
                    <a:pt x="20170" y="6263"/>
                  </a:lnTo>
                  <a:lnTo>
                    <a:pt x="20313" y="8052"/>
                  </a:lnTo>
                  <a:lnTo>
                    <a:pt x="20170" y="14315"/>
                  </a:lnTo>
                  <a:lnTo>
                    <a:pt x="20313" y="16615"/>
                  </a:lnTo>
                  <a:lnTo>
                    <a:pt x="20599" y="18405"/>
                  </a:lnTo>
                  <a:lnTo>
                    <a:pt x="20885" y="19683"/>
                  </a:lnTo>
                  <a:lnTo>
                    <a:pt x="21600" y="21217"/>
                  </a:lnTo>
                  <a:lnTo>
                    <a:pt x="15449" y="21217"/>
                  </a:lnTo>
                  <a:lnTo>
                    <a:pt x="15306" y="20322"/>
                  </a:lnTo>
                  <a:lnTo>
                    <a:pt x="15020" y="19427"/>
                  </a:lnTo>
                  <a:lnTo>
                    <a:pt x="14734" y="19044"/>
                  </a:lnTo>
                  <a:lnTo>
                    <a:pt x="14734" y="18788"/>
                  </a:lnTo>
                  <a:lnTo>
                    <a:pt x="13160" y="20066"/>
                  </a:lnTo>
                  <a:lnTo>
                    <a:pt x="11444" y="20961"/>
                  </a:lnTo>
                  <a:lnTo>
                    <a:pt x="9727" y="21472"/>
                  </a:lnTo>
                  <a:lnTo>
                    <a:pt x="7581" y="21600"/>
                  </a:lnTo>
                  <a:lnTo>
                    <a:pt x="6008" y="21472"/>
                  </a:lnTo>
                  <a:lnTo>
                    <a:pt x="4434" y="21217"/>
                  </a:lnTo>
                  <a:lnTo>
                    <a:pt x="3147" y="20578"/>
                  </a:lnTo>
                  <a:lnTo>
                    <a:pt x="2003" y="19938"/>
                  </a:lnTo>
                  <a:lnTo>
                    <a:pt x="1287" y="18788"/>
                  </a:lnTo>
                  <a:lnTo>
                    <a:pt x="572" y="17893"/>
                  </a:lnTo>
                  <a:lnTo>
                    <a:pt x="0" y="16615"/>
                  </a:lnTo>
                  <a:lnTo>
                    <a:pt x="0" y="14698"/>
                  </a:lnTo>
                  <a:lnTo>
                    <a:pt x="286" y="13804"/>
                  </a:lnTo>
                  <a:lnTo>
                    <a:pt x="572" y="13037"/>
                  </a:lnTo>
                  <a:lnTo>
                    <a:pt x="1001" y="12398"/>
                  </a:lnTo>
                  <a:lnTo>
                    <a:pt x="1430" y="11631"/>
                  </a:lnTo>
                  <a:lnTo>
                    <a:pt x="2003" y="11247"/>
                  </a:lnTo>
                  <a:lnTo>
                    <a:pt x="2718" y="10608"/>
                  </a:lnTo>
                  <a:lnTo>
                    <a:pt x="5579" y="9586"/>
                  </a:lnTo>
                  <a:lnTo>
                    <a:pt x="8440" y="9075"/>
                  </a:lnTo>
                  <a:lnTo>
                    <a:pt x="11873" y="8180"/>
                  </a:lnTo>
                  <a:lnTo>
                    <a:pt x="14305" y="7541"/>
                  </a:lnTo>
                  <a:lnTo>
                    <a:pt x="14305" y="6518"/>
                  </a:lnTo>
                  <a:lnTo>
                    <a:pt x="14019" y="5879"/>
                  </a:lnTo>
                  <a:lnTo>
                    <a:pt x="13875" y="5240"/>
                  </a:lnTo>
                  <a:lnTo>
                    <a:pt x="13303" y="4985"/>
                  </a:lnTo>
                  <a:lnTo>
                    <a:pt x="12874" y="4601"/>
                  </a:lnTo>
                  <a:lnTo>
                    <a:pt x="12159" y="4346"/>
                  </a:lnTo>
                  <a:lnTo>
                    <a:pt x="8726" y="4346"/>
                  </a:lnTo>
                  <a:lnTo>
                    <a:pt x="7581" y="4729"/>
                  </a:lnTo>
                  <a:lnTo>
                    <a:pt x="6866" y="5624"/>
                  </a:lnTo>
                  <a:lnTo>
                    <a:pt x="6008" y="6774"/>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0" name="Freeform 13"/>
            <p:cNvSpPr/>
            <p:nvPr/>
          </p:nvSpPr>
          <p:spPr>
            <a:xfrm>
              <a:off x="463550" y="306916"/>
              <a:ext cx="122767" cy="1079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876" y="1271"/>
                  </a:lnTo>
                  <a:lnTo>
                    <a:pt x="12290" y="2965"/>
                  </a:lnTo>
                  <a:lnTo>
                    <a:pt x="6331" y="4235"/>
                  </a:lnTo>
                  <a:lnTo>
                    <a:pt x="3352" y="5929"/>
                  </a:lnTo>
                  <a:lnTo>
                    <a:pt x="2234" y="7200"/>
                  </a:lnTo>
                  <a:lnTo>
                    <a:pt x="745" y="8471"/>
                  </a:lnTo>
                  <a:lnTo>
                    <a:pt x="0" y="10165"/>
                  </a:lnTo>
                  <a:lnTo>
                    <a:pt x="0" y="14400"/>
                  </a:lnTo>
                  <a:lnTo>
                    <a:pt x="745" y="15671"/>
                  </a:lnTo>
                  <a:lnTo>
                    <a:pt x="1490" y="17365"/>
                  </a:lnTo>
                  <a:lnTo>
                    <a:pt x="2607" y="18635"/>
                  </a:lnTo>
                  <a:lnTo>
                    <a:pt x="4097" y="19906"/>
                  </a:lnTo>
                  <a:lnTo>
                    <a:pt x="5214" y="20753"/>
                  </a:lnTo>
                  <a:lnTo>
                    <a:pt x="7076" y="21600"/>
                  </a:lnTo>
                  <a:lnTo>
                    <a:pt x="10800" y="21600"/>
                  </a:lnTo>
                  <a:lnTo>
                    <a:pt x="13407" y="20753"/>
                  </a:lnTo>
                  <a:lnTo>
                    <a:pt x="15269" y="19482"/>
                  </a:lnTo>
                  <a:lnTo>
                    <a:pt x="17131" y="17788"/>
                  </a:lnTo>
                  <a:lnTo>
                    <a:pt x="19738" y="15671"/>
                  </a:lnTo>
                  <a:lnTo>
                    <a:pt x="20855" y="12282"/>
                  </a:lnTo>
                  <a:lnTo>
                    <a:pt x="21600" y="8471"/>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1" name="Freeform 14"/>
            <p:cNvSpPr/>
            <p:nvPr/>
          </p:nvSpPr>
          <p:spPr>
            <a:xfrm>
              <a:off x="762000" y="120650"/>
              <a:ext cx="311151" cy="3513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429" y="21600"/>
                  </a:lnTo>
                  <a:lnTo>
                    <a:pt x="15429" y="10800"/>
                  </a:lnTo>
                  <a:lnTo>
                    <a:pt x="15135" y="7937"/>
                  </a:lnTo>
                  <a:lnTo>
                    <a:pt x="14841" y="6376"/>
                  </a:lnTo>
                  <a:lnTo>
                    <a:pt x="14400" y="5465"/>
                  </a:lnTo>
                  <a:lnTo>
                    <a:pt x="13665" y="4814"/>
                  </a:lnTo>
                  <a:lnTo>
                    <a:pt x="12637" y="4424"/>
                  </a:lnTo>
                  <a:lnTo>
                    <a:pt x="9845" y="4424"/>
                  </a:lnTo>
                  <a:lnTo>
                    <a:pt x="8669" y="5075"/>
                  </a:lnTo>
                  <a:lnTo>
                    <a:pt x="7494" y="5986"/>
                  </a:lnTo>
                  <a:lnTo>
                    <a:pt x="6612" y="7287"/>
                  </a:lnTo>
                  <a:lnTo>
                    <a:pt x="6465" y="8978"/>
                  </a:lnTo>
                  <a:lnTo>
                    <a:pt x="6171" y="11841"/>
                  </a:lnTo>
                  <a:lnTo>
                    <a:pt x="6171" y="21600"/>
                  </a:lnTo>
                  <a:lnTo>
                    <a:pt x="0" y="21600"/>
                  </a:lnTo>
                  <a:lnTo>
                    <a:pt x="0" y="520"/>
                  </a:lnTo>
                  <a:lnTo>
                    <a:pt x="5878" y="520"/>
                  </a:lnTo>
                  <a:lnTo>
                    <a:pt x="5878" y="3513"/>
                  </a:lnTo>
                  <a:lnTo>
                    <a:pt x="6612" y="2863"/>
                  </a:lnTo>
                  <a:lnTo>
                    <a:pt x="7494" y="1952"/>
                  </a:lnTo>
                  <a:lnTo>
                    <a:pt x="8376" y="1561"/>
                  </a:lnTo>
                  <a:lnTo>
                    <a:pt x="9404" y="911"/>
                  </a:lnTo>
                  <a:lnTo>
                    <a:pt x="10433" y="651"/>
                  </a:lnTo>
                  <a:lnTo>
                    <a:pt x="11461" y="260"/>
                  </a:lnTo>
                  <a:lnTo>
                    <a:pt x="12343" y="260"/>
                  </a:lnTo>
                  <a:lnTo>
                    <a:pt x="13665" y="0"/>
                  </a:lnTo>
                  <a:lnTo>
                    <a:pt x="15576" y="260"/>
                  </a:lnTo>
                  <a:lnTo>
                    <a:pt x="17339" y="651"/>
                  </a:lnTo>
                  <a:lnTo>
                    <a:pt x="18808" y="1561"/>
                  </a:lnTo>
                  <a:lnTo>
                    <a:pt x="20131" y="2472"/>
                  </a:lnTo>
                  <a:lnTo>
                    <a:pt x="20865" y="3513"/>
                  </a:lnTo>
                  <a:lnTo>
                    <a:pt x="21306" y="4814"/>
                  </a:lnTo>
                  <a:lnTo>
                    <a:pt x="21600" y="6376"/>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2" name="Freeform 15"/>
            <p:cNvSpPr/>
            <p:nvPr/>
          </p:nvSpPr>
          <p:spPr>
            <a:xfrm>
              <a:off x="1126066" y="10583"/>
              <a:ext cx="201085" cy="467784"/>
            </a:xfrm>
            <a:custGeom>
              <a:avLst/>
              <a:gdLst/>
              <a:ahLst/>
              <a:cxnLst>
                <a:cxn ang="0">
                  <a:pos x="wd2" y="hd2"/>
                </a:cxn>
                <a:cxn ang="5400000">
                  <a:pos x="wd2" y="hd2"/>
                </a:cxn>
                <a:cxn ang="10800000">
                  <a:pos x="wd2" y="hd2"/>
                </a:cxn>
                <a:cxn ang="16200000">
                  <a:pos x="wd2" y="hd2"/>
                </a:cxn>
              </a:cxnLst>
              <a:rect l="0" t="0" r="r" b="b"/>
              <a:pathLst>
                <a:path w="21600" h="21600" extrusionOk="0">
                  <a:moveTo>
                    <a:pt x="20918" y="5473"/>
                  </a:moveTo>
                  <a:lnTo>
                    <a:pt x="20918" y="8699"/>
                  </a:lnTo>
                  <a:lnTo>
                    <a:pt x="14324" y="8699"/>
                  </a:lnTo>
                  <a:lnTo>
                    <a:pt x="14324" y="17300"/>
                  </a:lnTo>
                  <a:lnTo>
                    <a:pt x="14552" y="17690"/>
                  </a:lnTo>
                  <a:lnTo>
                    <a:pt x="15461" y="17984"/>
                  </a:lnTo>
                  <a:lnTo>
                    <a:pt x="16143" y="18179"/>
                  </a:lnTo>
                  <a:lnTo>
                    <a:pt x="17053" y="18179"/>
                  </a:lnTo>
                  <a:lnTo>
                    <a:pt x="18417" y="17984"/>
                  </a:lnTo>
                  <a:lnTo>
                    <a:pt x="20918" y="17690"/>
                  </a:lnTo>
                  <a:lnTo>
                    <a:pt x="21600" y="20916"/>
                  </a:lnTo>
                  <a:lnTo>
                    <a:pt x="20008" y="21307"/>
                  </a:lnTo>
                  <a:lnTo>
                    <a:pt x="18189" y="21502"/>
                  </a:lnTo>
                  <a:lnTo>
                    <a:pt x="16143" y="21502"/>
                  </a:lnTo>
                  <a:lnTo>
                    <a:pt x="13869" y="21600"/>
                  </a:lnTo>
                  <a:lnTo>
                    <a:pt x="11596" y="21502"/>
                  </a:lnTo>
                  <a:lnTo>
                    <a:pt x="9322" y="21111"/>
                  </a:lnTo>
                  <a:lnTo>
                    <a:pt x="7276" y="20818"/>
                  </a:lnTo>
                  <a:lnTo>
                    <a:pt x="6139" y="20134"/>
                  </a:lnTo>
                  <a:lnTo>
                    <a:pt x="5457" y="19450"/>
                  </a:lnTo>
                  <a:lnTo>
                    <a:pt x="5002" y="18668"/>
                  </a:lnTo>
                  <a:lnTo>
                    <a:pt x="4775" y="17495"/>
                  </a:lnTo>
                  <a:lnTo>
                    <a:pt x="4775" y="8699"/>
                  </a:lnTo>
                  <a:lnTo>
                    <a:pt x="0" y="8699"/>
                  </a:lnTo>
                  <a:lnTo>
                    <a:pt x="0" y="5473"/>
                  </a:lnTo>
                  <a:lnTo>
                    <a:pt x="4775" y="5473"/>
                  </a:lnTo>
                  <a:lnTo>
                    <a:pt x="4775" y="2443"/>
                  </a:lnTo>
                  <a:lnTo>
                    <a:pt x="14324" y="0"/>
                  </a:lnTo>
                  <a:lnTo>
                    <a:pt x="14324" y="5473"/>
                  </a:lnTo>
                  <a:lnTo>
                    <a:pt x="20918" y="547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3" name="Freeform 16"/>
            <p:cNvSpPr/>
            <p:nvPr/>
          </p:nvSpPr>
          <p:spPr>
            <a:xfrm>
              <a:off x="1341966" y="120650"/>
              <a:ext cx="317501" cy="357717"/>
            </a:xfrm>
            <a:custGeom>
              <a:avLst/>
              <a:gdLst/>
              <a:ahLst/>
              <a:cxnLst>
                <a:cxn ang="0">
                  <a:pos x="wd2" y="hd2"/>
                </a:cxn>
                <a:cxn ang="5400000">
                  <a:pos x="wd2" y="hd2"/>
                </a:cxn>
                <a:cxn ang="10800000">
                  <a:pos x="wd2" y="hd2"/>
                </a:cxn>
                <a:cxn ang="16200000">
                  <a:pos x="wd2" y="hd2"/>
                </a:cxn>
              </a:cxnLst>
              <a:rect l="0" t="0" r="r" b="b"/>
              <a:pathLst>
                <a:path w="21600" h="21600" extrusionOk="0">
                  <a:moveTo>
                    <a:pt x="6048" y="6774"/>
                  </a:moveTo>
                  <a:lnTo>
                    <a:pt x="432" y="5879"/>
                  </a:lnTo>
                  <a:lnTo>
                    <a:pt x="1872" y="3323"/>
                  </a:lnTo>
                  <a:lnTo>
                    <a:pt x="2592" y="2428"/>
                  </a:lnTo>
                  <a:lnTo>
                    <a:pt x="3888" y="1534"/>
                  </a:lnTo>
                  <a:lnTo>
                    <a:pt x="5040" y="895"/>
                  </a:lnTo>
                  <a:lnTo>
                    <a:pt x="6480" y="511"/>
                  </a:lnTo>
                  <a:lnTo>
                    <a:pt x="8496" y="256"/>
                  </a:lnTo>
                  <a:lnTo>
                    <a:pt x="10656" y="0"/>
                  </a:lnTo>
                  <a:lnTo>
                    <a:pt x="12672" y="256"/>
                  </a:lnTo>
                  <a:lnTo>
                    <a:pt x="14112" y="256"/>
                  </a:lnTo>
                  <a:lnTo>
                    <a:pt x="15552" y="639"/>
                  </a:lnTo>
                  <a:lnTo>
                    <a:pt x="16704" y="895"/>
                  </a:lnTo>
                  <a:lnTo>
                    <a:pt x="17712" y="1278"/>
                  </a:lnTo>
                  <a:lnTo>
                    <a:pt x="19008" y="2428"/>
                  </a:lnTo>
                  <a:lnTo>
                    <a:pt x="19440" y="3067"/>
                  </a:lnTo>
                  <a:lnTo>
                    <a:pt x="19872" y="3962"/>
                  </a:lnTo>
                  <a:lnTo>
                    <a:pt x="20160" y="4985"/>
                  </a:lnTo>
                  <a:lnTo>
                    <a:pt x="20448" y="6263"/>
                  </a:lnTo>
                  <a:lnTo>
                    <a:pt x="20448" y="8052"/>
                  </a:lnTo>
                  <a:lnTo>
                    <a:pt x="20160" y="14315"/>
                  </a:lnTo>
                  <a:lnTo>
                    <a:pt x="20448" y="16615"/>
                  </a:lnTo>
                  <a:lnTo>
                    <a:pt x="20592" y="18405"/>
                  </a:lnTo>
                  <a:lnTo>
                    <a:pt x="20880" y="19683"/>
                  </a:lnTo>
                  <a:lnTo>
                    <a:pt x="21600" y="21217"/>
                  </a:lnTo>
                  <a:lnTo>
                    <a:pt x="15552" y="21217"/>
                  </a:lnTo>
                  <a:lnTo>
                    <a:pt x="14976" y="19427"/>
                  </a:lnTo>
                  <a:lnTo>
                    <a:pt x="14832" y="19044"/>
                  </a:lnTo>
                  <a:lnTo>
                    <a:pt x="14832" y="18788"/>
                  </a:lnTo>
                  <a:lnTo>
                    <a:pt x="13104" y="20066"/>
                  </a:lnTo>
                  <a:lnTo>
                    <a:pt x="11376" y="20961"/>
                  </a:lnTo>
                  <a:lnTo>
                    <a:pt x="9648" y="21472"/>
                  </a:lnTo>
                  <a:lnTo>
                    <a:pt x="7776" y="21600"/>
                  </a:lnTo>
                  <a:lnTo>
                    <a:pt x="6048" y="21472"/>
                  </a:lnTo>
                  <a:lnTo>
                    <a:pt x="4320" y="21217"/>
                  </a:lnTo>
                  <a:lnTo>
                    <a:pt x="3168" y="20578"/>
                  </a:lnTo>
                  <a:lnTo>
                    <a:pt x="1872" y="19938"/>
                  </a:lnTo>
                  <a:lnTo>
                    <a:pt x="1152" y="18788"/>
                  </a:lnTo>
                  <a:lnTo>
                    <a:pt x="432" y="17893"/>
                  </a:lnTo>
                  <a:lnTo>
                    <a:pt x="0" y="16615"/>
                  </a:lnTo>
                  <a:lnTo>
                    <a:pt x="0" y="14698"/>
                  </a:lnTo>
                  <a:lnTo>
                    <a:pt x="144" y="13804"/>
                  </a:lnTo>
                  <a:lnTo>
                    <a:pt x="432" y="13037"/>
                  </a:lnTo>
                  <a:lnTo>
                    <a:pt x="864" y="12398"/>
                  </a:lnTo>
                  <a:lnTo>
                    <a:pt x="1440" y="11631"/>
                  </a:lnTo>
                  <a:lnTo>
                    <a:pt x="2592" y="10608"/>
                  </a:lnTo>
                  <a:lnTo>
                    <a:pt x="3600" y="10353"/>
                  </a:lnTo>
                  <a:lnTo>
                    <a:pt x="5616" y="9586"/>
                  </a:lnTo>
                  <a:lnTo>
                    <a:pt x="8496" y="9075"/>
                  </a:lnTo>
                  <a:lnTo>
                    <a:pt x="11952" y="8180"/>
                  </a:lnTo>
                  <a:lnTo>
                    <a:pt x="14256" y="7541"/>
                  </a:lnTo>
                  <a:lnTo>
                    <a:pt x="14256" y="6518"/>
                  </a:lnTo>
                  <a:lnTo>
                    <a:pt x="14112" y="5879"/>
                  </a:lnTo>
                  <a:lnTo>
                    <a:pt x="13824" y="5240"/>
                  </a:lnTo>
                  <a:lnTo>
                    <a:pt x="13392" y="4985"/>
                  </a:lnTo>
                  <a:lnTo>
                    <a:pt x="12816" y="4601"/>
                  </a:lnTo>
                  <a:lnTo>
                    <a:pt x="12096" y="4346"/>
                  </a:lnTo>
                  <a:lnTo>
                    <a:pt x="8784" y="4346"/>
                  </a:lnTo>
                  <a:lnTo>
                    <a:pt x="7488" y="4729"/>
                  </a:lnTo>
                  <a:lnTo>
                    <a:pt x="6768" y="5624"/>
                  </a:lnTo>
                  <a:lnTo>
                    <a:pt x="6048" y="6774"/>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4" name="Freeform 17"/>
            <p:cNvSpPr/>
            <p:nvPr/>
          </p:nvSpPr>
          <p:spPr>
            <a:xfrm>
              <a:off x="1430866" y="306916"/>
              <a:ext cx="120651" cy="1079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811" y="1271"/>
                  </a:lnTo>
                  <a:lnTo>
                    <a:pt x="12126" y="2965"/>
                  </a:lnTo>
                  <a:lnTo>
                    <a:pt x="6442" y="4235"/>
                  </a:lnTo>
                  <a:lnTo>
                    <a:pt x="3032" y="5929"/>
                  </a:lnTo>
                  <a:lnTo>
                    <a:pt x="758" y="8471"/>
                  </a:lnTo>
                  <a:lnTo>
                    <a:pt x="0" y="10165"/>
                  </a:lnTo>
                  <a:lnTo>
                    <a:pt x="0" y="14400"/>
                  </a:lnTo>
                  <a:lnTo>
                    <a:pt x="758" y="15671"/>
                  </a:lnTo>
                  <a:lnTo>
                    <a:pt x="1137" y="17365"/>
                  </a:lnTo>
                  <a:lnTo>
                    <a:pt x="2653" y="18635"/>
                  </a:lnTo>
                  <a:lnTo>
                    <a:pt x="3789" y="19906"/>
                  </a:lnTo>
                  <a:lnTo>
                    <a:pt x="4926" y="20753"/>
                  </a:lnTo>
                  <a:lnTo>
                    <a:pt x="7200" y="21600"/>
                  </a:lnTo>
                  <a:lnTo>
                    <a:pt x="10989" y="21600"/>
                  </a:lnTo>
                  <a:lnTo>
                    <a:pt x="13263" y="20753"/>
                  </a:lnTo>
                  <a:lnTo>
                    <a:pt x="15537" y="19482"/>
                  </a:lnTo>
                  <a:lnTo>
                    <a:pt x="17432" y="17788"/>
                  </a:lnTo>
                  <a:lnTo>
                    <a:pt x="19705" y="15671"/>
                  </a:lnTo>
                  <a:lnTo>
                    <a:pt x="21221" y="12282"/>
                  </a:lnTo>
                  <a:lnTo>
                    <a:pt x="21600" y="8471"/>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5" name="Freeform 18"/>
            <p:cNvSpPr/>
            <p:nvPr/>
          </p:nvSpPr>
          <p:spPr>
            <a:xfrm>
              <a:off x="1699683" y="120650"/>
              <a:ext cx="317501" cy="357717"/>
            </a:xfrm>
            <a:custGeom>
              <a:avLst/>
              <a:gdLst/>
              <a:ahLst/>
              <a:cxnLst>
                <a:cxn ang="0">
                  <a:pos x="wd2" y="hd2"/>
                </a:cxn>
                <a:cxn ang="5400000">
                  <a:pos x="wd2" y="hd2"/>
                </a:cxn>
                <a:cxn ang="10800000">
                  <a:pos x="wd2" y="hd2"/>
                </a:cxn>
                <a:cxn ang="16200000">
                  <a:pos x="wd2" y="hd2"/>
                </a:cxn>
              </a:cxnLst>
              <a:rect l="0" t="0" r="r" b="b"/>
              <a:pathLst>
                <a:path w="21600" h="21600" extrusionOk="0">
                  <a:moveTo>
                    <a:pt x="0" y="15082"/>
                  </a:moveTo>
                  <a:lnTo>
                    <a:pt x="6048" y="14443"/>
                  </a:lnTo>
                  <a:lnTo>
                    <a:pt x="6336" y="15082"/>
                  </a:lnTo>
                  <a:lnTo>
                    <a:pt x="6480" y="15849"/>
                  </a:lnTo>
                  <a:lnTo>
                    <a:pt x="7056" y="16488"/>
                  </a:lnTo>
                  <a:lnTo>
                    <a:pt x="7488" y="16871"/>
                  </a:lnTo>
                  <a:lnTo>
                    <a:pt x="8208" y="17127"/>
                  </a:lnTo>
                  <a:lnTo>
                    <a:pt x="8928" y="17510"/>
                  </a:lnTo>
                  <a:lnTo>
                    <a:pt x="9936" y="17510"/>
                  </a:lnTo>
                  <a:lnTo>
                    <a:pt x="10944" y="17766"/>
                  </a:lnTo>
                  <a:lnTo>
                    <a:pt x="12096" y="17510"/>
                  </a:lnTo>
                  <a:lnTo>
                    <a:pt x="13104" y="17510"/>
                  </a:lnTo>
                  <a:lnTo>
                    <a:pt x="13824" y="17127"/>
                  </a:lnTo>
                  <a:lnTo>
                    <a:pt x="14544" y="16871"/>
                  </a:lnTo>
                  <a:lnTo>
                    <a:pt x="15120" y="16232"/>
                  </a:lnTo>
                  <a:lnTo>
                    <a:pt x="15264" y="15337"/>
                  </a:lnTo>
                  <a:lnTo>
                    <a:pt x="15264" y="14954"/>
                  </a:lnTo>
                  <a:lnTo>
                    <a:pt x="14832" y="14315"/>
                  </a:lnTo>
                  <a:lnTo>
                    <a:pt x="14112" y="14059"/>
                  </a:lnTo>
                  <a:lnTo>
                    <a:pt x="12816" y="13676"/>
                  </a:lnTo>
                  <a:lnTo>
                    <a:pt x="9504" y="13037"/>
                  </a:lnTo>
                  <a:lnTo>
                    <a:pt x="6768" y="12398"/>
                  </a:lnTo>
                  <a:lnTo>
                    <a:pt x="4896" y="11631"/>
                  </a:lnTo>
                  <a:lnTo>
                    <a:pt x="3312" y="10992"/>
                  </a:lnTo>
                  <a:lnTo>
                    <a:pt x="2448" y="10225"/>
                  </a:lnTo>
                  <a:lnTo>
                    <a:pt x="1440" y="9075"/>
                  </a:lnTo>
                  <a:lnTo>
                    <a:pt x="864" y="7796"/>
                  </a:lnTo>
                  <a:lnTo>
                    <a:pt x="720" y="6263"/>
                  </a:lnTo>
                  <a:lnTo>
                    <a:pt x="864" y="5240"/>
                  </a:lnTo>
                  <a:lnTo>
                    <a:pt x="1440" y="3962"/>
                  </a:lnTo>
                  <a:lnTo>
                    <a:pt x="2160" y="2812"/>
                  </a:lnTo>
                  <a:lnTo>
                    <a:pt x="3168" y="1917"/>
                  </a:lnTo>
                  <a:lnTo>
                    <a:pt x="4320" y="1150"/>
                  </a:lnTo>
                  <a:lnTo>
                    <a:pt x="6048" y="511"/>
                  </a:lnTo>
                  <a:lnTo>
                    <a:pt x="10368" y="0"/>
                  </a:lnTo>
                  <a:lnTo>
                    <a:pt x="12672" y="256"/>
                  </a:lnTo>
                  <a:lnTo>
                    <a:pt x="14544" y="511"/>
                  </a:lnTo>
                  <a:lnTo>
                    <a:pt x="16272" y="895"/>
                  </a:lnTo>
                  <a:lnTo>
                    <a:pt x="17424" y="1534"/>
                  </a:lnTo>
                  <a:lnTo>
                    <a:pt x="18720" y="2173"/>
                  </a:lnTo>
                  <a:lnTo>
                    <a:pt x="19440" y="3323"/>
                  </a:lnTo>
                  <a:lnTo>
                    <a:pt x="20160" y="4346"/>
                  </a:lnTo>
                  <a:lnTo>
                    <a:pt x="20592" y="5368"/>
                  </a:lnTo>
                  <a:lnTo>
                    <a:pt x="15120" y="6518"/>
                  </a:lnTo>
                  <a:lnTo>
                    <a:pt x="14256" y="5368"/>
                  </a:lnTo>
                  <a:lnTo>
                    <a:pt x="13536" y="4601"/>
                  </a:lnTo>
                  <a:lnTo>
                    <a:pt x="12384" y="4090"/>
                  </a:lnTo>
                  <a:lnTo>
                    <a:pt x="10656" y="3962"/>
                  </a:lnTo>
                  <a:lnTo>
                    <a:pt x="8496" y="4090"/>
                  </a:lnTo>
                  <a:lnTo>
                    <a:pt x="7056" y="4601"/>
                  </a:lnTo>
                  <a:lnTo>
                    <a:pt x="6480" y="4985"/>
                  </a:lnTo>
                  <a:lnTo>
                    <a:pt x="6480" y="6263"/>
                  </a:lnTo>
                  <a:lnTo>
                    <a:pt x="7056" y="6774"/>
                  </a:lnTo>
                  <a:lnTo>
                    <a:pt x="8928" y="7413"/>
                  </a:lnTo>
                  <a:lnTo>
                    <a:pt x="12816" y="8180"/>
                  </a:lnTo>
                  <a:lnTo>
                    <a:pt x="15120" y="8691"/>
                  </a:lnTo>
                  <a:lnTo>
                    <a:pt x="16992" y="9330"/>
                  </a:lnTo>
                  <a:lnTo>
                    <a:pt x="18432" y="9969"/>
                  </a:lnTo>
                  <a:lnTo>
                    <a:pt x="19728" y="10608"/>
                  </a:lnTo>
                  <a:lnTo>
                    <a:pt x="21168" y="12398"/>
                  </a:lnTo>
                  <a:lnTo>
                    <a:pt x="21456" y="13420"/>
                  </a:lnTo>
                  <a:lnTo>
                    <a:pt x="21600" y="14698"/>
                  </a:lnTo>
                  <a:lnTo>
                    <a:pt x="21456" y="15976"/>
                  </a:lnTo>
                  <a:lnTo>
                    <a:pt x="20880" y="17254"/>
                  </a:lnTo>
                  <a:lnTo>
                    <a:pt x="19872" y="18405"/>
                  </a:lnTo>
                  <a:lnTo>
                    <a:pt x="19008" y="19427"/>
                  </a:lnTo>
                  <a:lnTo>
                    <a:pt x="17280" y="20322"/>
                  </a:lnTo>
                  <a:lnTo>
                    <a:pt x="15552" y="20961"/>
                  </a:lnTo>
                  <a:lnTo>
                    <a:pt x="13392" y="21472"/>
                  </a:lnTo>
                  <a:lnTo>
                    <a:pt x="10944" y="21600"/>
                  </a:lnTo>
                  <a:lnTo>
                    <a:pt x="8784" y="21472"/>
                  </a:lnTo>
                  <a:lnTo>
                    <a:pt x="6768" y="21217"/>
                  </a:lnTo>
                  <a:lnTo>
                    <a:pt x="3312" y="19938"/>
                  </a:lnTo>
                  <a:lnTo>
                    <a:pt x="2160" y="19044"/>
                  </a:lnTo>
                  <a:lnTo>
                    <a:pt x="1152" y="17893"/>
                  </a:lnTo>
                  <a:lnTo>
                    <a:pt x="432" y="16615"/>
                  </a:lnTo>
                  <a:lnTo>
                    <a:pt x="0" y="1508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6" name="Rectangle 19"/>
            <p:cNvSpPr/>
            <p:nvPr/>
          </p:nvSpPr>
          <p:spPr>
            <a:xfrm>
              <a:off x="2095500" y="0"/>
              <a:ext cx="91017" cy="84667"/>
            </a:xfrm>
            <a:prstGeom prst="rect">
              <a:avLst/>
            </a:prstGeom>
            <a:noFill/>
            <a:ln w="3175" cap="flat">
              <a:solidFill>
                <a:srgbClr val="1F1A17"/>
              </a:solidFill>
              <a:prstDash val="solid"/>
              <a:miter lim="8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7" name="Rectangle 20"/>
            <p:cNvSpPr/>
            <p:nvPr/>
          </p:nvSpPr>
          <p:spPr>
            <a:xfrm>
              <a:off x="2095500" y="129116"/>
              <a:ext cx="91017" cy="342901"/>
            </a:xfrm>
            <a:prstGeom prst="rect">
              <a:avLst/>
            </a:prstGeom>
            <a:noFill/>
            <a:ln w="3175" cap="flat">
              <a:solidFill>
                <a:srgbClr val="1F1A17"/>
              </a:solidFill>
              <a:prstDash val="solid"/>
              <a:miter lim="8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8" name="Freeform 21"/>
            <p:cNvSpPr/>
            <p:nvPr/>
          </p:nvSpPr>
          <p:spPr>
            <a:xfrm>
              <a:off x="2250016" y="120650"/>
              <a:ext cx="319618" cy="357717"/>
            </a:xfrm>
            <a:custGeom>
              <a:avLst/>
              <a:gdLst/>
              <a:ahLst/>
              <a:cxnLst>
                <a:cxn ang="0">
                  <a:pos x="wd2" y="hd2"/>
                </a:cxn>
                <a:cxn ang="5400000">
                  <a:pos x="wd2" y="hd2"/>
                </a:cxn>
                <a:cxn ang="10800000">
                  <a:pos x="wd2" y="hd2"/>
                </a:cxn>
                <a:cxn ang="16200000">
                  <a:pos x="wd2" y="hd2"/>
                </a:cxn>
              </a:cxnLst>
              <a:rect l="0" t="0" r="r" b="b"/>
              <a:pathLst>
                <a:path w="21600" h="21600" extrusionOk="0">
                  <a:moveTo>
                    <a:pt x="15306" y="14443"/>
                  </a:moveTo>
                  <a:lnTo>
                    <a:pt x="21314" y="15337"/>
                  </a:lnTo>
                  <a:lnTo>
                    <a:pt x="20599" y="16871"/>
                  </a:lnTo>
                  <a:lnTo>
                    <a:pt x="19597" y="18149"/>
                  </a:lnTo>
                  <a:lnTo>
                    <a:pt x="18596" y="19044"/>
                  </a:lnTo>
                  <a:lnTo>
                    <a:pt x="17452" y="19938"/>
                  </a:lnTo>
                  <a:lnTo>
                    <a:pt x="16164" y="20705"/>
                  </a:lnTo>
                  <a:lnTo>
                    <a:pt x="14734" y="21217"/>
                  </a:lnTo>
                  <a:lnTo>
                    <a:pt x="13017" y="21472"/>
                  </a:lnTo>
                  <a:lnTo>
                    <a:pt x="11158" y="21600"/>
                  </a:lnTo>
                  <a:lnTo>
                    <a:pt x="9727" y="21472"/>
                  </a:lnTo>
                  <a:lnTo>
                    <a:pt x="8440" y="21472"/>
                  </a:lnTo>
                  <a:lnTo>
                    <a:pt x="7009" y="20961"/>
                  </a:lnTo>
                  <a:lnTo>
                    <a:pt x="6008" y="20705"/>
                  </a:lnTo>
                  <a:lnTo>
                    <a:pt x="4864" y="20066"/>
                  </a:lnTo>
                  <a:lnTo>
                    <a:pt x="3862" y="19683"/>
                  </a:lnTo>
                  <a:lnTo>
                    <a:pt x="2432" y="17893"/>
                  </a:lnTo>
                  <a:lnTo>
                    <a:pt x="1287" y="16615"/>
                  </a:lnTo>
                  <a:lnTo>
                    <a:pt x="715" y="14954"/>
                  </a:lnTo>
                  <a:lnTo>
                    <a:pt x="286" y="13037"/>
                  </a:lnTo>
                  <a:lnTo>
                    <a:pt x="0" y="10992"/>
                  </a:lnTo>
                  <a:lnTo>
                    <a:pt x="286" y="8691"/>
                  </a:lnTo>
                  <a:lnTo>
                    <a:pt x="715" y="6518"/>
                  </a:lnTo>
                  <a:lnTo>
                    <a:pt x="1717" y="4601"/>
                  </a:lnTo>
                  <a:lnTo>
                    <a:pt x="3147" y="3067"/>
                  </a:lnTo>
                  <a:lnTo>
                    <a:pt x="4577" y="1789"/>
                  </a:lnTo>
                  <a:lnTo>
                    <a:pt x="6580" y="895"/>
                  </a:lnTo>
                  <a:lnTo>
                    <a:pt x="8440" y="256"/>
                  </a:lnTo>
                  <a:lnTo>
                    <a:pt x="10585" y="0"/>
                  </a:lnTo>
                  <a:lnTo>
                    <a:pt x="13017" y="256"/>
                  </a:lnTo>
                  <a:lnTo>
                    <a:pt x="15306" y="895"/>
                  </a:lnTo>
                  <a:lnTo>
                    <a:pt x="16164" y="1278"/>
                  </a:lnTo>
                  <a:lnTo>
                    <a:pt x="17166" y="1789"/>
                  </a:lnTo>
                  <a:lnTo>
                    <a:pt x="18596" y="3067"/>
                  </a:lnTo>
                  <a:lnTo>
                    <a:pt x="19311" y="3962"/>
                  </a:lnTo>
                  <a:lnTo>
                    <a:pt x="20026" y="4729"/>
                  </a:lnTo>
                  <a:lnTo>
                    <a:pt x="20599" y="5879"/>
                  </a:lnTo>
                  <a:lnTo>
                    <a:pt x="20742" y="6902"/>
                  </a:lnTo>
                  <a:lnTo>
                    <a:pt x="21314" y="9586"/>
                  </a:lnTo>
                  <a:lnTo>
                    <a:pt x="21600" y="12398"/>
                  </a:lnTo>
                  <a:lnTo>
                    <a:pt x="6294" y="12398"/>
                  </a:lnTo>
                  <a:lnTo>
                    <a:pt x="6294" y="13676"/>
                  </a:lnTo>
                  <a:lnTo>
                    <a:pt x="6723" y="14443"/>
                  </a:lnTo>
                  <a:lnTo>
                    <a:pt x="7009" y="15337"/>
                  </a:lnTo>
                  <a:lnTo>
                    <a:pt x="7725" y="16232"/>
                  </a:lnTo>
                  <a:lnTo>
                    <a:pt x="8440" y="16615"/>
                  </a:lnTo>
                  <a:lnTo>
                    <a:pt x="9441" y="17127"/>
                  </a:lnTo>
                  <a:lnTo>
                    <a:pt x="10156" y="17254"/>
                  </a:lnTo>
                  <a:lnTo>
                    <a:pt x="11444" y="17510"/>
                  </a:lnTo>
                  <a:lnTo>
                    <a:pt x="12588" y="17254"/>
                  </a:lnTo>
                  <a:lnTo>
                    <a:pt x="13732" y="16871"/>
                  </a:lnTo>
                  <a:lnTo>
                    <a:pt x="14591" y="15849"/>
                  </a:lnTo>
                  <a:lnTo>
                    <a:pt x="15306" y="1444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19" name="Freeform 22"/>
            <p:cNvSpPr/>
            <p:nvPr/>
          </p:nvSpPr>
          <p:spPr>
            <a:xfrm>
              <a:off x="2343150" y="192616"/>
              <a:ext cx="135467" cy="78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6930"/>
                  </a:lnTo>
                  <a:lnTo>
                    <a:pt x="20588" y="11676"/>
                  </a:lnTo>
                  <a:lnTo>
                    <a:pt x="19913" y="7589"/>
                  </a:lnTo>
                  <a:lnTo>
                    <a:pt x="17213" y="2919"/>
                  </a:lnTo>
                  <a:lnTo>
                    <a:pt x="14850" y="1168"/>
                  </a:lnTo>
                  <a:lnTo>
                    <a:pt x="13163" y="0"/>
                  </a:lnTo>
                  <a:lnTo>
                    <a:pt x="8437" y="0"/>
                  </a:lnTo>
                  <a:lnTo>
                    <a:pt x="6750" y="1168"/>
                  </a:lnTo>
                  <a:lnTo>
                    <a:pt x="5062" y="2919"/>
                  </a:lnTo>
                  <a:lnTo>
                    <a:pt x="1687" y="8757"/>
                  </a:lnTo>
                  <a:lnTo>
                    <a:pt x="1012" y="12843"/>
                  </a:lnTo>
                  <a:lnTo>
                    <a:pt x="675" y="16930"/>
                  </a:lnTo>
                  <a:lnTo>
                    <a:pt x="0" y="216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grpSp>
      <p:grpSp>
        <p:nvGrpSpPr>
          <p:cNvPr id="1535" name="Group 23"/>
          <p:cNvGrpSpPr/>
          <p:nvPr/>
        </p:nvGrpSpPr>
        <p:grpSpPr>
          <a:xfrm>
            <a:off x="1179208" y="1766394"/>
            <a:ext cx="2021419" cy="478368"/>
            <a:chOff x="0" y="0"/>
            <a:chExt cx="2021417" cy="478366"/>
          </a:xfrm>
        </p:grpSpPr>
        <p:sp>
          <p:nvSpPr>
            <p:cNvPr id="1521" name="Freeform 24"/>
            <p:cNvSpPr/>
            <p:nvPr/>
          </p:nvSpPr>
          <p:spPr>
            <a:xfrm>
              <a:off x="-1" y="0"/>
              <a:ext cx="321735"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584"/>
                  </a:lnTo>
                  <a:lnTo>
                    <a:pt x="6537" y="3584"/>
                  </a:lnTo>
                  <a:lnTo>
                    <a:pt x="6537" y="8814"/>
                  </a:lnTo>
                  <a:lnTo>
                    <a:pt x="19468" y="8814"/>
                  </a:lnTo>
                  <a:lnTo>
                    <a:pt x="19468" y="12398"/>
                  </a:lnTo>
                  <a:lnTo>
                    <a:pt x="6537" y="12398"/>
                  </a:lnTo>
                  <a:lnTo>
                    <a:pt x="6537"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2" name="Freeform 25"/>
            <p:cNvSpPr/>
            <p:nvPr/>
          </p:nvSpPr>
          <p:spPr>
            <a:xfrm>
              <a:off x="376766" y="120650"/>
              <a:ext cx="321735" cy="357717"/>
            </a:xfrm>
            <a:custGeom>
              <a:avLst/>
              <a:gdLst/>
              <a:ahLst/>
              <a:cxnLst>
                <a:cxn ang="0">
                  <a:pos x="wd2" y="hd2"/>
                </a:cxn>
                <a:cxn ang="5400000">
                  <a:pos x="wd2" y="hd2"/>
                </a:cxn>
                <a:cxn ang="10800000">
                  <a:pos x="wd2" y="hd2"/>
                </a:cxn>
                <a:cxn ang="16200000">
                  <a:pos x="wd2" y="hd2"/>
                </a:cxn>
              </a:cxnLst>
              <a:rect l="0" t="0" r="r" b="b"/>
              <a:pathLst>
                <a:path w="21600" h="21600" extrusionOk="0">
                  <a:moveTo>
                    <a:pt x="6253" y="6774"/>
                  </a:moveTo>
                  <a:lnTo>
                    <a:pt x="711" y="5879"/>
                  </a:lnTo>
                  <a:lnTo>
                    <a:pt x="1137" y="4601"/>
                  </a:lnTo>
                  <a:lnTo>
                    <a:pt x="1847" y="3323"/>
                  </a:lnTo>
                  <a:lnTo>
                    <a:pt x="3837" y="1534"/>
                  </a:lnTo>
                  <a:lnTo>
                    <a:pt x="4974" y="895"/>
                  </a:lnTo>
                  <a:lnTo>
                    <a:pt x="6679" y="511"/>
                  </a:lnTo>
                  <a:lnTo>
                    <a:pt x="8384" y="256"/>
                  </a:lnTo>
                  <a:lnTo>
                    <a:pt x="10516" y="0"/>
                  </a:lnTo>
                  <a:lnTo>
                    <a:pt x="12505" y="256"/>
                  </a:lnTo>
                  <a:lnTo>
                    <a:pt x="14211" y="256"/>
                  </a:lnTo>
                  <a:lnTo>
                    <a:pt x="15347" y="639"/>
                  </a:lnTo>
                  <a:lnTo>
                    <a:pt x="16484" y="895"/>
                  </a:lnTo>
                  <a:lnTo>
                    <a:pt x="17479" y="1278"/>
                  </a:lnTo>
                  <a:lnTo>
                    <a:pt x="18189" y="1917"/>
                  </a:lnTo>
                  <a:lnTo>
                    <a:pt x="18900" y="2428"/>
                  </a:lnTo>
                  <a:lnTo>
                    <a:pt x="19468" y="3067"/>
                  </a:lnTo>
                  <a:lnTo>
                    <a:pt x="19611" y="3962"/>
                  </a:lnTo>
                  <a:lnTo>
                    <a:pt x="19895" y="4985"/>
                  </a:lnTo>
                  <a:lnTo>
                    <a:pt x="20179" y="6263"/>
                  </a:lnTo>
                  <a:lnTo>
                    <a:pt x="20179" y="16615"/>
                  </a:lnTo>
                  <a:lnTo>
                    <a:pt x="20463" y="18405"/>
                  </a:lnTo>
                  <a:lnTo>
                    <a:pt x="20889" y="19683"/>
                  </a:lnTo>
                  <a:lnTo>
                    <a:pt x="21600" y="21217"/>
                  </a:lnTo>
                  <a:lnTo>
                    <a:pt x="15632" y="21217"/>
                  </a:lnTo>
                  <a:lnTo>
                    <a:pt x="15063" y="20322"/>
                  </a:lnTo>
                  <a:lnTo>
                    <a:pt x="14921" y="19427"/>
                  </a:lnTo>
                  <a:lnTo>
                    <a:pt x="14921" y="19044"/>
                  </a:lnTo>
                  <a:lnTo>
                    <a:pt x="14637" y="18788"/>
                  </a:lnTo>
                  <a:lnTo>
                    <a:pt x="13216" y="20066"/>
                  </a:lnTo>
                  <a:lnTo>
                    <a:pt x="11226" y="20961"/>
                  </a:lnTo>
                  <a:lnTo>
                    <a:pt x="9521" y="21472"/>
                  </a:lnTo>
                  <a:lnTo>
                    <a:pt x="7674" y="21600"/>
                  </a:lnTo>
                  <a:lnTo>
                    <a:pt x="5968" y="21472"/>
                  </a:lnTo>
                  <a:lnTo>
                    <a:pt x="4547" y="21217"/>
                  </a:lnTo>
                  <a:lnTo>
                    <a:pt x="3126" y="20578"/>
                  </a:lnTo>
                  <a:lnTo>
                    <a:pt x="2132" y="19938"/>
                  </a:lnTo>
                  <a:lnTo>
                    <a:pt x="1137" y="18788"/>
                  </a:lnTo>
                  <a:lnTo>
                    <a:pt x="426" y="17893"/>
                  </a:lnTo>
                  <a:lnTo>
                    <a:pt x="284" y="16615"/>
                  </a:lnTo>
                  <a:lnTo>
                    <a:pt x="0" y="15593"/>
                  </a:lnTo>
                  <a:lnTo>
                    <a:pt x="0" y="14698"/>
                  </a:lnTo>
                  <a:lnTo>
                    <a:pt x="284" y="13804"/>
                  </a:lnTo>
                  <a:lnTo>
                    <a:pt x="426" y="13037"/>
                  </a:lnTo>
                  <a:lnTo>
                    <a:pt x="995" y="12398"/>
                  </a:lnTo>
                  <a:lnTo>
                    <a:pt x="1421" y="11631"/>
                  </a:lnTo>
                  <a:lnTo>
                    <a:pt x="2132" y="11247"/>
                  </a:lnTo>
                  <a:lnTo>
                    <a:pt x="2842" y="10608"/>
                  </a:lnTo>
                  <a:lnTo>
                    <a:pt x="3553" y="10353"/>
                  </a:lnTo>
                  <a:lnTo>
                    <a:pt x="5542" y="9586"/>
                  </a:lnTo>
                  <a:lnTo>
                    <a:pt x="8384" y="9075"/>
                  </a:lnTo>
                  <a:lnTo>
                    <a:pt x="11937" y="8180"/>
                  </a:lnTo>
                  <a:lnTo>
                    <a:pt x="14211" y="7541"/>
                  </a:lnTo>
                  <a:lnTo>
                    <a:pt x="14211" y="6518"/>
                  </a:lnTo>
                  <a:lnTo>
                    <a:pt x="13642" y="5240"/>
                  </a:lnTo>
                  <a:lnTo>
                    <a:pt x="12932" y="4601"/>
                  </a:lnTo>
                  <a:lnTo>
                    <a:pt x="12221" y="4346"/>
                  </a:lnTo>
                  <a:lnTo>
                    <a:pt x="8668" y="4346"/>
                  </a:lnTo>
                  <a:lnTo>
                    <a:pt x="7674" y="4729"/>
                  </a:lnTo>
                  <a:lnTo>
                    <a:pt x="6679" y="5624"/>
                  </a:lnTo>
                  <a:lnTo>
                    <a:pt x="6253" y="6774"/>
                  </a:lnTo>
                  <a:close/>
                  <a:moveTo>
                    <a:pt x="14211" y="11247"/>
                  </a:moveTo>
                  <a:lnTo>
                    <a:pt x="12647" y="11631"/>
                  </a:lnTo>
                  <a:lnTo>
                    <a:pt x="10516" y="12142"/>
                  </a:lnTo>
                  <a:lnTo>
                    <a:pt x="8384" y="12525"/>
                  </a:lnTo>
                  <a:lnTo>
                    <a:pt x="7247" y="13037"/>
                  </a:lnTo>
                  <a:lnTo>
                    <a:pt x="6679" y="13420"/>
                  </a:lnTo>
                  <a:lnTo>
                    <a:pt x="6395" y="13804"/>
                  </a:lnTo>
                  <a:lnTo>
                    <a:pt x="6253" y="14315"/>
                  </a:lnTo>
                  <a:lnTo>
                    <a:pt x="5968" y="14954"/>
                  </a:lnTo>
                  <a:lnTo>
                    <a:pt x="6253" y="15593"/>
                  </a:lnTo>
                  <a:lnTo>
                    <a:pt x="6253" y="15976"/>
                  </a:lnTo>
                  <a:lnTo>
                    <a:pt x="6679" y="16488"/>
                  </a:lnTo>
                  <a:lnTo>
                    <a:pt x="6963" y="16871"/>
                  </a:lnTo>
                  <a:lnTo>
                    <a:pt x="7389" y="17254"/>
                  </a:lnTo>
                  <a:lnTo>
                    <a:pt x="8100" y="17510"/>
                  </a:lnTo>
                  <a:lnTo>
                    <a:pt x="8668" y="17766"/>
                  </a:lnTo>
                  <a:lnTo>
                    <a:pt x="10374" y="17766"/>
                  </a:lnTo>
                  <a:lnTo>
                    <a:pt x="11084" y="17510"/>
                  </a:lnTo>
                  <a:lnTo>
                    <a:pt x="11795" y="17127"/>
                  </a:lnTo>
                  <a:lnTo>
                    <a:pt x="12505" y="16615"/>
                  </a:lnTo>
                  <a:lnTo>
                    <a:pt x="13358" y="15976"/>
                  </a:lnTo>
                  <a:lnTo>
                    <a:pt x="13926" y="14954"/>
                  </a:lnTo>
                  <a:lnTo>
                    <a:pt x="14211" y="13804"/>
                  </a:lnTo>
                  <a:lnTo>
                    <a:pt x="14211" y="1124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3" name="Freeform 26"/>
            <p:cNvSpPr/>
            <p:nvPr/>
          </p:nvSpPr>
          <p:spPr>
            <a:xfrm>
              <a:off x="762000" y="0"/>
              <a:ext cx="315384"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6234" y="0"/>
                  </a:lnTo>
                  <a:lnTo>
                    <a:pt x="6234" y="11430"/>
                  </a:lnTo>
                  <a:lnTo>
                    <a:pt x="13482" y="5909"/>
                  </a:lnTo>
                  <a:lnTo>
                    <a:pt x="21165" y="5909"/>
                  </a:lnTo>
                  <a:lnTo>
                    <a:pt x="13047" y="11623"/>
                  </a:lnTo>
                  <a:lnTo>
                    <a:pt x="21600" y="21600"/>
                  </a:lnTo>
                  <a:lnTo>
                    <a:pt x="15077" y="21600"/>
                  </a:lnTo>
                  <a:lnTo>
                    <a:pt x="9133" y="14529"/>
                  </a:lnTo>
                  <a:lnTo>
                    <a:pt x="6234" y="16466"/>
                  </a:lnTo>
                  <a:lnTo>
                    <a:pt x="6234"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4" name="Freeform 27"/>
            <p:cNvSpPr/>
            <p:nvPr/>
          </p:nvSpPr>
          <p:spPr>
            <a:xfrm>
              <a:off x="1092200" y="10583"/>
              <a:ext cx="203201" cy="467784"/>
            </a:xfrm>
            <a:custGeom>
              <a:avLst/>
              <a:gdLst/>
              <a:ahLst/>
              <a:cxnLst>
                <a:cxn ang="0">
                  <a:pos x="wd2" y="hd2"/>
                </a:cxn>
                <a:cxn ang="5400000">
                  <a:pos x="wd2" y="hd2"/>
                </a:cxn>
                <a:cxn ang="10800000">
                  <a:pos x="wd2" y="hd2"/>
                </a:cxn>
                <a:cxn ang="16200000">
                  <a:pos x="wd2" y="hd2"/>
                </a:cxn>
              </a:cxnLst>
              <a:rect l="0" t="0" r="r" b="b"/>
              <a:pathLst>
                <a:path w="21600" h="21600" extrusionOk="0">
                  <a:moveTo>
                    <a:pt x="20475" y="5473"/>
                  </a:moveTo>
                  <a:lnTo>
                    <a:pt x="20475" y="8699"/>
                  </a:lnTo>
                  <a:lnTo>
                    <a:pt x="13950" y="8699"/>
                  </a:lnTo>
                  <a:lnTo>
                    <a:pt x="13950" y="16615"/>
                  </a:lnTo>
                  <a:lnTo>
                    <a:pt x="14400" y="17300"/>
                  </a:lnTo>
                  <a:lnTo>
                    <a:pt x="14850" y="17690"/>
                  </a:lnTo>
                  <a:lnTo>
                    <a:pt x="15300" y="17984"/>
                  </a:lnTo>
                  <a:lnTo>
                    <a:pt x="15975" y="18179"/>
                  </a:lnTo>
                  <a:lnTo>
                    <a:pt x="16650" y="18179"/>
                  </a:lnTo>
                  <a:lnTo>
                    <a:pt x="18675" y="17984"/>
                  </a:lnTo>
                  <a:lnTo>
                    <a:pt x="20475" y="17690"/>
                  </a:lnTo>
                  <a:lnTo>
                    <a:pt x="21600" y="20916"/>
                  </a:lnTo>
                  <a:lnTo>
                    <a:pt x="19800" y="21307"/>
                  </a:lnTo>
                  <a:lnTo>
                    <a:pt x="17775" y="21502"/>
                  </a:lnTo>
                  <a:lnTo>
                    <a:pt x="15975" y="21502"/>
                  </a:lnTo>
                  <a:lnTo>
                    <a:pt x="13950" y="21600"/>
                  </a:lnTo>
                  <a:lnTo>
                    <a:pt x="11475" y="21502"/>
                  </a:lnTo>
                  <a:lnTo>
                    <a:pt x="9225" y="21111"/>
                  </a:lnTo>
                  <a:lnTo>
                    <a:pt x="7650" y="20818"/>
                  </a:lnTo>
                  <a:lnTo>
                    <a:pt x="6075" y="20134"/>
                  </a:lnTo>
                  <a:lnTo>
                    <a:pt x="5400" y="19450"/>
                  </a:lnTo>
                  <a:lnTo>
                    <a:pt x="4950" y="18668"/>
                  </a:lnTo>
                  <a:lnTo>
                    <a:pt x="4500" y="17495"/>
                  </a:lnTo>
                  <a:lnTo>
                    <a:pt x="4500" y="8699"/>
                  </a:lnTo>
                  <a:lnTo>
                    <a:pt x="0" y="8699"/>
                  </a:lnTo>
                  <a:lnTo>
                    <a:pt x="0" y="5473"/>
                  </a:lnTo>
                  <a:lnTo>
                    <a:pt x="4500" y="5473"/>
                  </a:lnTo>
                  <a:lnTo>
                    <a:pt x="4500" y="2443"/>
                  </a:lnTo>
                  <a:lnTo>
                    <a:pt x="13950" y="0"/>
                  </a:lnTo>
                  <a:lnTo>
                    <a:pt x="13950" y="5473"/>
                  </a:lnTo>
                  <a:lnTo>
                    <a:pt x="20475" y="547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5" name="Freeform 28"/>
            <p:cNvSpPr/>
            <p:nvPr/>
          </p:nvSpPr>
          <p:spPr>
            <a:xfrm>
              <a:off x="1325033" y="120650"/>
              <a:ext cx="315385" cy="357717"/>
            </a:xfrm>
            <a:custGeom>
              <a:avLst/>
              <a:gdLst/>
              <a:ahLst/>
              <a:cxnLst>
                <a:cxn ang="0">
                  <a:pos x="wd2" y="hd2"/>
                </a:cxn>
                <a:cxn ang="5400000">
                  <a:pos x="wd2" y="hd2"/>
                </a:cxn>
                <a:cxn ang="10800000">
                  <a:pos x="wd2" y="hd2"/>
                </a:cxn>
                <a:cxn ang="16200000">
                  <a:pos x="wd2" y="hd2"/>
                </a:cxn>
              </a:cxnLst>
              <a:rect l="0" t="0" r="r" b="b"/>
              <a:pathLst>
                <a:path w="21600" h="21600" extrusionOk="0">
                  <a:moveTo>
                    <a:pt x="15221" y="14443"/>
                  </a:moveTo>
                  <a:lnTo>
                    <a:pt x="21310" y="15337"/>
                  </a:lnTo>
                  <a:lnTo>
                    <a:pt x="20585" y="16871"/>
                  </a:lnTo>
                  <a:lnTo>
                    <a:pt x="19860" y="18149"/>
                  </a:lnTo>
                  <a:lnTo>
                    <a:pt x="18846" y="19044"/>
                  </a:lnTo>
                  <a:lnTo>
                    <a:pt x="17686" y="19938"/>
                  </a:lnTo>
                  <a:lnTo>
                    <a:pt x="16091" y="20705"/>
                  </a:lnTo>
                  <a:lnTo>
                    <a:pt x="14642" y="21217"/>
                  </a:lnTo>
                  <a:lnTo>
                    <a:pt x="12902" y="21472"/>
                  </a:lnTo>
                  <a:lnTo>
                    <a:pt x="11307" y="21600"/>
                  </a:lnTo>
                  <a:lnTo>
                    <a:pt x="9713" y="21472"/>
                  </a:lnTo>
                  <a:lnTo>
                    <a:pt x="8263" y="21472"/>
                  </a:lnTo>
                  <a:lnTo>
                    <a:pt x="7103" y="20961"/>
                  </a:lnTo>
                  <a:lnTo>
                    <a:pt x="5799" y="20705"/>
                  </a:lnTo>
                  <a:lnTo>
                    <a:pt x="4929" y="20066"/>
                  </a:lnTo>
                  <a:lnTo>
                    <a:pt x="3914" y="19683"/>
                  </a:lnTo>
                  <a:lnTo>
                    <a:pt x="2899" y="18788"/>
                  </a:lnTo>
                  <a:lnTo>
                    <a:pt x="2174" y="17893"/>
                  </a:lnTo>
                  <a:lnTo>
                    <a:pt x="1160" y="16615"/>
                  </a:lnTo>
                  <a:lnTo>
                    <a:pt x="435" y="14954"/>
                  </a:lnTo>
                  <a:lnTo>
                    <a:pt x="0" y="13037"/>
                  </a:lnTo>
                  <a:lnTo>
                    <a:pt x="0" y="8691"/>
                  </a:lnTo>
                  <a:lnTo>
                    <a:pt x="725" y="6518"/>
                  </a:lnTo>
                  <a:lnTo>
                    <a:pt x="1740" y="4601"/>
                  </a:lnTo>
                  <a:lnTo>
                    <a:pt x="2899" y="3067"/>
                  </a:lnTo>
                  <a:lnTo>
                    <a:pt x="4639" y="1789"/>
                  </a:lnTo>
                  <a:lnTo>
                    <a:pt x="6379" y="895"/>
                  </a:lnTo>
                  <a:lnTo>
                    <a:pt x="8263" y="256"/>
                  </a:lnTo>
                  <a:lnTo>
                    <a:pt x="10583" y="0"/>
                  </a:lnTo>
                  <a:lnTo>
                    <a:pt x="12902" y="256"/>
                  </a:lnTo>
                  <a:lnTo>
                    <a:pt x="15221" y="895"/>
                  </a:lnTo>
                  <a:lnTo>
                    <a:pt x="16091" y="1278"/>
                  </a:lnTo>
                  <a:lnTo>
                    <a:pt x="17106" y="1789"/>
                  </a:lnTo>
                  <a:lnTo>
                    <a:pt x="18121" y="2428"/>
                  </a:lnTo>
                  <a:lnTo>
                    <a:pt x="18846" y="3067"/>
                  </a:lnTo>
                  <a:lnTo>
                    <a:pt x="19570" y="3962"/>
                  </a:lnTo>
                  <a:lnTo>
                    <a:pt x="20005" y="4729"/>
                  </a:lnTo>
                  <a:lnTo>
                    <a:pt x="20585" y="5879"/>
                  </a:lnTo>
                  <a:lnTo>
                    <a:pt x="21020" y="6902"/>
                  </a:lnTo>
                  <a:lnTo>
                    <a:pt x="21600" y="9586"/>
                  </a:lnTo>
                  <a:lnTo>
                    <a:pt x="21600" y="12398"/>
                  </a:lnTo>
                  <a:lnTo>
                    <a:pt x="6089" y="12398"/>
                  </a:lnTo>
                  <a:lnTo>
                    <a:pt x="6379" y="13676"/>
                  </a:lnTo>
                  <a:lnTo>
                    <a:pt x="6523" y="14443"/>
                  </a:lnTo>
                  <a:lnTo>
                    <a:pt x="7103" y="15337"/>
                  </a:lnTo>
                  <a:lnTo>
                    <a:pt x="7538" y="16232"/>
                  </a:lnTo>
                  <a:lnTo>
                    <a:pt x="8553" y="16615"/>
                  </a:lnTo>
                  <a:lnTo>
                    <a:pt x="9278" y="17127"/>
                  </a:lnTo>
                  <a:lnTo>
                    <a:pt x="10293" y="17254"/>
                  </a:lnTo>
                  <a:lnTo>
                    <a:pt x="11307" y="17510"/>
                  </a:lnTo>
                  <a:lnTo>
                    <a:pt x="12467" y="17254"/>
                  </a:lnTo>
                  <a:lnTo>
                    <a:pt x="13772" y="16871"/>
                  </a:lnTo>
                  <a:lnTo>
                    <a:pt x="14497" y="15849"/>
                  </a:lnTo>
                  <a:lnTo>
                    <a:pt x="15221" y="14443"/>
                  </a:lnTo>
                  <a:close/>
                  <a:moveTo>
                    <a:pt x="15366" y="9075"/>
                  </a:moveTo>
                  <a:lnTo>
                    <a:pt x="15366" y="8052"/>
                  </a:lnTo>
                  <a:lnTo>
                    <a:pt x="15221" y="6902"/>
                  </a:lnTo>
                  <a:lnTo>
                    <a:pt x="14642" y="6007"/>
                  </a:lnTo>
                  <a:lnTo>
                    <a:pt x="14207" y="5368"/>
                  </a:lnTo>
                  <a:lnTo>
                    <a:pt x="12757" y="4601"/>
                  </a:lnTo>
                  <a:lnTo>
                    <a:pt x="11742" y="4346"/>
                  </a:lnTo>
                  <a:lnTo>
                    <a:pt x="10003" y="4346"/>
                  </a:lnTo>
                  <a:lnTo>
                    <a:pt x="8988" y="4601"/>
                  </a:lnTo>
                  <a:lnTo>
                    <a:pt x="8263" y="4985"/>
                  </a:lnTo>
                  <a:lnTo>
                    <a:pt x="7538" y="5624"/>
                  </a:lnTo>
                  <a:lnTo>
                    <a:pt x="7103" y="6263"/>
                  </a:lnTo>
                  <a:lnTo>
                    <a:pt x="6523" y="7157"/>
                  </a:lnTo>
                  <a:lnTo>
                    <a:pt x="6379" y="8052"/>
                  </a:lnTo>
                  <a:lnTo>
                    <a:pt x="6379" y="9075"/>
                  </a:lnTo>
                  <a:lnTo>
                    <a:pt x="15366" y="9075"/>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6" name="Freeform 29"/>
            <p:cNvSpPr/>
            <p:nvPr/>
          </p:nvSpPr>
          <p:spPr>
            <a:xfrm>
              <a:off x="1714500" y="120650"/>
              <a:ext cx="306918" cy="3513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343" y="21600"/>
                  </a:lnTo>
                  <a:lnTo>
                    <a:pt x="15343" y="7937"/>
                  </a:lnTo>
                  <a:lnTo>
                    <a:pt x="15194" y="6376"/>
                  </a:lnTo>
                  <a:lnTo>
                    <a:pt x="14599" y="5465"/>
                  </a:lnTo>
                  <a:lnTo>
                    <a:pt x="13556" y="4814"/>
                  </a:lnTo>
                  <a:lnTo>
                    <a:pt x="12662" y="4424"/>
                  </a:lnTo>
                  <a:lnTo>
                    <a:pt x="10130" y="4424"/>
                  </a:lnTo>
                  <a:lnTo>
                    <a:pt x="8640" y="5075"/>
                  </a:lnTo>
                  <a:lnTo>
                    <a:pt x="7597" y="5986"/>
                  </a:lnTo>
                  <a:lnTo>
                    <a:pt x="6852" y="7287"/>
                  </a:lnTo>
                  <a:lnTo>
                    <a:pt x="6257" y="8978"/>
                  </a:lnTo>
                  <a:lnTo>
                    <a:pt x="6257" y="21600"/>
                  </a:lnTo>
                  <a:lnTo>
                    <a:pt x="0" y="21600"/>
                  </a:lnTo>
                  <a:lnTo>
                    <a:pt x="0" y="520"/>
                  </a:lnTo>
                  <a:lnTo>
                    <a:pt x="5810" y="520"/>
                  </a:lnTo>
                  <a:lnTo>
                    <a:pt x="5810" y="3513"/>
                  </a:lnTo>
                  <a:lnTo>
                    <a:pt x="7597" y="1952"/>
                  </a:lnTo>
                  <a:lnTo>
                    <a:pt x="8342" y="1561"/>
                  </a:lnTo>
                  <a:lnTo>
                    <a:pt x="9385" y="911"/>
                  </a:lnTo>
                  <a:lnTo>
                    <a:pt x="10279" y="651"/>
                  </a:lnTo>
                  <a:lnTo>
                    <a:pt x="11321" y="260"/>
                  </a:lnTo>
                  <a:lnTo>
                    <a:pt x="12662" y="260"/>
                  </a:lnTo>
                  <a:lnTo>
                    <a:pt x="13854" y="0"/>
                  </a:lnTo>
                  <a:lnTo>
                    <a:pt x="15641" y="260"/>
                  </a:lnTo>
                  <a:lnTo>
                    <a:pt x="17578" y="651"/>
                  </a:lnTo>
                  <a:lnTo>
                    <a:pt x="19217" y="1561"/>
                  </a:lnTo>
                  <a:lnTo>
                    <a:pt x="20110" y="2472"/>
                  </a:lnTo>
                  <a:lnTo>
                    <a:pt x="20855" y="3513"/>
                  </a:lnTo>
                  <a:lnTo>
                    <a:pt x="21451" y="4814"/>
                  </a:lnTo>
                  <a:lnTo>
                    <a:pt x="21600" y="6376"/>
                  </a:lnTo>
                  <a:lnTo>
                    <a:pt x="216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7" name="Freeform 30"/>
            <p:cNvSpPr/>
            <p:nvPr/>
          </p:nvSpPr>
          <p:spPr>
            <a:xfrm>
              <a:off x="-1" y="0"/>
              <a:ext cx="321735"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584"/>
                  </a:lnTo>
                  <a:lnTo>
                    <a:pt x="6537" y="3584"/>
                  </a:lnTo>
                  <a:lnTo>
                    <a:pt x="6537" y="8814"/>
                  </a:lnTo>
                  <a:lnTo>
                    <a:pt x="19468" y="8814"/>
                  </a:lnTo>
                  <a:lnTo>
                    <a:pt x="19468" y="12398"/>
                  </a:lnTo>
                  <a:lnTo>
                    <a:pt x="6537" y="12398"/>
                  </a:lnTo>
                  <a:lnTo>
                    <a:pt x="6537"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8" name="Freeform 31"/>
            <p:cNvSpPr/>
            <p:nvPr/>
          </p:nvSpPr>
          <p:spPr>
            <a:xfrm>
              <a:off x="376766" y="120650"/>
              <a:ext cx="321735" cy="357717"/>
            </a:xfrm>
            <a:custGeom>
              <a:avLst/>
              <a:gdLst/>
              <a:ahLst/>
              <a:cxnLst>
                <a:cxn ang="0">
                  <a:pos x="wd2" y="hd2"/>
                </a:cxn>
                <a:cxn ang="5400000">
                  <a:pos x="wd2" y="hd2"/>
                </a:cxn>
                <a:cxn ang="10800000">
                  <a:pos x="wd2" y="hd2"/>
                </a:cxn>
                <a:cxn ang="16200000">
                  <a:pos x="wd2" y="hd2"/>
                </a:cxn>
              </a:cxnLst>
              <a:rect l="0" t="0" r="r" b="b"/>
              <a:pathLst>
                <a:path w="21600" h="21600" extrusionOk="0">
                  <a:moveTo>
                    <a:pt x="6253" y="6774"/>
                  </a:moveTo>
                  <a:lnTo>
                    <a:pt x="711" y="5879"/>
                  </a:lnTo>
                  <a:lnTo>
                    <a:pt x="1137" y="4601"/>
                  </a:lnTo>
                  <a:lnTo>
                    <a:pt x="1847" y="3323"/>
                  </a:lnTo>
                  <a:lnTo>
                    <a:pt x="3837" y="1534"/>
                  </a:lnTo>
                  <a:lnTo>
                    <a:pt x="4974" y="895"/>
                  </a:lnTo>
                  <a:lnTo>
                    <a:pt x="6679" y="511"/>
                  </a:lnTo>
                  <a:lnTo>
                    <a:pt x="8384" y="256"/>
                  </a:lnTo>
                  <a:lnTo>
                    <a:pt x="10516" y="0"/>
                  </a:lnTo>
                  <a:lnTo>
                    <a:pt x="12505" y="256"/>
                  </a:lnTo>
                  <a:lnTo>
                    <a:pt x="14211" y="256"/>
                  </a:lnTo>
                  <a:lnTo>
                    <a:pt x="15347" y="639"/>
                  </a:lnTo>
                  <a:lnTo>
                    <a:pt x="16484" y="895"/>
                  </a:lnTo>
                  <a:lnTo>
                    <a:pt x="17479" y="1278"/>
                  </a:lnTo>
                  <a:lnTo>
                    <a:pt x="18189" y="1917"/>
                  </a:lnTo>
                  <a:lnTo>
                    <a:pt x="18900" y="2428"/>
                  </a:lnTo>
                  <a:lnTo>
                    <a:pt x="19468" y="3067"/>
                  </a:lnTo>
                  <a:lnTo>
                    <a:pt x="19611" y="3962"/>
                  </a:lnTo>
                  <a:lnTo>
                    <a:pt x="19895" y="4985"/>
                  </a:lnTo>
                  <a:lnTo>
                    <a:pt x="20179" y="6263"/>
                  </a:lnTo>
                  <a:lnTo>
                    <a:pt x="20179" y="16615"/>
                  </a:lnTo>
                  <a:lnTo>
                    <a:pt x="20463" y="18405"/>
                  </a:lnTo>
                  <a:lnTo>
                    <a:pt x="20889" y="19683"/>
                  </a:lnTo>
                  <a:lnTo>
                    <a:pt x="21600" y="21217"/>
                  </a:lnTo>
                  <a:lnTo>
                    <a:pt x="15632" y="21217"/>
                  </a:lnTo>
                  <a:lnTo>
                    <a:pt x="15063" y="20322"/>
                  </a:lnTo>
                  <a:lnTo>
                    <a:pt x="14921" y="19427"/>
                  </a:lnTo>
                  <a:lnTo>
                    <a:pt x="14921" y="19044"/>
                  </a:lnTo>
                  <a:lnTo>
                    <a:pt x="14637" y="18788"/>
                  </a:lnTo>
                  <a:lnTo>
                    <a:pt x="13216" y="20066"/>
                  </a:lnTo>
                  <a:lnTo>
                    <a:pt x="11226" y="20961"/>
                  </a:lnTo>
                  <a:lnTo>
                    <a:pt x="9521" y="21472"/>
                  </a:lnTo>
                  <a:lnTo>
                    <a:pt x="7674" y="21600"/>
                  </a:lnTo>
                  <a:lnTo>
                    <a:pt x="5968" y="21472"/>
                  </a:lnTo>
                  <a:lnTo>
                    <a:pt x="4547" y="21217"/>
                  </a:lnTo>
                  <a:lnTo>
                    <a:pt x="3126" y="20578"/>
                  </a:lnTo>
                  <a:lnTo>
                    <a:pt x="2132" y="19938"/>
                  </a:lnTo>
                  <a:lnTo>
                    <a:pt x="1137" y="18788"/>
                  </a:lnTo>
                  <a:lnTo>
                    <a:pt x="426" y="17893"/>
                  </a:lnTo>
                  <a:lnTo>
                    <a:pt x="284" y="16615"/>
                  </a:lnTo>
                  <a:lnTo>
                    <a:pt x="0" y="15593"/>
                  </a:lnTo>
                  <a:lnTo>
                    <a:pt x="0" y="14698"/>
                  </a:lnTo>
                  <a:lnTo>
                    <a:pt x="284" y="13804"/>
                  </a:lnTo>
                  <a:lnTo>
                    <a:pt x="426" y="13037"/>
                  </a:lnTo>
                  <a:lnTo>
                    <a:pt x="995" y="12398"/>
                  </a:lnTo>
                  <a:lnTo>
                    <a:pt x="1421" y="11631"/>
                  </a:lnTo>
                  <a:lnTo>
                    <a:pt x="2132" y="11247"/>
                  </a:lnTo>
                  <a:lnTo>
                    <a:pt x="2842" y="10608"/>
                  </a:lnTo>
                  <a:lnTo>
                    <a:pt x="3553" y="10353"/>
                  </a:lnTo>
                  <a:lnTo>
                    <a:pt x="5542" y="9586"/>
                  </a:lnTo>
                  <a:lnTo>
                    <a:pt x="8384" y="9075"/>
                  </a:lnTo>
                  <a:lnTo>
                    <a:pt x="11937" y="8180"/>
                  </a:lnTo>
                  <a:lnTo>
                    <a:pt x="14211" y="7541"/>
                  </a:lnTo>
                  <a:lnTo>
                    <a:pt x="14211" y="6518"/>
                  </a:lnTo>
                  <a:lnTo>
                    <a:pt x="13642" y="5240"/>
                  </a:lnTo>
                  <a:lnTo>
                    <a:pt x="12932" y="4601"/>
                  </a:lnTo>
                  <a:lnTo>
                    <a:pt x="12221" y="4346"/>
                  </a:lnTo>
                  <a:lnTo>
                    <a:pt x="8668" y="4346"/>
                  </a:lnTo>
                  <a:lnTo>
                    <a:pt x="7674" y="4729"/>
                  </a:lnTo>
                  <a:lnTo>
                    <a:pt x="6679" y="5624"/>
                  </a:lnTo>
                  <a:lnTo>
                    <a:pt x="6253" y="6774"/>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29" name="Freeform 32"/>
            <p:cNvSpPr/>
            <p:nvPr/>
          </p:nvSpPr>
          <p:spPr>
            <a:xfrm>
              <a:off x="465666" y="306916"/>
              <a:ext cx="122768" cy="1079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503" y="1271"/>
                  </a:lnTo>
                  <a:lnTo>
                    <a:pt x="11917" y="2965"/>
                  </a:lnTo>
                  <a:lnTo>
                    <a:pt x="6331" y="4235"/>
                  </a:lnTo>
                  <a:lnTo>
                    <a:pt x="3352" y="5929"/>
                  </a:lnTo>
                  <a:lnTo>
                    <a:pt x="1862" y="7200"/>
                  </a:lnTo>
                  <a:lnTo>
                    <a:pt x="1117" y="8471"/>
                  </a:lnTo>
                  <a:lnTo>
                    <a:pt x="745" y="10165"/>
                  </a:lnTo>
                  <a:lnTo>
                    <a:pt x="0" y="12282"/>
                  </a:lnTo>
                  <a:lnTo>
                    <a:pt x="745" y="14400"/>
                  </a:lnTo>
                  <a:lnTo>
                    <a:pt x="745" y="15671"/>
                  </a:lnTo>
                  <a:lnTo>
                    <a:pt x="1862" y="17365"/>
                  </a:lnTo>
                  <a:lnTo>
                    <a:pt x="2607" y="18635"/>
                  </a:lnTo>
                  <a:lnTo>
                    <a:pt x="3724" y="19906"/>
                  </a:lnTo>
                  <a:lnTo>
                    <a:pt x="5586" y="20753"/>
                  </a:lnTo>
                  <a:lnTo>
                    <a:pt x="7076" y="21600"/>
                  </a:lnTo>
                  <a:lnTo>
                    <a:pt x="11545" y="21600"/>
                  </a:lnTo>
                  <a:lnTo>
                    <a:pt x="13407" y="20753"/>
                  </a:lnTo>
                  <a:lnTo>
                    <a:pt x="15269" y="19482"/>
                  </a:lnTo>
                  <a:lnTo>
                    <a:pt x="17131" y="17788"/>
                  </a:lnTo>
                  <a:lnTo>
                    <a:pt x="19366" y="15671"/>
                  </a:lnTo>
                  <a:lnTo>
                    <a:pt x="20855" y="12282"/>
                  </a:lnTo>
                  <a:lnTo>
                    <a:pt x="21600" y="8471"/>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0" name="Freeform 33"/>
            <p:cNvSpPr/>
            <p:nvPr/>
          </p:nvSpPr>
          <p:spPr>
            <a:xfrm>
              <a:off x="762000" y="0"/>
              <a:ext cx="315384" cy="472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6234" y="0"/>
                  </a:lnTo>
                  <a:lnTo>
                    <a:pt x="6234" y="11430"/>
                  </a:lnTo>
                  <a:lnTo>
                    <a:pt x="13482" y="5909"/>
                  </a:lnTo>
                  <a:lnTo>
                    <a:pt x="21165" y="5909"/>
                  </a:lnTo>
                  <a:lnTo>
                    <a:pt x="13047" y="11623"/>
                  </a:lnTo>
                  <a:lnTo>
                    <a:pt x="21600" y="21600"/>
                  </a:lnTo>
                  <a:lnTo>
                    <a:pt x="15077" y="21600"/>
                  </a:lnTo>
                  <a:lnTo>
                    <a:pt x="9133" y="14529"/>
                  </a:lnTo>
                  <a:lnTo>
                    <a:pt x="6234" y="16466"/>
                  </a:lnTo>
                  <a:lnTo>
                    <a:pt x="6234"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1" name="Freeform 34"/>
            <p:cNvSpPr/>
            <p:nvPr/>
          </p:nvSpPr>
          <p:spPr>
            <a:xfrm>
              <a:off x="1092200" y="10583"/>
              <a:ext cx="203201" cy="467784"/>
            </a:xfrm>
            <a:custGeom>
              <a:avLst/>
              <a:gdLst/>
              <a:ahLst/>
              <a:cxnLst>
                <a:cxn ang="0">
                  <a:pos x="wd2" y="hd2"/>
                </a:cxn>
                <a:cxn ang="5400000">
                  <a:pos x="wd2" y="hd2"/>
                </a:cxn>
                <a:cxn ang="10800000">
                  <a:pos x="wd2" y="hd2"/>
                </a:cxn>
                <a:cxn ang="16200000">
                  <a:pos x="wd2" y="hd2"/>
                </a:cxn>
              </a:cxnLst>
              <a:rect l="0" t="0" r="r" b="b"/>
              <a:pathLst>
                <a:path w="21600" h="21600" extrusionOk="0">
                  <a:moveTo>
                    <a:pt x="20475" y="5473"/>
                  </a:moveTo>
                  <a:lnTo>
                    <a:pt x="20475" y="8699"/>
                  </a:lnTo>
                  <a:lnTo>
                    <a:pt x="13950" y="8699"/>
                  </a:lnTo>
                  <a:lnTo>
                    <a:pt x="13950" y="16615"/>
                  </a:lnTo>
                  <a:lnTo>
                    <a:pt x="14400" y="17300"/>
                  </a:lnTo>
                  <a:lnTo>
                    <a:pt x="14850" y="17690"/>
                  </a:lnTo>
                  <a:lnTo>
                    <a:pt x="15300" y="17984"/>
                  </a:lnTo>
                  <a:lnTo>
                    <a:pt x="15975" y="18179"/>
                  </a:lnTo>
                  <a:lnTo>
                    <a:pt x="16650" y="18179"/>
                  </a:lnTo>
                  <a:lnTo>
                    <a:pt x="18675" y="17984"/>
                  </a:lnTo>
                  <a:lnTo>
                    <a:pt x="20475" y="17690"/>
                  </a:lnTo>
                  <a:lnTo>
                    <a:pt x="21600" y="20916"/>
                  </a:lnTo>
                  <a:lnTo>
                    <a:pt x="19800" y="21307"/>
                  </a:lnTo>
                  <a:lnTo>
                    <a:pt x="17775" y="21502"/>
                  </a:lnTo>
                  <a:lnTo>
                    <a:pt x="15975" y="21502"/>
                  </a:lnTo>
                  <a:lnTo>
                    <a:pt x="13950" y="21600"/>
                  </a:lnTo>
                  <a:lnTo>
                    <a:pt x="11475" y="21502"/>
                  </a:lnTo>
                  <a:lnTo>
                    <a:pt x="9225" y="21111"/>
                  </a:lnTo>
                  <a:lnTo>
                    <a:pt x="7650" y="20818"/>
                  </a:lnTo>
                  <a:lnTo>
                    <a:pt x="6075" y="20134"/>
                  </a:lnTo>
                  <a:lnTo>
                    <a:pt x="5400" y="19450"/>
                  </a:lnTo>
                  <a:lnTo>
                    <a:pt x="4950" y="18668"/>
                  </a:lnTo>
                  <a:lnTo>
                    <a:pt x="4500" y="17495"/>
                  </a:lnTo>
                  <a:lnTo>
                    <a:pt x="4500" y="8699"/>
                  </a:lnTo>
                  <a:lnTo>
                    <a:pt x="0" y="8699"/>
                  </a:lnTo>
                  <a:lnTo>
                    <a:pt x="0" y="5473"/>
                  </a:lnTo>
                  <a:lnTo>
                    <a:pt x="4500" y="5473"/>
                  </a:lnTo>
                  <a:lnTo>
                    <a:pt x="4500" y="2443"/>
                  </a:lnTo>
                  <a:lnTo>
                    <a:pt x="13950" y="0"/>
                  </a:lnTo>
                  <a:lnTo>
                    <a:pt x="13950" y="5473"/>
                  </a:lnTo>
                  <a:lnTo>
                    <a:pt x="20475" y="547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2" name="Freeform 35"/>
            <p:cNvSpPr/>
            <p:nvPr/>
          </p:nvSpPr>
          <p:spPr>
            <a:xfrm>
              <a:off x="1325033" y="120650"/>
              <a:ext cx="315385" cy="357717"/>
            </a:xfrm>
            <a:custGeom>
              <a:avLst/>
              <a:gdLst/>
              <a:ahLst/>
              <a:cxnLst>
                <a:cxn ang="0">
                  <a:pos x="wd2" y="hd2"/>
                </a:cxn>
                <a:cxn ang="5400000">
                  <a:pos x="wd2" y="hd2"/>
                </a:cxn>
                <a:cxn ang="10800000">
                  <a:pos x="wd2" y="hd2"/>
                </a:cxn>
                <a:cxn ang="16200000">
                  <a:pos x="wd2" y="hd2"/>
                </a:cxn>
              </a:cxnLst>
              <a:rect l="0" t="0" r="r" b="b"/>
              <a:pathLst>
                <a:path w="21600" h="21600" extrusionOk="0">
                  <a:moveTo>
                    <a:pt x="15221" y="14443"/>
                  </a:moveTo>
                  <a:lnTo>
                    <a:pt x="21310" y="15337"/>
                  </a:lnTo>
                  <a:lnTo>
                    <a:pt x="20585" y="16871"/>
                  </a:lnTo>
                  <a:lnTo>
                    <a:pt x="19860" y="18149"/>
                  </a:lnTo>
                  <a:lnTo>
                    <a:pt x="18846" y="19044"/>
                  </a:lnTo>
                  <a:lnTo>
                    <a:pt x="17686" y="19938"/>
                  </a:lnTo>
                  <a:lnTo>
                    <a:pt x="16091" y="20705"/>
                  </a:lnTo>
                  <a:lnTo>
                    <a:pt x="14642" y="21217"/>
                  </a:lnTo>
                  <a:lnTo>
                    <a:pt x="12902" y="21472"/>
                  </a:lnTo>
                  <a:lnTo>
                    <a:pt x="11307" y="21600"/>
                  </a:lnTo>
                  <a:lnTo>
                    <a:pt x="9713" y="21472"/>
                  </a:lnTo>
                  <a:lnTo>
                    <a:pt x="8263" y="21472"/>
                  </a:lnTo>
                  <a:lnTo>
                    <a:pt x="7103" y="20961"/>
                  </a:lnTo>
                  <a:lnTo>
                    <a:pt x="5799" y="20705"/>
                  </a:lnTo>
                  <a:lnTo>
                    <a:pt x="4929" y="20066"/>
                  </a:lnTo>
                  <a:lnTo>
                    <a:pt x="3914" y="19683"/>
                  </a:lnTo>
                  <a:lnTo>
                    <a:pt x="2899" y="18788"/>
                  </a:lnTo>
                  <a:lnTo>
                    <a:pt x="2174" y="17893"/>
                  </a:lnTo>
                  <a:lnTo>
                    <a:pt x="1160" y="16615"/>
                  </a:lnTo>
                  <a:lnTo>
                    <a:pt x="435" y="14954"/>
                  </a:lnTo>
                  <a:lnTo>
                    <a:pt x="0" y="13037"/>
                  </a:lnTo>
                  <a:lnTo>
                    <a:pt x="0" y="8691"/>
                  </a:lnTo>
                  <a:lnTo>
                    <a:pt x="725" y="6518"/>
                  </a:lnTo>
                  <a:lnTo>
                    <a:pt x="1740" y="4601"/>
                  </a:lnTo>
                  <a:lnTo>
                    <a:pt x="2899" y="3067"/>
                  </a:lnTo>
                  <a:lnTo>
                    <a:pt x="4639" y="1789"/>
                  </a:lnTo>
                  <a:lnTo>
                    <a:pt x="6379" y="895"/>
                  </a:lnTo>
                  <a:lnTo>
                    <a:pt x="8263" y="256"/>
                  </a:lnTo>
                  <a:lnTo>
                    <a:pt x="10583" y="0"/>
                  </a:lnTo>
                  <a:lnTo>
                    <a:pt x="12902" y="256"/>
                  </a:lnTo>
                  <a:lnTo>
                    <a:pt x="15221" y="895"/>
                  </a:lnTo>
                  <a:lnTo>
                    <a:pt x="16091" y="1278"/>
                  </a:lnTo>
                  <a:lnTo>
                    <a:pt x="17106" y="1789"/>
                  </a:lnTo>
                  <a:lnTo>
                    <a:pt x="18121" y="2428"/>
                  </a:lnTo>
                  <a:lnTo>
                    <a:pt x="18846" y="3067"/>
                  </a:lnTo>
                  <a:lnTo>
                    <a:pt x="19570" y="3962"/>
                  </a:lnTo>
                  <a:lnTo>
                    <a:pt x="20005" y="4729"/>
                  </a:lnTo>
                  <a:lnTo>
                    <a:pt x="20585" y="5879"/>
                  </a:lnTo>
                  <a:lnTo>
                    <a:pt x="21020" y="6902"/>
                  </a:lnTo>
                  <a:lnTo>
                    <a:pt x="21600" y="9586"/>
                  </a:lnTo>
                  <a:lnTo>
                    <a:pt x="21600" y="12398"/>
                  </a:lnTo>
                  <a:lnTo>
                    <a:pt x="6089" y="12398"/>
                  </a:lnTo>
                  <a:lnTo>
                    <a:pt x="6379" y="13676"/>
                  </a:lnTo>
                  <a:lnTo>
                    <a:pt x="6523" y="14443"/>
                  </a:lnTo>
                  <a:lnTo>
                    <a:pt x="7103" y="15337"/>
                  </a:lnTo>
                  <a:lnTo>
                    <a:pt x="7538" y="16232"/>
                  </a:lnTo>
                  <a:lnTo>
                    <a:pt x="8553" y="16615"/>
                  </a:lnTo>
                  <a:lnTo>
                    <a:pt x="9278" y="17127"/>
                  </a:lnTo>
                  <a:lnTo>
                    <a:pt x="10293" y="17254"/>
                  </a:lnTo>
                  <a:lnTo>
                    <a:pt x="11307" y="17510"/>
                  </a:lnTo>
                  <a:lnTo>
                    <a:pt x="12467" y="17254"/>
                  </a:lnTo>
                  <a:lnTo>
                    <a:pt x="13772" y="16871"/>
                  </a:lnTo>
                  <a:lnTo>
                    <a:pt x="14497" y="15849"/>
                  </a:lnTo>
                  <a:lnTo>
                    <a:pt x="15221" y="1444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3" name="Freeform 36"/>
            <p:cNvSpPr/>
            <p:nvPr/>
          </p:nvSpPr>
          <p:spPr>
            <a:xfrm>
              <a:off x="1418167" y="192616"/>
              <a:ext cx="131234" cy="78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6930"/>
                  </a:lnTo>
                  <a:lnTo>
                    <a:pt x="21252" y="11676"/>
                  </a:lnTo>
                  <a:lnTo>
                    <a:pt x="19858" y="7589"/>
                  </a:lnTo>
                  <a:lnTo>
                    <a:pt x="18813" y="4670"/>
                  </a:lnTo>
                  <a:lnTo>
                    <a:pt x="15329" y="1168"/>
                  </a:lnTo>
                  <a:lnTo>
                    <a:pt x="12890" y="0"/>
                  </a:lnTo>
                  <a:lnTo>
                    <a:pt x="8710" y="0"/>
                  </a:lnTo>
                  <a:lnTo>
                    <a:pt x="6271" y="1168"/>
                  </a:lnTo>
                  <a:lnTo>
                    <a:pt x="4529" y="2919"/>
                  </a:lnTo>
                  <a:lnTo>
                    <a:pt x="2787" y="5838"/>
                  </a:lnTo>
                  <a:lnTo>
                    <a:pt x="1742" y="8757"/>
                  </a:lnTo>
                  <a:lnTo>
                    <a:pt x="348" y="12843"/>
                  </a:lnTo>
                  <a:lnTo>
                    <a:pt x="0" y="16930"/>
                  </a:lnTo>
                  <a:lnTo>
                    <a:pt x="0" y="216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4" name="Freeform 37"/>
            <p:cNvSpPr/>
            <p:nvPr/>
          </p:nvSpPr>
          <p:spPr>
            <a:xfrm>
              <a:off x="1714500" y="120650"/>
              <a:ext cx="306918" cy="3513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343" y="21600"/>
                  </a:lnTo>
                  <a:lnTo>
                    <a:pt x="15343" y="7937"/>
                  </a:lnTo>
                  <a:lnTo>
                    <a:pt x="15194" y="6376"/>
                  </a:lnTo>
                  <a:lnTo>
                    <a:pt x="14599" y="5465"/>
                  </a:lnTo>
                  <a:lnTo>
                    <a:pt x="13556" y="4814"/>
                  </a:lnTo>
                  <a:lnTo>
                    <a:pt x="12662" y="4424"/>
                  </a:lnTo>
                  <a:lnTo>
                    <a:pt x="10130" y="4424"/>
                  </a:lnTo>
                  <a:lnTo>
                    <a:pt x="8640" y="5075"/>
                  </a:lnTo>
                  <a:lnTo>
                    <a:pt x="7597" y="5986"/>
                  </a:lnTo>
                  <a:lnTo>
                    <a:pt x="6852" y="7287"/>
                  </a:lnTo>
                  <a:lnTo>
                    <a:pt x="6257" y="8978"/>
                  </a:lnTo>
                  <a:lnTo>
                    <a:pt x="6257" y="21600"/>
                  </a:lnTo>
                  <a:lnTo>
                    <a:pt x="0" y="21600"/>
                  </a:lnTo>
                  <a:lnTo>
                    <a:pt x="0" y="520"/>
                  </a:lnTo>
                  <a:lnTo>
                    <a:pt x="5810" y="520"/>
                  </a:lnTo>
                  <a:lnTo>
                    <a:pt x="5810" y="3513"/>
                  </a:lnTo>
                  <a:lnTo>
                    <a:pt x="7597" y="1952"/>
                  </a:lnTo>
                  <a:lnTo>
                    <a:pt x="8342" y="1561"/>
                  </a:lnTo>
                  <a:lnTo>
                    <a:pt x="9385" y="911"/>
                  </a:lnTo>
                  <a:lnTo>
                    <a:pt x="10279" y="651"/>
                  </a:lnTo>
                  <a:lnTo>
                    <a:pt x="11321" y="260"/>
                  </a:lnTo>
                  <a:lnTo>
                    <a:pt x="12662" y="260"/>
                  </a:lnTo>
                  <a:lnTo>
                    <a:pt x="13854" y="0"/>
                  </a:lnTo>
                  <a:lnTo>
                    <a:pt x="15641" y="260"/>
                  </a:lnTo>
                  <a:lnTo>
                    <a:pt x="17578" y="651"/>
                  </a:lnTo>
                  <a:lnTo>
                    <a:pt x="19217" y="1561"/>
                  </a:lnTo>
                  <a:lnTo>
                    <a:pt x="20110" y="2472"/>
                  </a:lnTo>
                  <a:lnTo>
                    <a:pt x="20855" y="3513"/>
                  </a:lnTo>
                  <a:lnTo>
                    <a:pt x="21451" y="4814"/>
                  </a:lnTo>
                  <a:lnTo>
                    <a:pt x="21600" y="6376"/>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grpSp>
      <p:grpSp>
        <p:nvGrpSpPr>
          <p:cNvPr id="1551" name="Group 38"/>
          <p:cNvGrpSpPr/>
          <p:nvPr/>
        </p:nvGrpSpPr>
        <p:grpSpPr>
          <a:xfrm>
            <a:off x="8826274" y="4613673"/>
            <a:ext cx="2057401" cy="486834"/>
            <a:chOff x="0" y="0"/>
            <a:chExt cx="2057400" cy="486833"/>
          </a:xfrm>
        </p:grpSpPr>
        <p:sp>
          <p:nvSpPr>
            <p:cNvPr id="1536" name="Freeform 39"/>
            <p:cNvSpPr/>
            <p:nvPr/>
          </p:nvSpPr>
          <p:spPr>
            <a:xfrm>
              <a:off x="0" y="12700"/>
              <a:ext cx="321734" cy="4677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616"/>
                  </a:lnTo>
                  <a:lnTo>
                    <a:pt x="6253" y="3616"/>
                  </a:lnTo>
                  <a:lnTo>
                    <a:pt x="6253" y="8699"/>
                  </a:lnTo>
                  <a:lnTo>
                    <a:pt x="19468" y="8699"/>
                  </a:lnTo>
                  <a:lnTo>
                    <a:pt x="19468" y="12315"/>
                  </a:lnTo>
                  <a:lnTo>
                    <a:pt x="6253" y="12315"/>
                  </a:lnTo>
                  <a:lnTo>
                    <a:pt x="6253"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7" name="Freeform 40"/>
            <p:cNvSpPr/>
            <p:nvPr/>
          </p:nvSpPr>
          <p:spPr>
            <a:xfrm>
              <a:off x="395816" y="0"/>
              <a:ext cx="309035" cy="486834"/>
            </a:xfrm>
            <a:custGeom>
              <a:avLst/>
              <a:gdLst/>
              <a:ahLst/>
              <a:cxnLst>
                <a:cxn ang="0">
                  <a:pos x="wd2" y="hd2"/>
                </a:cxn>
                <a:cxn ang="5400000">
                  <a:pos x="wd2" y="hd2"/>
                </a:cxn>
                <a:cxn ang="10800000">
                  <a:pos x="wd2" y="hd2"/>
                </a:cxn>
                <a:cxn ang="16200000">
                  <a:pos x="wd2" y="hd2"/>
                </a:cxn>
              </a:cxnLst>
              <a:rect l="0" t="0" r="r" b="b"/>
              <a:pathLst>
                <a:path w="21600" h="21600" extrusionOk="0">
                  <a:moveTo>
                    <a:pt x="15830" y="21318"/>
                  </a:moveTo>
                  <a:lnTo>
                    <a:pt x="15830" y="19064"/>
                  </a:lnTo>
                  <a:lnTo>
                    <a:pt x="15090" y="19534"/>
                  </a:lnTo>
                  <a:lnTo>
                    <a:pt x="14351" y="20097"/>
                  </a:lnTo>
                  <a:lnTo>
                    <a:pt x="12279" y="21037"/>
                  </a:lnTo>
                  <a:lnTo>
                    <a:pt x="11244" y="21130"/>
                  </a:lnTo>
                  <a:lnTo>
                    <a:pt x="10356" y="21506"/>
                  </a:lnTo>
                  <a:lnTo>
                    <a:pt x="9025" y="21600"/>
                  </a:lnTo>
                  <a:lnTo>
                    <a:pt x="6805" y="21600"/>
                  </a:lnTo>
                  <a:lnTo>
                    <a:pt x="5622" y="21506"/>
                  </a:lnTo>
                  <a:lnTo>
                    <a:pt x="4586" y="21318"/>
                  </a:lnTo>
                  <a:lnTo>
                    <a:pt x="3551" y="21037"/>
                  </a:lnTo>
                  <a:lnTo>
                    <a:pt x="2811" y="20567"/>
                  </a:lnTo>
                  <a:lnTo>
                    <a:pt x="2071" y="20191"/>
                  </a:lnTo>
                  <a:lnTo>
                    <a:pt x="1332" y="19534"/>
                  </a:lnTo>
                  <a:lnTo>
                    <a:pt x="740" y="19064"/>
                  </a:lnTo>
                  <a:lnTo>
                    <a:pt x="592" y="18501"/>
                  </a:lnTo>
                  <a:lnTo>
                    <a:pt x="296" y="17656"/>
                  </a:lnTo>
                  <a:lnTo>
                    <a:pt x="0" y="16717"/>
                  </a:lnTo>
                  <a:lnTo>
                    <a:pt x="0" y="6198"/>
                  </a:lnTo>
                  <a:lnTo>
                    <a:pt x="6362" y="6198"/>
                  </a:lnTo>
                  <a:lnTo>
                    <a:pt x="6362" y="15777"/>
                  </a:lnTo>
                  <a:lnTo>
                    <a:pt x="6805" y="16998"/>
                  </a:lnTo>
                  <a:lnTo>
                    <a:pt x="7101" y="17656"/>
                  </a:lnTo>
                  <a:lnTo>
                    <a:pt x="7989" y="18125"/>
                  </a:lnTo>
                  <a:lnTo>
                    <a:pt x="9025" y="18501"/>
                  </a:lnTo>
                  <a:lnTo>
                    <a:pt x="10356" y="18595"/>
                  </a:lnTo>
                  <a:lnTo>
                    <a:pt x="11836" y="18501"/>
                  </a:lnTo>
                  <a:lnTo>
                    <a:pt x="13019" y="18031"/>
                  </a:lnTo>
                  <a:lnTo>
                    <a:pt x="14351" y="17374"/>
                  </a:lnTo>
                  <a:lnTo>
                    <a:pt x="14795" y="16529"/>
                  </a:lnTo>
                  <a:lnTo>
                    <a:pt x="15238" y="15120"/>
                  </a:lnTo>
                  <a:lnTo>
                    <a:pt x="15238" y="6198"/>
                  </a:lnTo>
                  <a:lnTo>
                    <a:pt x="21600" y="6198"/>
                  </a:lnTo>
                  <a:lnTo>
                    <a:pt x="21600" y="21318"/>
                  </a:lnTo>
                  <a:lnTo>
                    <a:pt x="15830" y="21318"/>
                  </a:lnTo>
                  <a:close/>
                  <a:moveTo>
                    <a:pt x="3255" y="3569"/>
                  </a:moveTo>
                  <a:lnTo>
                    <a:pt x="3255" y="0"/>
                  </a:lnTo>
                  <a:lnTo>
                    <a:pt x="8877" y="0"/>
                  </a:lnTo>
                  <a:lnTo>
                    <a:pt x="8877" y="3569"/>
                  </a:lnTo>
                  <a:lnTo>
                    <a:pt x="3255" y="3569"/>
                  </a:lnTo>
                  <a:close/>
                  <a:moveTo>
                    <a:pt x="13019" y="3569"/>
                  </a:moveTo>
                  <a:lnTo>
                    <a:pt x="13019" y="0"/>
                  </a:lnTo>
                  <a:lnTo>
                    <a:pt x="18345" y="0"/>
                  </a:lnTo>
                  <a:lnTo>
                    <a:pt x="18345" y="3569"/>
                  </a:lnTo>
                  <a:lnTo>
                    <a:pt x="13019" y="3569"/>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8" name="Freeform 41"/>
            <p:cNvSpPr/>
            <p:nvPr/>
          </p:nvSpPr>
          <p:spPr>
            <a:xfrm>
              <a:off x="797983" y="12700"/>
              <a:ext cx="311151" cy="467784"/>
            </a:xfrm>
            <a:custGeom>
              <a:avLst/>
              <a:gdLst/>
              <a:ahLst/>
              <a:cxnLst>
                <a:cxn ang="0">
                  <a:pos x="wd2" y="hd2"/>
                </a:cxn>
                <a:cxn ang="5400000">
                  <a:pos x="wd2" y="hd2"/>
                </a:cxn>
                <a:cxn ang="10800000">
                  <a:pos x="wd2" y="hd2"/>
                </a:cxn>
                <a:cxn ang="16200000">
                  <a:pos x="wd2" y="hd2"/>
                </a:cxn>
              </a:cxnLst>
              <a:rect l="0" t="0" r="r" b="b"/>
              <a:pathLst>
                <a:path w="21600" h="21600" extrusionOk="0">
                  <a:moveTo>
                    <a:pt x="6465" y="0"/>
                  </a:moveTo>
                  <a:lnTo>
                    <a:pt x="6465" y="7917"/>
                  </a:lnTo>
                  <a:lnTo>
                    <a:pt x="7935" y="6939"/>
                  </a:lnTo>
                  <a:lnTo>
                    <a:pt x="9698" y="6060"/>
                  </a:lnTo>
                  <a:lnTo>
                    <a:pt x="11608" y="5571"/>
                  </a:lnTo>
                  <a:lnTo>
                    <a:pt x="15576" y="5571"/>
                  </a:lnTo>
                  <a:lnTo>
                    <a:pt x="19102" y="6548"/>
                  </a:lnTo>
                  <a:lnTo>
                    <a:pt x="20131" y="7428"/>
                  </a:lnTo>
                  <a:lnTo>
                    <a:pt x="20865" y="8210"/>
                  </a:lnTo>
                  <a:lnTo>
                    <a:pt x="21306" y="9187"/>
                  </a:lnTo>
                  <a:lnTo>
                    <a:pt x="21600" y="10556"/>
                  </a:lnTo>
                  <a:lnTo>
                    <a:pt x="21600" y="21600"/>
                  </a:lnTo>
                  <a:lnTo>
                    <a:pt x="15429" y="21600"/>
                  </a:lnTo>
                  <a:lnTo>
                    <a:pt x="15429" y="11240"/>
                  </a:lnTo>
                  <a:lnTo>
                    <a:pt x="14841" y="10165"/>
                  </a:lnTo>
                  <a:lnTo>
                    <a:pt x="14400" y="9578"/>
                  </a:lnTo>
                  <a:lnTo>
                    <a:pt x="13665" y="9090"/>
                  </a:lnTo>
                  <a:lnTo>
                    <a:pt x="12637" y="8699"/>
                  </a:lnTo>
                  <a:lnTo>
                    <a:pt x="11314" y="8699"/>
                  </a:lnTo>
                  <a:lnTo>
                    <a:pt x="9845" y="8894"/>
                  </a:lnTo>
                  <a:lnTo>
                    <a:pt x="8669" y="9187"/>
                  </a:lnTo>
                  <a:lnTo>
                    <a:pt x="7200" y="10165"/>
                  </a:lnTo>
                  <a:lnTo>
                    <a:pt x="6906" y="10653"/>
                  </a:lnTo>
                  <a:lnTo>
                    <a:pt x="6465" y="12022"/>
                  </a:lnTo>
                  <a:lnTo>
                    <a:pt x="6465" y="21600"/>
                  </a:lnTo>
                  <a:lnTo>
                    <a:pt x="0" y="21600"/>
                  </a:lnTo>
                  <a:lnTo>
                    <a:pt x="0" y="0"/>
                  </a:lnTo>
                  <a:lnTo>
                    <a:pt x="6465"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39" name="Rectangle 42"/>
            <p:cNvSpPr/>
            <p:nvPr/>
          </p:nvSpPr>
          <p:spPr>
            <a:xfrm>
              <a:off x="1202266" y="12699"/>
              <a:ext cx="88901" cy="467784"/>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0" name="Freeform 43"/>
            <p:cNvSpPr/>
            <p:nvPr/>
          </p:nvSpPr>
          <p:spPr>
            <a:xfrm>
              <a:off x="1354666" y="133350"/>
              <a:ext cx="319618" cy="353484"/>
            </a:xfrm>
            <a:custGeom>
              <a:avLst/>
              <a:gdLst/>
              <a:ahLst/>
              <a:cxnLst>
                <a:cxn ang="0">
                  <a:pos x="wd2" y="hd2"/>
                </a:cxn>
                <a:cxn ang="5400000">
                  <a:pos x="wd2" y="hd2"/>
                </a:cxn>
                <a:cxn ang="10800000">
                  <a:pos x="wd2" y="hd2"/>
                </a:cxn>
                <a:cxn ang="16200000">
                  <a:pos x="wd2" y="hd2"/>
                </a:cxn>
              </a:cxnLst>
              <a:rect l="0" t="0" r="r" b="b"/>
              <a:pathLst>
                <a:path w="21600" h="21600" extrusionOk="0">
                  <a:moveTo>
                    <a:pt x="15306" y="14616"/>
                  </a:moveTo>
                  <a:lnTo>
                    <a:pt x="21314" y="15521"/>
                  </a:lnTo>
                  <a:lnTo>
                    <a:pt x="20599" y="16814"/>
                  </a:lnTo>
                  <a:lnTo>
                    <a:pt x="19597" y="18108"/>
                  </a:lnTo>
                  <a:lnTo>
                    <a:pt x="18739" y="19272"/>
                  </a:lnTo>
                  <a:lnTo>
                    <a:pt x="17452" y="20177"/>
                  </a:lnTo>
                  <a:lnTo>
                    <a:pt x="16307" y="20824"/>
                  </a:lnTo>
                  <a:lnTo>
                    <a:pt x="14877" y="21212"/>
                  </a:lnTo>
                  <a:lnTo>
                    <a:pt x="13160" y="21471"/>
                  </a:lnTo>
                  <a:lnTo>
                    <a:pt x="11158" y="21600"/>
                  </a:lnTo>
                  <a:lnTo>
                    <a:pt x="9727" y="21600"/>
                  </a:lnTo>
                  <a:lnTo>
                    <a:pt x="8583" y="21471"/>
                  </a:lnTo>
                  <a:lnTo>
                    <a:pt x="7295" y="21212"/>
                  </a:lnTo>
                  <a:lnTo>
                    <a:pt x="6151" y="20824"/>
                  </a:lnTo>
                  <a:lnTo>
                    <a:pt x="4864" y="20307"/>
                  </a:lnTo>
                  <a:lnTo>
                    <a:pt x="3862" y="19660"/>
                  </a:lnTo>
                  <a:lnTo>
                    <a:pt x="3147" y="19013"/>
                  </a:lnTo>
                  <a:lnTo>
                    <a:pt x="2432" y="18108"/>
                  </a:lnTo>
                  <a:lnTo>
                    <a:pt x="1287" y="16685"/>
                  </a:lnTo>
                  <a:lnTo>
                    <a:pt x="858" y="14874"/>
                  </a:lnTo>
                  <a:lnTo>
                    <a:pt x="286" y="12934"/>
                  </a:lnTo>
                  <a:lnTo>
                    <a:pt x="0" y="10994"/>
                  </a:lnTo>
                  <a:lnTo>
                    <a:pt x="286" y="8537"/>
                  </a:lnTo>
                  <a:lnTo>
                    <a:pt x="858" y="6338"/>
                  </a:lnTo>
                  <a:lnTo>
                    <a:pt x="1717" y="4398"/>
                  </a:lnTo>
                  <a:lnTo>
                    <a:pt x="3147" y="2846"/>
                  </a:lnTo>
                  <a:lnTo>
                    <a:pt x="4721" y="1552"/>
                  </a:lnTo>
                  <a:lnTo>
                    <a:pt x="6580" y="647"/>
                  </a:lnTo>
                  <a:lnTo>
                    <a:pt x="8583" y="0"/>
                  </a:lnTo>
                  <a:lnTo>
                    <a:pt x="13160" y="0"/>
                  </a:lnTo>
                  <a:lnTo>
                    <a:pt x="15306" y="647"/>
                  </a:lnTo>
                  <a:lnTo>
                    <a:pt x="16307" y="1035"/>
                  </a:lnTo>
                  <a:lnTo>
                    <a:pt x="17166" y="1552"/>
                  </a:lnTo>
                  <a:lnTo>
                    <a:pt x="18024" y="2199"/>
                  </a:lnTo>
                  <a:lnTo>
                    <a:pt x="18739" y="3104"/>
                  </a:lnTo>
                  <a:lnTo>
                    <a:pt x="19454" y="3751"/>
                  </a:lnTo>
                  <a:lnTo>
                    <a:pt x="20170" y="4656"/>
                  </a:lnTo>
                  <a:lnTo>
                    <a:pt x="20599" y="5691"/>
                  </a:lnTo>
                  <a:lnTo>
                    <a:pt x="20885" y="6726"/>
                  </a:lnTo>
                  <a:lnTo>
                    <a:pt x="21314" y="9442"/>
                  </a:lnTo>
                  <a:lnTo>
                    <a:pt x="21600" y="12287"/>
                  </a:lnTo>
                  <a:lnTo>
                    <a:pt x="6294" y="12287"/>
                  </a:lnTo>
                  <a:lnTo>
                    <a:pt x="6294" y="13581"/>
                  </a:lnTo>
                  <a:lnTo>
                    <a:pt x="6866" y="14486"/>
                  </a:lnTo>
                  <a:lnTo>
                    <a:pt x="7009" y="15262"/>
                  </a:lnTo>
                  <a:lnTo>
                    <a:pt x="7868" y="16168"/>
                  </a:lnTo>
                  <a:lnTo>
                    <a:pt x="8583" y="16814"/>
                  </a:lnTo>
                  <a:lnTo>
                    <a:pt x="9441" y="17332"/>
                  </a:lnTo>
                  <a:lnTo>
                    <a:pt x="10156" y="17461"/>
                  </a:lnTo>
                  <a:lnTo>
                    <a:pt x="11444" y="17461"/>
                  </a:lnTo>
                  <a:lnTo>
                    <a:pt x="12588" y="17332"/>
                  </a:lnTo>
                  <a:lnTo>
                    <a:pt x="13875" y="16814"/>
                  </a:lnTo>
                  <a:lnTo>
                    <a:pt x="14591" y="15909"/>
                  </a:lnTo>
                  <a:lnTo>
                    <a:pt x="15306" y="14616"/>
                  </a:lnTo>
                  <a:close/>
                  <a:moveTo>
                    <a:pt x="15592" y="8925"/>
                  </a:moveTo>
                  <a:lnTo>
                    <a:pt x="15592" y="7890"/>
                  </a:lnTo>
                  <a:lnTo>
                    <a:pt x="15020" y="6726"/>
                  </a:lnTo>
                  <a:lnTo>
                    <a:pt x="14877" y="6079"/>
                  </a:lnTo>
                  <a:lnTo>
                    <a:pt x="14019" y="5303"/>
                  </a:lnTo>
                  <a:lnTo>
                    <a:pt x="13589" y="4786"/>
                  </a:lnTo>
                  <a:lnTo>
                    <a:pt x="12588" y="4398"/>
                  </a:lnTo>
                  <a:lnTo>
                    <a:pt x="11873" y="4139"/>
                  </a:lnTo>
                  <a:lnTo>
                    <a:pt x="10013" y="4139"/>
                  </a:lnTo>
                  <a:lnTo>
                    <a:pt x="9298" y="4398"/>
                  </a:lnTo>
                  <a:lnTo>
                    <a:pt x="8583" y="4786"/>
                  </a:lnTo>
                  <a:lnTo>
                    <a:pt x="7868" y="5432"/>
                  </a:lnTo>
                  <a:lnTo>
                    <a:pt x="7009" y="6079"/>
                  </a:lnTo>
                  <a:lnTo>
                    <a:pt x="6866" y="6984"/>
                  </a:lnTo>
                  <a:lnTo>
                    <a:pt x="6580" y="7890"/>
                  </a:lnTo>
                  <a:lnTo>
                    <a:pt x="6294" y="8925"/>
                  </a:lnTo>
                  <a:lnTo>
                    <a:pt x="15592" y="8925"/>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1" name="Freeform 44"/>
            <p:cNvSpPr/>
            <p:nvPr/>
          </p:nvSpPr>
          <p:spPr>
            <a:xfrm>
              <a:off x="1746250" y="133350"/>
              <a:ext cx="311151" cy="34713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429" y="21600"/>
                  </a:lnTo>
                  <a:lnTo>
                    <a:pt x="15429" y="8034"/>
                  </a:lnTo>
                  <a:lnTo>
                    <a:pt x="14841" y="6190"/>
                  </a:lnTo>
                  <a:lnTo>
                    <a:pt x="14400" y="5400"/>
                  </a:lnTo>
                  <a:lnTo>
                    <a:pt x="13665" y="4741"/>
                  </a:lnTo>
                  <a:lnTo>
                    <a:pt x="12637" y="4215"/>
                  </a:lnTo>
                  <a:lnTo>
                    <a:pt x="11314" y="4215"/>
                  </a:lnTo>
                  <a:lnTo>
                    <a:pt x="9845" y="4478"/>
                  </a:lnTo>
                  <a:lnTo>
                    <a:pt x="8669" y="4873"/>
                  </a:lnTo>
                  <a:lnTo>
                    <a:pt x="7347" y="6059"/>
                  </a:lnTo>
                  <a:lnTo>
                    <a:pt x="6612" y="7112"/>
                  </a:lnTo>
                  <a:lnTo>
                    <a:pt x="6465" y="8956"/>
                  </a:lnTo>
                  <a:lnTo>
                    <a:pt x="6465" y="21600"/>
                  </a:lnTo>
                  <a:lnTo>
                    <a:pt x="0" y="21600"/>
                  </a:lnTo>
                  <a:lnTo>
                    <a:pt x="0" y="395"/>
                  </a:lnTo>
                  <a:lnTo>
                    <a:pt x="5878" y="395"/>
                  </a:lnTo>
                  <a:lnTo>
                    <a:pt x="5878" y="3556"/>
                  </a:lnTo>
                  <a:lnTo>
                    <a:pt x="6612" y="2634"/>
                  </a:lnTo>
                  <a:lnTo>
                    <a:pt x="7347" y="1976"/>
                  </a:lnTo>
                  <a:lnTo>
                    <a:pt x="8376" y="1317"/>
                  </a:lnTo>
                  <a:lnTo>
                    <a:pt x="9404" y="922"/>
                  </a:lnTo>
                  <a:lnTo>
                    <a:pt x="10433" y="395"/>
                  </a:lnTo>
                  <a:lnTo>
                    <a:pt x="11314" y="263"/>
                  </a:lnTo>
                  <a:lnTo>
                    <a:pt x="12343" y="0"/>
                  </a:lnTo>
                  <a:lnTo>
                    <a:pt x="15576" y="0"/>
                  </a:lnTo>
                  <a:lnTo>
                    <a:pt x="17339" y="659"/>
                  </a:lnTo>
                  <a:lnTo>
                    <a:pt x="18808" y="1317"/>
                  </a:lnTo>
                  <a:lnTo>
                    <a:pt x="20131" y="2239"/>
                  </a:lnTo>
                  <a:lnTo>
                    <a:pt x="20865" y="3293"/>
                  </a:lnTo>
                  <a:lnTo>
                    <a:pt x="21306" y="4741"/>
                  </a:lnTo>
                  <a:lnTo>
                    <a:pt x="21600" y="6190"/>
                  </a:lnTo>
                  <a:lnTo>
                    <a:pt x="216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2" name="Freeform 45"/>
            <p:cNvSpPr/>
            <p:nvPr/>
          </p:nvSpPr>
          <p:spPr>
            <a:xfrm>
              <a:off x="0" y="12700"/>
              <a:ext cx="321734" cy="4677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616"/>
                  </a:lnTo>
                  <a:lnTo>
                    <a:pt x="6253" y="3616"/>
                  </a:lnTo>
                  <a:lnTo>
                    <a:pt x="6253" y="8699"/>
                  </a:lnTo>
                  <a:lnTo>
                    <a:pt x="19468" y="8699"/>
                  </a:lnTo>
                  <a:lnTo>
                    <a:pt x="19468" y="12315"/>
                  </a:lnTo>
                  <a:lnTo>
                    <a:pt x="6253" y="12315"/>
                  </a:lnTo>
                  <a:lnTo>
                    <a:pt x="6253"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3" name="Freeform 46"/>
            <p:cNvSpPr/>
            <p:nvPr/>
          </p:nvSpPr>
          <p:spPr>
            <a:xfrm>
              <a:off x="395816" y="139700"/>
              <a:ext cx="309035" cy="347134"/>
            </a:xfrm>
            <a:custGeom>
              <a:avLst/>
              <a:gdLst/>
              <a:ahLst/>
              <a:cxnLst>
                <a:cxn ang="0">
                  <a:pos x="wd2" y="hd2"/>
                </a:cxn>
                <a:cxn ang="5400000">
                  <a:pos x="wd2" y="hd2"/>
                </a:cxn>
                <a:cxn ang="10800000">
                  <a:pos x="wd2" y="hd2"/>
                </a:cxn>
                <a:cxn ang="16200000">
                  <a:pos x="wd2" y="hd2"/>
                </a:cxn>
              </a:cxnLst>
              <a:rect l="0" t="0" r="r" b="b"/>
              <a:pathLst>
                <a:path w="21600" h="21600" extrusionOk="0">
                  <a:moveTo>
                    <a:pt x="15830" y="21205"/>
                  </a:moveTo>
                  <a:lnTo>
                    <a:pt x="15830" y="18044"/>
                  </a:lnTo>
                  <a:lnTo>
                    <a:pt x="15090" y="18702"/>
                  </a:lnTo>
                  <a:lnTo>
                    <a:pt x="14351" y="19493"/>
                  </a:lnTo>
                  <a:lnTo>
                    <a:pt x="12279" y="20810"/>
                  </a:lnTo>
                  <a:lnTo>
                    <a:pt x="11244" y="20941"/>
                  </a:lnTo>
                  <a:lnTo>
                    <a:pt x="10356" y="21468"/>
                  </a:lnTo>
                  <a:lnTo>
                    <a:pt x="9025" y="21600"/>
                  </a:lnTo>
                  <a:lnTo>
                    <a:pt x="6805" y="21600"/>
                  </a:lnTo>
                  <a:lnTo>
                    <a:pt x="5622" y="21468"/>
                  </a:lnTo>
                  <a:lnTo>
                    <a:pt x="4586" y="21205"/>
                  </a:lnTo>
                  <a:lnTo>
                    <a:pt x="3551" y="20810"/>
                  </a:lnTo>
                  <a:lnTo>
                    <a:pt x="2811" y="20151"/>
                  </a:lnTo>
                  <a:lnTo>
                    <a:pt x="2071" y="19624"/>
                  </a:lnTo>
                  <a:lnTo>
                    <a:pt x="1332" y="18702"/>
                  </a:lnTo>
                  <a:lnTo>
                    <a:pt x="740" y="18044"/>
                  </a:lnTo>
                  <a:lnTo>
                    <a:pt x="592" y="17254"/>
                  </a:lnTo>
                  <a:lnTo>
                    <a:pt x="296" y="16068"/>
                  </a:lnTo>
                  <a:lnTo>
                    <a:pt x="0" y="14751"/>
                  </a:lnTo>
                  <a:lnTo>
                    <a:pt x="0" y="0"/>
                  </a:lnTo>
                  <a:lnTo>
                    <a:pt x="6362" y="0"/>
                  </a:lnTo>
                  <a:lnTo>
                    <a:pt x="6362" y="13434"/>
                  </a:lnTo>
                  <a:lnTo>
                    <a:pt x="6805" y="15146"/>
                  </a:lnTo>
                  <a:lnTo>
                    <a:pt x="7101" y="16068"/>
                  </a:lnTo>
                  <a:lnTo>
                    <a:pt x="7989" y="16727"/>
                  </a:lnTo>
                  <a:lnTo>
                    <a:pt x="9025" y="17254"/>
                  </a:lnTo>
                  <a:lnTo>
                    <a:pt x="10356" y="17385"/>
                  </a:lnTo>
                  <a:lnTo>
                    <a:pt x="11836" y="17254"/>
                  </a:lnTo>
                  <a:lnTo>
                    <a:pt x="13019" y="16595"/>
                  </a:lnTo>
                  <a:lnTo>
                    <a:pt x="14351" y="15673"/>
                  </a:lnTo>
                  <a:lnTo>
                    <a:pt x="14795" y="14488"/>
                  </a:lnTo>
                  <a:lnTo>
                    <a:pt x="15238" y="12512"/>
                  </a:lnTo>
                  <a:lnTo>
                    <a:pt x="15238" y="0"/>
                  </a:lnTo>
                  <a:lnTo>
                    <a:pt x="21600" y="0"/>
                  </a:lnTo>
                  <a:lnTo>
                    <a:pt x="21600" y="21205"/>
                  </a:lnTo>
                  <a:lnTo>
                    <a:pt x="15830" y="2120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4" name="Rectangle 47"/>
            <p:cNvSpPr/>
            <p:nvPr/>
          </p:nvSpPr>
          <p:spPr>
            <a:xfrm>
              <a:off x="442383" y="0"/>
              <a:ext cx="80434" cy="80434"/>
            </a:xfrm>
            <a:prstGeom prst="rect">
              <a:avLst/>
            </a:prstGeom>
            <a:noFill/>
            <a:ln w="3175" cap="flat">
              <a:solidFill>
                <a:srgbClr val="1F1A17"/>
              </a:solidFill>
              <a:prstDash val="solid"/>
              <a:miter lim="8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5" name="Rectangle 48"/>
            <p:cNvSpPr/>
            <p:nvPr/>
          </p:nvSpPr>
          <p:spPr>
            <a:xfrm>
              <a:off x="582083" y="0"/>
              <a:ext cx="76201" cy="80434"/>
            </a:xfrm>
            <a:prstGeom prst="rect">
              <a:avLst/>
            </a:prstGeom>
            <a:noFill/>
            <a:ln w="3175" cap="flat">
              <a:solidFill>
                <a:srgbClr val="1F1A17"/>
              </a:solidFill>
              <a:prstDash val="solid"/>
              <a:miter lim="8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6" name="Freeform 49"/>
            <p:cNvSpPr/>
            <p:nvPr/>
          </p:nvSpPr>
          <p:spPr>
            <a:xfrm>
              <a:off x="797983" y="12700"/>
              <a:ext cx="311151" cy="467784"/>
            </a:xfrm>
            <a:custGeom>
              <a:avLst/>
              <a:gdLst/>
              <a:ahLst/>
              <a:cxnLst>
                <a:cxn ang="0">
                  <a:pos x="wd2" y="hd2"/>
                </a:cxn>
                <a:cxn ang="5400000">
                  <a:pos x="wd2" y="hd2"/>
                </a:cxn>
                <a:cxn ang="10800000">
                  <a:pos x="wd2" y="hd2"/>
                </a:cxn>
                <a:cxn ang="16200000">
                  <a:pos x="wd2" y="hd2"/>
                </a:cxn>
              </a:cxnLst>
              <a:rect l="0" t="0" r="r" b="b"/>
              <a:pathLst>
                <a:path w="21600" h="21600" extrusionOk="0">
                  <a:moveTo>
                    <a:pt x="6465" y="0"/>
                  </a:moveTo>
                  <a:lnTo>
                    <a:pt x="6465" y="7917"/>
                  </a:lnTo>
                  <a:lnTo>
                    <a:pt x="7935" y="6939"/>
                  </a:lnTo>
                  <a:lnTo>
                    <a:pt x="9698" y="6060"/>
                  </a:lnTo>
                  <a:lnTo>
                    <a:pt x="11608" y="5571"/>
                  </a:lnTo>
                  <a:lnTo>
                    <a:pt x="15576" y="5571"/>
                  </a:lnTo>
                  <a:lnTo>
                    <a:pt x="19102" y="6548"/>
                  </a:lnTo>
                  <a:lnTo>
                    <a:pt x="20131" y="7428"/>
                  </a:lnTo>
                  <a:lnTo>
                    <a:pt x="20865" y="8210"/>
                  </a:lnTo>
                  <a:lnTo>
                    <a:pt x="21306" y="9187"/>
                  </a:lnTo>
                  <a:lnTo>
                    <a:pt x="21600" y="10556"/>
                  </a:lnTo>
                  <a:lnTo>
                    <a:pt x="21600" y="21600"/>
                  </a:lnTo>
                  <a:lnTo>
                    <a:pt x="15429" y="21600"/>
                  </a:lnTo>
                  <a:lnTo>
                    <a:pt x="15429" y="11240"/>
                  </a:lnTo>
                  <a:lnTo>
                    <a:pt x="14841" y="10165"/>
                  </a:lnTo>
                  <a:lnTo>
                    <a:pt x="14400" y="9578"/>
                  </a:lnTo>
                  <a:lnTo>
                    <a:pt x="13665" y="9090"/>
                  </a:lnTo>
                  <a:lnTo>
                    <a:pt x="12637" y="8699"/>
                  </a:lnTo>
                  <a:lnTo>
                    <a:pt x="11314" y="8699"/>
                  </a:lnTo>
                  <a:lnTo>
                    <a:pt x="9845" y="8894"/>
                  </a:lnTo>
                  <a:lnTo>
                    <a:pt x="8669" y="9187"/>
                  </a:lnTo>
                  <a:lnTo>
                    <a:pt x="7200" y="10165"/>
                  </a:lnTo>
                  <a:lnTo>
                    <a:pt x="6906" y="10653"/>
                  </a:lnTo>
                  <a:lnTo>
                    <a:pt x="6465" y="12022"/>
                  </a:lnTo>
                  <a:lnTo>
                    <a:pt x="6465" y="21600"/>
                  </a:lnTo>
                  <a:lnTo>
                    <a:pt x="0" y="21600"/>
                  </a:lnTo>
                  <a:lnTo>
                    <a:pt x="0" y="0"/>
                  </a:lnTo>
                  <a:lnTo>
                    <a:pt x="6465"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7" name="Rectangle 50"/>
            <p:cNvSpPr/>
            <p:nvPr/>
          </p:nvSpPr>
          <p:spPr>
            <a:xfrm>
              <a:off x="1202266" y="12699"/>
              <a:ext cx="88901" cy="467784"/>
            </a:xfrm>
            <a:prstGeom prst="rect">
              <a:avLst/>
            </a:prstGeom>
            <a:noFill/>
            <a:ln w="3175" cap="flat">
              <a:solidFill>
                <a:srgbClr val="1F1A17"/>
              </a:solidFill>
              <a:prstDash val="solid"/>
              <a:miter lim="8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8" name="Freeform 51"/>
            <p:cNvSpPr/>
            <p:nvPr/>
          </p:nvSpPr>
          <p:spPr>
            <a:xfrm>
              <a:off x="1354666" y="133350"/>
              <a:ext cx="319618" cy="353484"/>
            </a:xfrm>
            <a:custGeom>
              <a:avLst/>
              <a:gdLst/>
              <a:ahLst/>
              <a:cxnLst>
                <a:cxn ang="0">
                  <a:pos x="wd2" y="hd2"/>
                </a:cxn>
                <a:cxn ang="5400000">
                  <a:pos x="wd2" y="hd2"/>
                </a:cxn>
                <a:cxn ang="10800000">
                  <a:pos x="wd2" y="hd2"/>
                </a:cxn>
                <a:cxn ang="16200000">
                  <a:pos x="wd2" y="hd2"/>
                </a:cxn>
              </a:cxnLst>
              <a:rect l="0" t="0" r="r" b="b"/>
              <a:pathLst>
                <a:path w="21600" h="21600" extrusionOk="0">
                  <a:moveTo>
                    <a:pt x="15306" y="14616"/>
                  </a:moveTo>
                  <a:lnTo>
                    <a:pt x="21314" y="15521"/>
                  </a:lnTo>
                  <a:lnTo>
                    <a:pt x="20599" y="16814"/>
                  </a:lnTo>
                  <a:lnTo>
                    <a:pt x="19597" y="18108"/>
                  </a:lnTo>
                  <a:lnTo>
                    <a:pt x="18739" y="19272"/>
                  </a:lnTo>
                  <a:lnTo>
                    <a:pt x="17452" y="20177"/>
                  </a:lnTo>
                  <a:lnTo>
                    <a:pt x="16307" y="20824"/>
                  </a:lnTo>
                  <a:lnTo>
                    <a:pt x="14877" y="21212"/>
                  </a:lnTo>
                  <a:lnTo>
                    <a:pt x="13160" y="21471"/>
                  </a:lnTo>
                  <a:lnTo>
                    <a:pt x="11158" y="21600"/>
                  </a:lnTo>
                  <a:lnTo>
                    <a:pt x="9727" y="21600"/>
                  </a:lnTo>
                  <a:lnTo>
                    <a:pt x="8583" y="21471"/>
                  </a:lnTo>
                  <a:lnTo>
                    <a:pt x="7295" y="21212"/>
                  </a:lnTo>
                  <a:lnTo>
                    <a:pt x="6151" y="20824"/>
                  </a:lnTo>
                  <a:lnTo>
                    <a:pt x="4864" y="20307"/>
                  </a:lnTo>
                  <a:lnTo>
                    <a:pt x="3862" y="19660"/>
                  </a:lnTo>
                  <a:lnTo>
                    <a:pt x="3147" y="19013"/>
                  </a:lnTo>
                  <a:lnTo>
                    <a:pt x="2432" y="18108"/>
                  </a:lnTo>
                  <a:lnTo>
                    <a:pt x="1287" y="16685"/>
                  </a:lnTo>
                  <a:lnTo>
                    <a:pt x="858" y="14874"/>
                  </a:lnTo>
                  <a:lnTo>
                    <a:pt x="286" y="12934"/>
                  </a:lnTo>
                  <a:lnTo>
                    <a:pt x="0" y="10994"/>
                  </a:lnTo>
                  <a:lnTo>
                    <a:pt x="286" y="8537"/>
                  </a:lnTo>
                  <a:lnTo>
                    <a:pt x="858" y="6338"/>
                  </a:lnTo>
                  <a:lnTo>
                    <a:pt x="1717" y="4398"/>
                  </a:lnTo>
                  <a:lnTo>
                    <a:pt x="3147" y="2846"/>
                  </a:lnTo>
                  <a:lnTo>
                    <a:pt x="4721" y="1552"/>
                  </a:lnTo>
                  <a:lnTo>
                    <a:pt x="6580" y="647"/>
                  </a:lnTo>
                  <a:lnTo>
                    <a:pt x="8583" y="0"/>
                  </a:lnTo>
                  <a:lnTo>
                    <a:pt x="13160" y="0"/>
                  </a:lnTo>
                  <a:lnTo>
                    <a:pt x="15306" y="647"/>
                  </a:lnTo>
                  <a:lnTo>
                    <a:pt x="16307" y="1035"/>
                  </a:lnTo>
                  <a:lnTo>
                    <a:pt x="17166" y="1552"/>
                  </a:lnTo>
                  <a:lnTo>
                    <a:pt x="18024" y="2199"/>
                  </a:lnTo>
                  <a:lnTo>
                    <a:pt x="18739" y="3104"/>
                  </a:lnTo>
                  <a:lnTo>
                    <a:pt x="19454" y="3751"/>
                  </a:lnTo>
                  <a:lnTo>
                    <a:pt x="20170" y="4656"/>
                  </a:lnTo>
                  <a:lnTo>
                    <a:pt x="20599" y="5691"/>
                  </a:lnTo>
                  <a:lnTo>
                    <a:pt x="20885" y="6726"/>
                  </a:lnTo>
                  <a:lnTo>
                    <a:pt x="21314" y="9442"/>
                  </a:lnTo>
                  <a:lnTo>
                    <a:pt x="21600" y="12287"/>
                  </a:lnTo>
                  <a:lnTo>
                    <a:pt x="6294" y="12287"/>
                  </a:lnTo>
                  <a:lnTo>
                    <a:pt x="6294" y="13581"/>
                  </a:lnTo>
                  <a:lnTo>
                    <a:pt x="6866" y="14486"/>
                  </a:lnTo>
                  <a:lnTo>
                    <a:pt x="7009" y="15262"/>
                  </a:lnTo>
                  <a:lnTo>
                    <a:pt x="7868" y="16168"/>
                  </a:lnTo>
                  <a:lnTo>
                    <a:pt x="8583" y="16814"/>
                  </a:lnTo>
                  <a:lnTo>
                    <a:pt x="9441" y="17332"/>
                  </a:lnTo>
                  <a:lnTo>
                    <a:pt x="10156" y="17461"/>
                  </a:lnTo>
                  <a:lnTo>
                    <a:pt x="11444" y="17461"/>
                  </a:lnTo>
                  <a:lnTo>
                    <a:pt x="12588" y="17332"/>
                  </a:lnTo>
                  <a:lnTo>
                    <a:pt x="13875" y="16814"/>
                  </a:lnTo>
                  <a:lnTo>
                    <a:pt x="14591" y="15909"/>
                  </a:lnTo>
                  <a:lnTo>
                    <a:pt x="15306" y="1461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49" name="Freeform 52"/>
            <p:cNvSpPr/>
            <p:nvPr/>
          </p:nvSpPr>
          <p:spPr>
            <a:xfrm>
              <a:off x="1447800" y="201083"/>
              <a:ext cx="137584" cy="78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6930"/>
                  </a:lnTo>
                  <a:lnTo>
                    <a:pt x="20271" y="11676"/>
                  </a:lnTo>
                  <a:lnTo>
                    <a:pt x="19938" y="8757"/>
                  </a:lnTo>
                  <a:lnTo>
                    <a:pt x="17945" y="5254"/>
                  </a:lnTo>
                  <a:lnTo>
                    <a:pt x="16948" y="2919"/>
                  </a:lnTo>
                  <a:lnTo>
                    <a:pt x="14622" y="1168"/>
                  </a:lnTo>
                  <a:lnTo>
                    <a:pt x="12960" y="0"/>
                  </a:lnTo>
                  <a:lnTo>
                    <a:pt x="8640" y="0"/>
                  </a:lnTo>
                  <a:lnTo>
                    <a:pt x="6978" y="1168"/>
                  </a:lnTo>
                  <a:lnTo>
                    <a:pt x="5317" y="2919"/>
                  </a:lnTo>
                  <a:lnTo>
                    <a:pt x="3655" y="5838"/>
                  </a:lnTo>
                  <a:lnTo>
                    <a:pt x="1662" y="8757"/>
                  </a:lnTo>
                  <a:lnTo>
                    <a:pt x="1329" y="12843"/>
                  </a:lnTo>
                  <a:lnTo>
                    <a:pt x="665" y="16930"/>
                  </a:lnTo>
                  <a:lnTo>
                    <a:pt x="0" y="2160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50" name="Freeform 53"/>
            <p:cNvSpPr/>
            <p:nvPr/>
          </p:nvSpPr>
          <p:spPr>
            <a:xfrm>
              <a:off x="1746250" y="133350"/>
              <a:ext cx="311151" cy="34713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429" y="21600"/>
                  </a:lnTo>
                  <a:lnTo>
                    <a:pt x="15429" y="8034"/>
                  </a:lnTo>
                  <a:lnTo>
                    <a:pt x="14841" y="6190"/>
                  </a:lnTo>
                  <a:lnTo>
                    <a:pt x="14400" y="5400"/>
                  </a:lnTo>
                  <a:lnTo>
                    <a:pt x="13665" y="4741"/>
                  </a:lnTo>
                  <a:lnTo>
                    <a:pt x="12637" y="4215"/>
                  </a:lnTo>
                  <a:lnTo>
                    <a:pt x="11314" y="4215"/>
                  </a:lnTo>
                  <a:lnTo>
                    <a:pt x="9845" y="4478"/>
                  </a:lnTo>
                  <a:lnTo>
                    <a:pt x="8669" y="4873"/>
                  </a:lnTo>
                  <a:lnTo>
                    <a:pt x="7347" y="6059"/>
                  </a:lnTo>
                  <a:lnTo>
                    <a:pt x="6612" y="7112"/>
                  </a:lnTo>
                  <a:lnTo>
                    <a:pt x="6465" y="8956"/>
                  </a:lnTo>
                  <a:lnTo>
                    <a:pt x="6465" y="21600"/>
                  </a:lnTo>
                  <a:lnTo>
                    <a:pt x="0" y="21600"/>
                  </a:lnTo>
                  <a:lnTo>
                    <a:pt x="0" y="395"/>
                  </a:lnTo>
                  <a:lnTo>
                    <a:pt x="5878" y="395"/>
                  </a:lnTo>
                  <a:lnTo>
                    <a:pt x="5878" y="3556"/>
                  </a:lnTo>
                  <a:lnTo>
                    <a:pt x="6612" y="2634"/>
                  </a:lnTo>
                  <a:lnTo>
                    <a:pt x="7347" y="1976"/>
                  </a:lnTo>
                  <a:lnTo>
                    <a:pt x="8376" y="1317"/>
                  </a:lnTo>
                  <a:lnTo>
                    <a:pt x="9404" y="922"/>
                  </a:lnTo>
                  <a:lnTo>
                    <a:pt x="10433" y="395"/>
                  </a:lnTo>
                  <a:lnTo>
                    <a:pt x="11314" y="263"/>
                  </a:lnTo>
                  <a:lnTo>
                    <a:pt x="12343" y="0"/>
                  </a:lnTo>
                  <a:lnTo>
                    <a:pt x="15576" y="0"/>
                  </a:lnTo>
                  <a:lnTo>
                    <a:pt x="17339" y="659"/>
                  </a:lnTo>
                  <a:lnTo>
                    <a:pt x="18808" y="1317"/>
                  </a:lnTo>
                  <a:lnTo>
                    <a:pt x="20131" y="2239"/>
                  </a:lnTo>
                  <a:lnTo>
                    <a:pt x="20865" y="3293"/>
                  </a:lnTo>
                  <a:lnTo>
                    <a:pt x="21306" y="4741"/>
                  </a:lnTo>
                  <a:lnTo>
                    <a:pt x="21600" y="6190"/>
                  </a:lnTo>
                  <a:lnTo>
                    <a:pt x="2160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grpSp>
      <p:grpSp>
        <p:nvGrpSpPr>
          <p:cNvPr id="3" name="Gruppieren 2">
            <a:extLst>
              <a:ext uri="{FF2B5EF4-FFF2-40B4-BE49-F238E27FC236}">
                <a16:creationId xmlns:a16="http://schemas.microsoft.com/office/drawing/2014/main" id="{76B45E1B-230E-E54A-8ABF-70A370DFF0DF}"/>
              </a:ext>
            </a:extLst>
          </p:cNvPr>
          <p:cNvGrpSpPr/>
          <p:nvPr/>
        </p:nvGrpSpPr>
        <p:grpSpPr>
          <a:xfrm>
            <a:off x="3443407" y="837560"/>
            <a:ext cx="5112000" cy="5112000"/>
            <a:chOff x="3456557" y="1147253"/>
            <a:chExt cx="5164627" cy="5126567"/>
          </a:xfrm>
        </p:grpSpPr>
        <p:sp>
          <p:nvSpPr>
            <p:cNvPr id="1552" name="Freeform 54"/>
            <p:cNvSpPr/>
            <p:nvPr/>
          </p:nvSpPr>
          <p:spPr>
            <a:xfrm>
              <a:off x="3456557" y="1147253"/>
              <a:ext cx="2527301" cy="2484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36" y="20533"/>
                  </a:lnTo>
                  <a:lnTo>
                    <a:pt x="163" y="19484"/>
                  </a:lnTo>
                  <a:lnTo>
                    <a:pt x="308" y="18454"/>
                  </a:lnTo>
                  <a:lnTo>
                    <a:pt x="488" y="17405"/>
                  </a:lnTo>
                  <a:lnTo>
                    <a:pt x="742" y="16393"/>
                  </a:lnTo>
                  <a:lnTo>
                    <a:pt x="1013" y="15381"/>
                  </a:lnTo>
                  <a:lnTo>
                    <a:pt x="1321" y="14406"/>
                  </a:lnTo>
                  <a:lnTo>
                    <a:pt x="1682" y="13449"/>
                  </a:lnTo>
                  <a:lnTo>
                    <a:pt x="2080" y="12474"/>
                  </a:lnTo>
                  <a:lnTo>
                    <a:pt x="2533" y="11573"/>
                  </a:lnTo>
                  <a:lnTo>
                    <a:pt x="3021" y="10671"/>
                  </a:lnTo>
                  <a:lnTo>
                    <a:pt x="3546" y="9770"/>
                  </a:lnTo>
                  <a:lnTo>
                    <a:pt x="4107" y="8942"/>
                  </a:lnTo>
                  <a:lnTo>
                    <a:pt x="4704" y="8132"/>
                  </a:lnTo>
                  <a:lnTo>
                    <a:pt x="5355" y="7323"/>
                  </a:lnTo>
                  <a:lnTo>
                    <a:pt x="6024" y="6568"/>
                  </a:lnTo>
                  <a:lnTo>
                    <a:pt x="6730" y="5832"/>
                  </a:lnTo>
                  <a:lnTo>
                    <a:pt x="7489" y="5133"/>
                  </a:lnTo>
                  <a:lnTo>
                    <a:pt x="8285" y="4489"/>
                  </a:lnTo>
                  <a:lnTo>
                    <a:pt x="9118" y="3864"/>
                  </a:lnTo>
                  <a:lnTo>
                    <a:pt x="9968" y="3312"/>
                  </a:lnTo>
                  <a:lnTo>
                    <a:pt x="10854" y="2741"/>
                  </a:lnTo>
                  <a:lnTo>
                    <a:pt x="11777" y="2245"/>
                  </a:lnTo>
                  <a:lnTo>
                    <a:pt x="12754" y="1821"/>
                  </a:lnTo>
                  <a:lnTo>
                    <a:pt x="13731" y="1417"/>
                  </a:lnTo>
                  <a:lnTo>
                    <a:pt x="14780" y="1030"/>
                  </a:lnTo>
                  <a:lnTo>
                    <a:pt x="16915" y="478"/>
                  </a:lnTo>
                  <a:lnTo>
                    <a:pt x="18036" y="294"/>
                  </a:lnTo>
                  <a:lnTo>
                    <a:pt x="19212" y="129"/>
                  </a:lnTo>
                  <a:lnTo>
                    <a:pt x="20406" y="37"/>
                  </a:lnTo>
                  <a:lnTo>
                    <a:pt x="21600" y="0"/>
                  </a:lnTo>
                  <a:close/>
                </a:path>
              </a:pathLst>
            </a:custGeom>
            <a:solidFill>
              <a:srgbClr val="008FE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3" name="Freeform 55"/>
            <p:cNvSpPr/>
            <p:nvPr/>
          </p:nvSpPr>
          <p:spPr>
            <a:xfrm>
              <a:off x="3456557" y="1147253"/>
              <a:ext cx="2527301" cy="2484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36" y="20533"/>
                  </a:lnTo>
                  <a:lnTo>
                    <a:pt x="163" y="19484"/>
                  </a:lnTo>
                  <a:lnTo>
                    <a:pt x="308" y="18454"/>
                  </a:lnTo>
                  <a:lnTo>
                    <a:pt x="488" y="17405"/>
                  </a:lnTo>
                  <a:lnTo>
                    <a:pt x="742" y="16393"/>
                  </a:lnTo>
                  <a:lnTo>
                    <a:pt x="1013" y="15381"/>
                  </a:lnTo>
                  <a:lnTo>
                    <a:pt x="1321" y="14406"/>
                  </a:lnTo>
                  <a:lnTo>
                    <a:pt x="1682" y="13449"/>
                  </a:lnTo>
                  <a:lnTo>
                    <a:pt x="2080" y="12474"/>
                  </a:lnTo>
                  <a:lnTo>
                    <a:pt x="2533" y="11573"/>
                  </a:lnTo>
                  <a:lnTo>
                    <a:pt x="3021" y="10671"/>
                  </a:lnTo>
                  <a:lnTo>
                    <a:pt x="3546" y="9770"/>
                  </a:lnTo>
                  <a:lnTo>
                    <a:pt x="4107" y="8942"/>
                  </a:lnTo>
                  <a:lnTo>
                    <a:pt x="4704" y="8132"/>
                  </a:lnTo>
                  <a:lnTo>
                    <a:pt x="5355" y="7323"/>
                  </a:lnTo>
                  <a:lnTo>
                    <a:pt x="6024" y="6568"/>
                  </a:lnTo>
                  <a:lnTo>
                    <a:pt x="6730" y="5832"/>
                  </a:lnTo>
                  <a:lnTo>
                    <a:pt x="7489" y="5133"/>
                  </a:lnTo>
                  <a:lnTo>
                    <a:pt x="8285" y="4489"/>
                  </a:lnTo>
                  <a:lnTo>
                    <a:pt x="9118" y="3864"/>
                  </a:lnTo>
                  <a:lnTo>
                    <a:pt x="9968" y="3312"/>
                  </a:lnTo>
                  <a:lnTo>
                    <a:pt x="10854" y="2741"/>
                  </a:lnTo>
                  <a:lnTo>
                    <a:pt x="11777" y="2245"/>
                  </a:lnTo>
                  <a:lnTo>
                    <a:pt x="12754" y="1821"/>
                  </a:lnTo>
                  <a:lnTo>
                    <a:pt x="13731" y="1417"/>
                  </a:lnTo>
                  <a:lnTo>
                    <a:pt x="14780" y="1030"/>
                  </a:lnTo>
                  <a:lnTo>
                    <a:pt x="16915" y="478"/>
                  </a:lnTo>
                  <a:lnTo>
                    <a:pt x="18036" y="294"/>
                  </a:lnTo>
                  <a:lnTo>
                    <a:pt x="19212" y="129"/>
                  </a:lnTo>
                  <a:lnTo>
                    <a:pt x="20406" y="37"/>
                  </a:lnTo>
                  <a:lnTo>
                    <a:pt x="21600" y="0"/>
                  </a:lnTo>
                </a:path>
              </a:pathLst>
            </a:custGeom>
            <a:ln w="3175">
              <a:solidFill>
                <a:srgbClr val="1F1A17"/>
              </a:solidFill>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4" name="Freeform 56"/>
            <p:cNvSpPr/>
            <p:nvPr/>
          </p:nvSpPr>
          <p:spPr>
            <a:xfrm>
              <a:off x="3467100" y="3731684"/>
              <a:ext cx="2516718" cy="25294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6"/>
                  </a:lnTo>
                  <a:lnTo>
                    <a:pt x="21600" y="21600"/>
                  </a:lnTo>
                  <a:lnTo>
                    <a:pt x="20546" y="21546"/>
                  </a:lnTo>
                  <a:lnTo>
                    <a:pt x="19511" y="21455"/>
                  </a:lnTo>
                  <a:lnTo>
                    <a:pt x="18457" y="21311"/>
                  </a:lnTo>
                  <a:lnTo>
                    <a:pt x="17440" y="21112"/>
                  </a:lnTo>
                  <a:lnTo>
                    <a:pt x="16441" y="20877"/>
                  </a:lnTo>
                  <a:lnTo>
                    <a:pt x="15442" y="20606"/>
                  </a:lnTo>
                  <a:lnTo>
                    <a:pt x="14461" y="20299"/>
                  </a:lnTo>
                  <a:lnTo>
                    <a:pt x="13480" y="19919"/>
                  </a:lnTo>
                  <a:lnTo>
                    <a:pt x="12535" y="19539"/>
                  </a:lnTo>
                  <a:lnTo>
                    <a:pt x="11608" y="19069"/>
                  </a:lnTo>
                  <a:lnTo>
                    <a:pt x="10718" y="18581"/>
                  </a:lnTo>
                  <a:lnTo>
                    <a:pt x="9828" y="18057"/>
                  </a:lnTo>
                  <a:lnTo>
                    <a:pt x="8992" y="17515"/>
                  </a:lnTo>
                  <a:lnTo>
                    <a:pt x="8175" y="16900"/>
                  </a:lnTo>
                  <a:lnTo>
                    <a:pt x="7376" y="16268"/>
                  </a:lnTo>
                  <a:lnTo>
                    <a:pt x="6613" y="15581"/>
                  </a:lnTo>
                  <a:lnTo>
                    <a:pt x="5904" y="14858"/>
                  </a:lnTo>
                  <a:lnTo>
                    <a:pt x="5196" y="14117"/>
                  </a:lnTo>
                  <a:lnTo>
                    <a:pt x="4523" y="13322"/>
                  </a:lnTo>
                  <a:lnTo>
                    <a:pt x="3906" y="12508"/>
                  </a:lnTo>
                  <a:lnTo>
                    <a:pt x="3324" y="11641"/>
                  </a:lnTo>
                  <a:lnTo>
                    <a:pt x="2798" y="10755"/>
                  </a:lnTo>
                  <a:lnTo>
                    <a:pt x="2271" y="9815"/>
                  </a:lnTo>
                  <a:lnTo>
                    <a:pt x="1853" y="8857"/>
                  </a:lnTo>
                  <a:lnTo>
                    <a:pt x="1417" y="7863"/>
                  </a:lnTo>
                  <a:lnTo>
                    <a:pt x="1072" y="6851"/>
                  </a:lnTo>
                  <a:lnTo>
                    <a:pt x="763" y="5784"/>
                  </a:lnTo>
                  <a:lnTo>
                    <a:pt x="490" y="4682"/>
                  </a:lnTo>
                  <a:lnTo>
                    <a:pt x="272" y="3579"/>
                  </a:lnTo>
                  <a:lnTo>
                    <a:pt x="163" y="2422"/>
                  </a:lnTo>
                  <a:lnTo>
                    <a:pt x="73" y="1229"/>
                  </a:lnTo>
                  <a:lnTo>
                    <a:pt x="0" y="0"/>
                  </a:lnTo>
                  <a:close/>
                </a:path>
              </a:pathLst>
            </a:custGeom>
            <a:solidFill>
              <a:srgbClr val="00924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5" name="Freeform 57"/>
            <p:cNvSpPr/>
            <p:nvPr/>
          </p:nvSpPr>
          <p:spPr>
            <a:xfrm>
              <a:off x="3467100" y="3731684"/>
              <a:ext cx="2516718" cy="25294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6"/>
                  </a:lnTo>
                  <a:lnTo>
                    <a:pt x="21600" y="21600"/>
                  </a:lnTo>
                  <a:lnTo>
                    <a:pt x="20546" y="21546"/>
                  </a:lnTo>
                  <a:lnTo>
                    <a:pt x="19511" y="21455"/>
                  </a:lnTo>
                  <a:lnTo>
                    <a:pt x="18457" y="21311"/>
                  </a:lnTo>
                  <a:lnTo>
                    <a:pt x="17440" y="21112"/>
                  </a:lnTo>
                  <a:lnTo>
                    <a:pt x="16441" y="20877"/>
                  </a:lnTo>
                  <a:lnTo>
                    <a:pt x="15442" y="20606"/>
                  </a:lnTo>
                  <a:lnTo>
                    <a:pt x="14461" y="20299"/>
                  </a:lnTo>
                  <a:lnTo>
                    <a:pt x="13480" y="19919"/>
                  </a:lnTo>
                  <a:lnTo>
                    <a:pt x="12535" y="19539"/>
                  </a:lnTo>
                  <a:lnTo>
                    <a:pt x="11608" y="19069"/>
                  </a:lnTo>
                  <a:lnTo>
                    <a:pt x="10718" y="18581"/>
                  </a:lnTo>
                  <a:lnTo>
                    <a:pt x="9828" y="18057"/>
                  </a:lnTo>
                  <a:lnTo>
                    <a:pt x="8992" y="17515"/>
                  </a:lnTo>
                  <a:lnTo>
                    <a:pt x="8175" y="16900"/>
                  </a:lnTo>
                  <a:lnTo>
                    <a:pt x="7376" y="16268"/>
                  </a:lnTo>
                  <a:lnTo>
                    <a:pt x="6613" y="15581"/>
                  </a:lnTo>
                  <a:lnTo>
                    <a:pt x="5904" y="14858"/>
                  </a:lnTo>
                  <a:lnTo>
                    <a:pt x="5196" y="14117"/>
                  </a:lnTo>
                  <a:lnTo>
                    <a:pt x="4523" y="13322"/>
                  </a:lnTo>
                  <a:lnTo>
                    <a:pt x="3906" y="12508"/>
                  </a:lnTo>
                  <a:lnTo>
                    <a:pt x="3324" y="11641"/>
                  </a:lnTo>
                  <a:lnTo>
                    <a:pt x="2798" y="10755"/>
                  </a:lnTo>
                  <a:lnTo>
                    <a:pt x="2271" y="9815"/>
                  </a:lnTo>
                  <a:lnTo>
                    <a:pt x="1853" y="8857"/>
                  </a:lnTo>
                  <a:lnTo>
                    <a:pt x="1417" y="7863"/>
                  </a:lnTo>
                  <a:lnTo>
                    <a:pt x="1072" y="6851"/>
                  </a:lnTo>
                  <a:lnTo>
                    <a:pt x="763" y="5784"/>
                  </a:lnTo>
                  <a:lnTo>
                    <a:pt x="490" y="4682"/>
                  </a:lnTo>
                  <a:lnTo>
                    <a:pt x="272" y="3579"/>
                  </a:lnTo>
                  <a:lnTo>
                    <a:pt x="163" y="2422"/>
                  </a:lnTo>
                  <a:lnTo>
                    <a:pt x="73" y="1229"/>
                  </a:lnTo>
                  <a:lnTo>
                    <a:pt x="0" y="0"/>
                  </a:lnTo>
                </a:path>
              </a:pathLst>
            </a:custGeom>
            <a:ln w="3175">
              <a:solidFill>
                <a:srgbClr val="1F1A17"/>
              </a:solidFill>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6" name="Freeform 58"/>
            <p:cNvSpPr/>
            <p:nvPr/>
          </p:nvSpPr>
          <p:spPr>
            <a:xfrm>
              <a:off x="6089650" y="1151467"/>
              <a:ext cx="2512484" cy="2480735"/>
            </a:xfrm>
            <a:custGeom>
              <a:avLst/>
              <a:gdLst/>
              <a:ahLst/>
              <a:cxnLst>
                <a:cxn ang="0">
                  <a:pos x="wd2" y="hd2"/>
                </a:cxn>
                <a:cxn ang="5400000">
                  <a:pos x="wd2" y="hd2"/>
                </a:cxn>
                <a:cxn ang="10800000">
                  <a:pos x="wd2" y="hd2"/>
                </a:cxn>
                <a:cxn ang="16200000">
                  <a:pos x="wd2" y="hd2"/>
                </a:cxn>
              </a:cxnLst>
              <a:rect l="0" t="0" r="r" b="b"/>
              <a:pathLst>
                <a:path w="21600" h="21600" extrusionOk="0">
                  <a:moveTo>
                    <a:pt x="21600" y="21563"/>
                  </a:moveTo>
                  <a:lnTo>
                    <a:pt x="0" y="21600"/>
                  </a:lnTo>
                  <a:lnTo>
                    <a:pt x="0" y="0"/>
                  </a:lnTo>
                  <a:lnTo>
                    <a:pt x="1055" y="74"/>
                  </a:lnTo>
                  <a:lnTo>
                    <a:pt x="2093" y="166"/>
                  </a:lnTo>
                  <a:lnTo>
                    <a:pt x="3148" y="313"/>
                  </a:lnTo>
                  <a:lnTo>
                    <a:pt x="4167" y="498"/>
                  </a:lnTo>
                  <a:lnTo>
                    <a:pt x="5168" y="719"/>
                  </a:lnTo>
                  <a:lnTo>
                    <a:pt x="6151" y="995"/>
                  </a:lnTo>
                  <a:lnTo>
                    <a:pt x="7151" y="1309"/>
                  </a:lnTo>
                  <a:lnTo>
                    <a:pt x="8134" y="1677"/>
                  </a:lnTo>
                  <a:lnTo>
                    <a:pt x="9044" y="2083"/>
                  </a:lnTo>
                  <a:lnTo>
                    <a:pt x="9972" y="2525"/>
                  </a:lnTo>
                  <a:lnTo>
                    <a:pt x="10900" y="3023"/>
                  </a:lnTo>
                  <a:lnTo>
                    <a:pt x="11755" y="3520"/>
                  </a:lnTo>
                  <a:lnTo>
                    <a:pt x="12611" y="4091"/>
                  </a:lnTo>
                  <a:lnTo>
                    <a:pt x="13448" y="4700"/>
                  </a:lnTo>
                  <a:lnTo>
                    <a:pt x="14212" y="5326"/>
                  </a:lnTo>
                  <a:lnTo>
                    <a:pt x="14994" y="6008"/>
                  </a:lnTo>
                  <a:lnTo>
                    <a:pt x="15722" y="6727"/>
                  </a:lnTo>
                  <a:lnTo>
                    <a:pt x="16432" y="7483"/>
                  </a:lnTo>
                  <a:lnTo>
                    <a:pt x="17087" y="8257"/>
                  </a:lnTo>
                  <a:lnTo>
                    <a:pt x="17688" y="9068"/>
                  </a:lnTo>
                  <a:lnTo>
                    <a:pt x="18288" y="9934"/>
                  </a:lnTo>
                  <a:lnTo>
                    <a:pt x="18834" y="10818"/>
                  </a:lnTo>
                  <a:lnTo>
                    <a:pt x="19325" y="11758"/>
                  </a:lnTo>
                  <a:lnTo>
                    <a:pt x="19780" y="12717"/>
                  </a:lnTo>
                  <a:lnTo>
                    <a:pt x="20181" y="13712"/>
                  </a:lnTo>
                  <a:lnTo>
                    <a:pt x="20563" y="14744"/>
                  </a:lnTo>
                  <a:lnTo>
                    <a:pt x="20872" y="15795"/>
                  </a:lnTo>
                  <a:lnTo>
                    <a:pt x="21109" y="16900"/>
                  </a:lnTo>
                  <a:lnTo>
                    <a:pt x="21327" y="18006"/>
                  </a:lnTo>
                  <a:lnTo>
                    <a:pt x="21473" y="19167"/>
                  </a:lnTo>
                  <a:lnTo>
                    <a:pt x="21564" y="20347"/>
                  </a:lnTo>
                  <a:lnTo>
                    <a:pt x="21600" y="21563"/>
                  </a:lnTo>
                  <a:close/>
                </a:path>
              </a:pathLst>
            </a:custGeom>
            <a:solidFill>
              <a:srgbClr val="FFF5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7" name="Freeform 59"/>
            <p:cNvSpPr/>
            <p:nvPr/>
          </p:nvSpPr>
          <p:spPr>
            <a:xfrm>
              <a:off x="6089650" y="1151467"/>
              <a:ext cx="2512484" cy="2480735"/>
            </a:xfrm>
            <a:custGeom>
              <a:avLst/>
              <a:gdLst/>
              <a:ahLst/>
              <a:cxnLst>
                <a:cxn ang="0">
                  <a:pos x="wd2" y="hd2"/>
                </a:cxn>
                <a:cxn ang="5400000">
                  <a:pos x="wd2" y="hd2"/>
                </a:cxn>
                <a:cxn ang="10800000">
                  <a:pos x="wd2" y="hd2"/>
                </a:cxn>
                <a:cxn ang="16200000">
                  <a:pos x="wd2" y="hd2"/>
                </a:cxn>
              </a:cxnLst>
              <a:rect l="0" t="0" r="r" b="b"/>
              <a:pathLst>
                <a:path w="21600" h="21600" extrusionOk="0">
                  <a:moveTo>
                    <a:pt x="21600" y="21563"/>
                  </a:moveTo>
                  <a:lnTo>
                    <a:pt x="0" y="21600"/>
                  </a:lnTo>
                  <a:lnTo>
                    <a:pt x="0" y="0"/>
                  </a:lnTo>
                  <a:lnTo>
                    <a:pt x="1055" y="74"/>
                  </a:lnTo>
                  <a:lnTo>
                    <a:pt x="2093" y="166"/>
                  </a:lnTo>
                  <a:lnTo>
                    <a:pt x="3148" y="313"/>
                  </a:lnTo>
                  <a:lnTo>
                    <a:pt x="4167" y="498"/>
                  </a:lnTo>
                  <a:lnTo>
                    <a:pt x="5168" y="719"/>
                  </a:lnTo>
                  <a:lnTo>
                    <a:pt x="6151" y="995"/>
                  </a:lnTo>
                  <a:lnTo>
                    <a:pt x="7151" y="1309"/>
                  </a:lnTo>
                  <a:lnTo>
                    <a:pt x="8134" y="1677"/>
                  </a:lnTo>
                  <a:lnTo>
                    <a:pt x="9044" y="2083"/>
                  </a:lnTo>
                  <a:lnTo>
                    <a:pt x="9972" y="2525"/>
                  </a:lnTo>
                  <a:lnTo>
                    <a:pt x="10900" y="3023"/>
                  </a:lnTo>
                  <a:lnTo>
                    <a:pt x="11755" y="3520"/>
                  </a:lnTo>
                  <a:lnTo>
                    <a:pt x="12611" y="4091"/>
                  </a:lnTo>
                  <a:lnTo>
                    <a:pt x="13448" y="4700"/>
                  </a:lnTo>
                  <a:lnTo>
                    <a:pt x="14212" y="5326"/>
                  </a:lnTo>
                  <a:lnTo>
                    <a:pt x="14994" y="6008"/>
                  </a:lnTo>
                  <a:lnTo>
                    <a:pt x="15722" y="6727"/>
                  </a:lnTo>
                  <a:lnTo>
                    <a:pt x="16432" y="7483"/>
                  </a:lnTo>
                  <a:lnTo>
                    <a:pt x="17087" y="8257"/>
                  </a:lnTo>
                  <a:lnTo>
                    <a:pt x="17688" y="9068"/>
                  </a:lnTo>
                  <a:lnTo>
                    <a:pt x="18288" y="9934"/>
                  </a:lnTo>
                  <a:lnTo>
                    <a:pt x="18834" y="10818"/>
                  </a:lnTo>
                  <a:lnTo>
                    <a:pt x="19325" y="11758"/>
                  </a:lnTo>
                  <a:lnTo>
                    <a:pt x="19780" y="12717"/>
                  </a:lnTo>
                  <a:lnTo>
                    <a:pt x="20181" y="13712"/>
                  </a:lnTo>
                  <a:lnTo>
                    <a:pt x="20563" y="14744"/>
                  </a:lnTo>
                  <a:lnTo>
                    <a:pt x="20872" y="15795"/>
                  </a:lnTo>
                  <a:lnTo>
                    <a:pt x="21109" y="16900"/>
                  </a:lnTo>
                  <a:lnTo>
                    <a:pt x="21327" y="18006"/>
                  </a:lnTo>
                  <a:lnTo>
                    <a:pt x="21473" y="19167"/>
                  </a:lnTo>
                  <a:lnTo>
                    <a:pt x="21564" y="20347"/>
                  </a:lnTo>
                  <a:lnTo>
                    <a:pt x="21600" y="21563"/>
                  </a:lnTo>
                </a:path>
              </a:pathLst>
            </a:custGeom>
            <a:ln w="3175">
              <a:solidFill>
                <a:srgbClr val="1F1A17"/>
              </a:solidFill>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8" name="Freeform 60"/>
            <p:cNvSpPr/>
            <p:nvPr/>
          </p:nvSpPr>
          <p:spPr>
            <a:xfrm>
              <a:off x="6089650" y="3740170"/>
              <a:ext cx="2531534" cy="25336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528" y="1065"/>
                  </a:lnTo>
                  <a:lnTo>
                    <a:pt x="21437" y="2093"/>
                  </a:lnTo>
                  <a:lnTo>
                    <a:pt x="21293" y="3104"/>
                  </a:lnTo>
                  <a:lnTo>
                    <a:pt x="21076" y="4132"/>
                  </a:lnTo>
                  <a:lnTo>
                    <a:pt x="20860" y="5143"/>
                  </a:lnTo>
                  <a:lnTo>
                    <a:pt x="20589" y="6117"/>
                  </a:lnTo>
                  <a:lnTo>
                    <a:pt x="20245" y="7128"/>
                  </a:lnTo>
                  <a:lnTo>
                    <a:pt x="19884" y="8084"/>
                  </a:lnTo>
                  <a:lnTo>
                    <a:pt x="19487" y="9023"/>
                  </a:lnTo>
                  <a:lnTo>
                    <a:pt x="19054" y="9943"/>
                  </a:lnTo>
                  <a:lnTo>
                    <a:pt x="18566" y="10845"/>
                  </a:lnTo>
                  <a:lnTo>
                    <a:pt x="18042" y="11729"/>
                  </a:lnTo>
                  <a:lnTo>
                    <a:pt x="17464" y="12559"/>
                  </a:lnTo>
                  <a:lnTo>
                    <a:pt x="16868" y="13408"/>
                  </a:lnTo>
                  <a:lnTo>
                    <a:pt x="16218" y="14202"/>
                  </a:lnTo>
                  <a:lnTo>
                    <a:pt x="15550" y="14977"/>
                  </a:lnTo>
                  <a:lnTo>
                    <a:pt x="14845" y="15699"/>
                  </a:lnTo>
                  <a:lnTo>
                    <a:pt x="14087" y="16403"/>
                  </a:lnTo>
                  <a:lnTo>
                    <a:pt x="13292" y="17053"/>
                  </a:lnTo>
                  <a:lnTo>
                    <a:pt x="12462" y="17684"/>
                  </a:lnTo>
                  <a:lnTo>
                    <a:pt x="11613" y="18262"/>
                  </a:lnTo>
                  <a:lnTo>
                    <a:pt x="10728" y="18821"/>
                  </a:lnTo>
                  <a:lnTo>
                    <a:pt x="9807" y="19308"/>
                  </a:lnTo>
                  <a:lnTo>
                    <a:pt x="8831" y="19759"/>
                  </a:lnTo>
                  <a:lnTo>
                    <a:pt x="7856" y="20156"/>
                  </a:lnTo>
                  <a:lnTo>
                    <a:pt x="6809" y="20517"/>
                  </a:lnTo>
                  <a:lnTo>
                    <a:pt x="5743" y="20860"/>
                  </a:lnTo>
                  <a:lnTo>
                    <a:pt x="4641" y="21095"/>
                  </a:lnTo>
                  <a:lnTo>
                    <a:pt x="3540" y="21311"/>
                  </a:lnTo>
                  <a:lnTo>
                    <a:pt x="2384" y="21474"/>
                  </a:lnTo>
                  <a:lnTo>
                    <a:pt x="1192" y="21564"/>
                  </a:lnTo>
                  <a:lnTo>
                    <a:pt x="0" y="21600"/>
                  </a:lnTo>
                  <a:close/>
                </a:path>
              </a:pathLst>
            </a:custGeom>
            <a:solidFill>
              <a:srgbClr val="DA251D"/>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559" name="Freeform 61"/>
            <p:cNvSpPr/>
            <p:nvPr/>
          </p:nvSpPr>
          <p:spPr>
            <a:xfrm>
              <a:off x="6089650" y="3740170"/>
              <a:ext cx="2531534" cy="25336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528" y="1065"/>
                  </a:lnTo>
                  <a:lnTo>
                    <a:pt x="21437" y="2093"/>
                  </a:lnTo>
                  <a:lnTo>
                    <a:pt x="21293" y="3104"/>
                  </a:lnTo>
                  <a:lnTo>
                    <a:pt x="21076" y="4132"/>
                  </a:lnTo>
                  <a:lnTo>
                    <a:pt x="20860" y="5143"/>
                  </a:lnTo>
                  <a:lnTo>
                    <a:pt x="20589" y="6117"/>
                  </a:lnTo>
                  <a:lnTo>
                    <a:pt x="20245" y="7128"/>
                  </a:lnTo>
                  <a:lnTo>
                    <a:pt x="19884" y="8084"/>
                  </a:lnTo>
                  <a:lnTo>
                    <a:pt x="19487" y="9023"/>
                  </a:lnTo>
                  <a:lnTo>
                    <a:pt x="19054" y="9943"/>
                  </a:lnTo>
                  <a:lnTo>
                    <a:pt x="18566" y="10845"/>
                  </a:lnTo>
                  <a:lnTo>
                    <a:pt x="18042" y="11729"/>
                  </a:lnTo>
                  <a:lnTo>
                    <a:pt x="17464" y="12559"/>
                  </a:lnTo>
                  <a:lnTo>
                    <a:pt x="16868" y="13408"/>
                  </a:lnTo>
                  <a:lnTo>
                    <a:pt x="16218" y="14202"/>
                  </a:lnTo>
                  <a:lnTo>
                    <a:pt x="15550" y="14977"/>
                  </a:lnTo>
                  <a:lnTo>
                    <a:pt x="14845" y="15699"/>
                  </a:lnTo>
                  <a:lnTo>
                    <a:pt x="14087" y="16403"/>
                  </a:lnTo>
                  <a:lnTo>
                    <a:pt x="13292" y="17053"/>
                  </a:lnTo>
                  <a:lnTo>
                    <a:pt x="12462" y="17684"/>
                  </a:lnTo>
                  <a:lnTo>
                    <a:pt x="11613" y="18262"/>
                  </a:lnTo>
                  <a:lnTo>
                    <a:pt x="10728" y="18821"/>
                  </a:lnTo>
                  <a:lnTo>
                    <a:pt x="9807" y="19308"/>
                  </a:lnTo>
                  <a:lnTo>
                    <a:pt x="8831" y="19759"/>
                  </a:lnTo>
                  <a:lnTo>
                    <a:pt x="7856" y="20156"/>
                  </a:lnTo>
                  <a:lnTo>
                    <a:pt x="6809" y="20517"/>
                  </a:lnTo>
                  <a:lnTo>
                    <a:pt x="5743" y="20860"/>
                  </a:lnTo>
                  <a:lnTo>
                    <a:pt x="4641" y="21095"/>
                  </a:lnTo>
                  <a:lnTo>
                    <a:pt x="3540" y="21311"/>
                  </a:lnTo>
                  <a:lnTo>
                    <a:pt x="2384" y="21474"/>
                  </a:lnTo>
                  <a:lnTo>
                    <a:pt x="1192" y="21564"/>
                  </a:lnTo>
                  <a:lnTo>
                    <a:pt x="0" y="21600"/>
                  </a:lnTo>
                </a:path>
              </a:pathLst>
            </a:custGeom>
            <a:ln w="3175">
              <a:solidFill>
                <a:srgbClr val="1F1A17"/>
              </a:solidFill>
            </a:ln>
          </p:spPr>
          <p:txBody>
            <a:bodyPr lIns="60959" tIns="60959" rIns="60959" bIns="60959"/>
            <a:lstStyle/>
            <a:p>
              <a:pPr defTabSz="1219200">
                <a:defRPr sz="3200">
                  <a:latin typeface="Times New Roman"/>
                  <a:ea typeface="Times New Roman"/>
                  <a:cs typeface="Times New Roman"/>
                  <a:sym typeface="Times New Roman"/>
                </a:defRPr>
              </a:pPr>
              <a:endParaRPr/>
            </a:p>
          </p:txBody>
        </p:sp>
      </p:grpSp>
      <p:grpSp>
        <p:nvGrpSpPr>
          <p:cNvPr id="1569" name="Group 62"/>
          <p:cNvGrpSpPr/>
          <p:nvPr/>
        </p:nvGrpSpPr>
        <p:grpSpPr>
          <a:xfrm>
            <a:off x="1500942" y="4613673"/>
            <a:ext cx="1549401" cy="480485"/>
            <a:chOff x="0" y="0"/>
            <a:chExt cx="1549400" cy="480484"/>
          </a:xfrm>
        </p:grpSpPr>
        <p:sp>
          <p:nvSpPr>
            <p:cNvPr id="1560" name="Freeform 63"/>
            <p:cNvSpPr/>
            <p:nvPr/>
          </p:nvSpPr>
          <p:spPr>
            <a:xfrm>
              <a:off x="0" y="-1"/>
              <a:ext cx="323851" cy="469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600"/>
                  </a:lnTo>
                  <a:lnTo>
                    <a:pt x="6494" y="3600"/>
                  </a:lnTo>
                  <a:lnTo>
                    <a:pt x="6494" y="8757"/>
                  </a:lnTo>
                  <a:lnTo>
                    <a:pt x="19341" y="8757"/>
                  </a:lnTo>
                  <a:lnTo>
                    <a:pt x="19341" y="12551"/>
                  </a:lnTo>
                  <a:lnTo>
                    <a:pt x="6494" y="12551"/>
                  </a:lnTo>
                  <a:lnTo>
                    <a:pt x="6494" y="21600"/>
                  </a:lnTo>
                  <a:lnTo>
                    <a:pt x="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1" name="Freeform 64"/>
            <p:cNvSpPr/>
            <p:nvPr/>
          </p:nvSpPr>
          <p:spPr>
            <a:xfrm>
              <a:off x="381000" y="122766"/>
              <a:ext cx="349251" cy="357719"/>
            </a:xfrm>
            <a:custGeom>
              <a:avLst/>
              <a:gdLst/>
              <a:ahLst/>
              <a:cxnLst>
                <a:cxn ang="0">
                  <a:pos x="wd2" y="hd2"/>
                </a:cxn>
                <a:cxn ang="5400000">
                  <a:pos x="wd2" y="hd2"/>
                </a:cxn>
                <a:cxn ang="10800000">
                  <a:pos x="wd2" y="hd2"/>
                </a:cxn>
                <a:cxn ang="16200000">
                  <a:pos x="wd2" y="hd2"/>
                </a:cxn>
              </a:cxnLst>
              <a:rect l="0" t="0" r="r" b="b"/>
              <a:pathLst>
                <a:path w="21600" h="21600" extrusionOk="0">
                  <a:moveTo>
                    <a:pt x="0" y="10353"/>
                  </a:moveTo>
                  <a:lnTo>
                    <a:pt x="0" y="9075"/>
                  </a:lnTo>
                  <a:lnTo>
                    <a:pt x="131" y="7669"/>
                  </a:lnTo>
                  <a:lnTo>
                    <a:pt x="655" y="6391"/>
                  </a:lnTo>
                  <a:lnTo>
                    <a:pt x="1309" y="5112"/>
                  </a:lnTo>
                  <a:lnTo>
                    <a:pt x="1964" y="4090"/>
                  </a:lnTo>
                  <a:lnTo>
                    <a:pt x="3011" y="2940"/>
                  </a:lnTo>
                  <a:lnTo>
                    <a:pt x="3927" y="2173"/>
                  </a:lnTo>
                  <a:lnTo>
                    <a:pt x="5236" y="1278"/>
                  </a:lnTo>
                  <a:lnTo>
                    <a:pt x="6415" y="767"/>
                  </a:lnTo>
                  <a:lnTo>
                    <a:pt x="7855" y="383"/>
                  </a:lnTo>
                  <a:lnTo>
                    <a:pt x="9295" y="128"/>
                  </a:lnTo>
                  <a:lnTo>
                    <a:pt x="10735" y="0"/>
                  </a:lnTo>
                  <a:lnTo>
                    <a:pt x="12960" y="128"/>
                  </a:lnTo>
                  <a:lnTo>
                    <a:pt x="15185" y="767"/>
                  </a:lnTo>
                  <a:lnTo>
                    <a:pt x="17018" y="1662"/>
                  </a:lnTo>
                  <a:lnTo>
                    <a:pt x="18589" y="2940"/>
                  </a:lnTo>
                  <a:lnTo>
                    <a:pt x="19898" y="4729"/>
                  </a:lnTo>
                  <a:lnTo>
                    <a:pt x="20945" y="6391"/>
                  </a:lnTo>
                  <a:lnTo>
                    <a:pt x="21469" y="8436"/>
                  </a:lnTo>
                  <a:lnTo>
                    <a:pt x="21600" y="10736"/>
                  </a:lnTo>
                  <a:lnTo>
                    <a:pt x="21469" y="12909"/>
                  </a:lnTo>
                  <a:lnTo>
                    <a:pt x="20945" y="14826"/>
                  </a:lnTo>
                  <a:lnTo>
                    <a:pt x="19898" y="16743"/>
                  </a:lnTo>
                  <a:lnTo>
                    <a:pt x="18589" y="18277"/>
                  </a:lnTo>
                  <a:lnTo>
                    <a:pt x="17018" y="19811"/>
                  </a:lnTo>
                  <a:lnTo>
                    <a:pt x="15055" y="20705"/>
                  </a:lnTo>
                  <a:lnTo>
                    <a:pt x="12960" y="21344"/>
                  </a:lnTo>
                  <a:lnTo>
                    <a:pt x="10735" y="21600"/>
                  </a:lnTo>
                  <a:lnTo>
                    <a:pt x="9425" y="21344"/>
                  </a:lnTo>
                  <a:lnTo>
                    <a:pt x="7855" y="21089"/>
                  </a:lnTo>
                  <a:lnTo>
                    <a:pt x="5236" y="20322"/>
                  </a:lnTo>
                  <a:lnTo>
                    <a:pt x="4189" y="19427"/>
                  </a:lnTo>
                  <a:lnTo>
                    <a:pt x="3011" y="18533"/>
                  </a:lnTo>
                  <a:lnTo>
                    <a:pt x="2225" y="17638"/>
                  </a:lnTo>
                  <a:lnTo>
                    <a:pt x="1309" y="16360"/>
                  </a:lnTo>
                  <a:lnTo>
                    <a:pt x="655" y="15082"/>
                  </a:lnTo>
                  <a:lnTo>
                    <a:pt x="131" y="13804"/>
                  </a:lnTo>
                  <a:lnTo>
                    <a:pt x="0" y="12014"/>
                  </a:lnTo>
                  <a:lnTo>
                    <a:pt x="0" y="10353"/>
                  </a:lnTo>
                  <a:close/>
                  <a:moveTo>
                    <a:pt x="5760" y="10736"/>
                  </a:moveTo>
                  <a:lnTo>
                    <a:pt x="5760" y="12014"/>
                  </a:lnTo>
                  <a:lnTo>
                    <a:pt x="5891" y="13292"/>
                  </a:lnTo>
                  <a:lnTo>
                    <a:pt x="6415" y="14443"/>
                  </a:lnTo>
                  <a:lnTo>
                    <a:pt x="7069" y="15337"/>
                  </a:lnTo>
                  <a:lnTo>
                    <a:pt x="7855" y="16104"/>
                  </a:lnTo>
                  <a:lnTo>
                    <a:pt x="8771" y="16615"/>
                  </a:lnTo>
                  <a:lnTo>
                    <a:pt x="9687" y="16999"/>
                  </a:lnTo>
                  <a:lnTo>
                    <a:pt x="11913" y="16999"/>
                  </a:lnTo>
                  <a:lnTo>
                    <a:pt x="12829" y="16615"/>
                  </a:lnTo>
                  <a:lnTo>
                    <a:pt x="13615" y="16104"/>
                  </a:lnTo>
                  <a:lnTo>
                    <a:pt x="14400" y="15337"/>
                  </a:lnTo>
                  <a:lnTo>
                    <a:pt x="15055" y="14443"/>
                  </a:lnTo>
                  <a:lnTo>
                    <a:pt x="15709" y="13292"/>
                  </a:lnTo>
                  <a:lnTo>
                    <a:pt x="15840" y="12014"/>
                  </a:lnTo>
                  <a:lnTo>
                    <a:pt x="15840" y="9202"/>
                  </a:lnTo>
                  <a:lnTo>
                    <a:pt x="15709" y="7924"/>
                  </a:lnTo>
                  <a:lnTo>
                    <a:pt x="15055" y="6902"/>
                  </a:lnTo>
                  <a:lnTo>
                    <a:pt x="14400" y="6007"/>
                  </a:lnTo>
                  <a:lnTo>
                    <a:pt x="13615" y="5368"/>
                  </a:lnTo>
                  <a:lnTo>
                    <a:pt x="12829" y="4857"/>
                  </a:lnTo>
                  <a:lnTo>
                    <a:pt x="11913" y="4473"/>
                  </a:lnTo>
                  <a:lnTo>
                    <a:pt x="9687" y="4473"/>
                  </a:lnTo>
                  <a:lnTo>
                    <a:pt x="8771" y="4857"/>
                  </a:lnTo>
                  <a:lnTo>
                    <a:pt x="7855" y="5368"/>
                  </a:lnTo>
                  <a:lnTo>
                    <a:pt x="7069" y="6007"/>
                  </a:lnTo>
                  <a:lnTo>
                    <a:pt x="6415" y="6902"/>
                  </a:lnTo>
                  <a:lnTo>
                    <a:pt x="5891" y="7924"/>
                  </a:lnTo>
                  <a:lnTo>
                    <a:pt x="5760" y="9202"/>
                  </a:lnTo>
                  <a:lnTo>
                    <a:pt x="5760" y="1073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2" name="Freeform 65"/>
            <p:cNvSpPr/>
            <p:nvPr/>
          </p:nvSpPr>
          <p:spPr>
            <a:xfrm>
              <a:off x="797983" y="122766"/>
              <a:ext cx="220134" cy="347135"/>
            </a:xfrm>
            <a:custGeom>
              <a:avLst/>
              <a:gdLst/>
              <a:ahLst/>
              <a:cxnLst>
                <a:cxn ang="0">
                  <a:pos x="wd2" y="hd2"/>
                </a:cxn>
                <a:cxn ang="5400000">
                  <a:pos x="wd2" y="hd2"/>
                </a:cxn>
                <a:cxn ang="10800000">
                  <a:pos x="wd2" y="hd2"/>
                </a:cxn>
                <a:cxn ang="16200000">
                  <a:pos x="wd2" y="hd2"/>
                </a:cxn>
              </a:cxnLst>
              <a:rect l="0" t="0" r="r" b="b"/>
              <a:pathLst>
                <a:path w="21600" h="21600" extrusionOk="0">
                  <a:moveTo>
                    <a:pt x="8931" y="21600"/>
                  </a:moveTo>
                  <a:lnTo>
                    <a:pt x="0" y="21600"/>
                  </a:lnTo>
                  <a:lnTo>
                    <a:pt x="0" y="395"/>
                  </a:lnTo>
                  <a:lnTo>
                    <a:pt x="8100" y="395"/>
                  </a:lnTo>
                  <a:lnTo>
                    <a:pt x="8100" y="3556"/>
                  </a:lnTo>
                  <a:lnTo>
                    <a:pt x="10177" y="1712"/>
                  </a:lnTo>
                  <a:lnTo>
                    <a:pt x="12046" y="659"/>
                  </a:lnTo>
                  <a:lnTo>
                    <a:pt x="13708" y="132"/>
                  </a:lnTo>
                  <a:lnTo>
                    <a:pt x="15992" y="0"/>
                  </a:lnTo>
                  <a:lnTo>
                    <a:pt x="17238" y="0"/>
                  </a:lnTo>
                  <a:lnTo>
                    <a:pt x="18692" y="132"/>
                  </a:lnTo>
                  <a:lnTo>
                    <a:pt x="20146" y="659"/>
                  </a:lnTo>
                  <a:lnTo>
                    <a:pt x="21600" y="1054"/>
                  </a:lnTo>
                  <a:lnTo>
                    <a:pt x="19108" y="5927"/>
                  </a:lnTo>
                  <a:lnTo>
                    <a:pt x="16615" y="5268"/>
                  </a:lnTo>
                  <a:lnTo>
                    <a:pt x="14746" y="5005"/>
                  </a:lnTo>
                  <a:lnTo>
                    <a:pt x="13085" y="5005"/>
                  </a:lnTo>
                  <a:lnTo>
                    <a:pt x="10177" y="6585"/>
                  </a:lnTo>
                  <a:lnTo>
                    <a:pt x="9554" y="7902"/>
                  </a:lnTo>
                  <a:lnTo>
                    <a:pt x="9138" y="9088"/>
                  </a:lnTo>
                  <a:lnTo>
                    <a:pt x="8931" y="10668"/>
                  </a:lnTo>
                  <a:lnTo>
                    <a:pt x="8931"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3" name="Freeform 66"/>
            <p:cNvSpPr/>
            <p:nvPr/>
          </p:nvSpPr>
          <p:spPr>
            <a:xfrm>
              <a:off x="1049866" y="122766"/>
              <a:ext cx="499535" cy="347135"/>
            </a:xfrm>
            <a:custGeom>
              <a:avLst/>
              <a:gdLst/>
              <a:ahLst/>
              <a:cxnLst>
                <a:cxn ang="0">
                  <a:pos x="wd2" y="hd2"/>
                </a:cxn>
                <a:cxn ang="5400000">
                  <a:pos x="wd2" y="hd2"/>
                </a:cxn>
                <a:cxn ang="10800000">
                  <a:pos x="wd2" y="hd2"/>
                </a:cxn>
                <a:cxn ang="16200000">
                  <a:pos x="wd2" y="hd2"/>
                </a:cxn>
              </a:cxnLst>
              <a:rect l="0" t="0" r="r" b="b"/>
              <a:pathLst>
                <a:path w="21600" h="21600" extrusionOk="0">
                  <a:moveTo>
                    <a:pt x="0" y="395"/>
                  </a:moveTo>
                  <a:lnTo>
                    <a:pt x="3569" y="395"/>
                  </a:lnTo>
                  <a:lnTo>
                    <a:pt x="3569" y="3293"/>
                  </a:lnTo>
                  <a:lnTo>
                    <a:pt x="4576" y="1976"/>
                  </a:lnTo>
                  <a:lnTo>
                    <a:pt x="5675" y="790"/>
                  </a:lnTo>
                  <a:lnTo>
                    <a:pt x="6956" y="132"/>
                  </a:lnTo>
                  <a:lnTo>
                    <a:pt x="8146" y="0"/>
                  </a:lnTo>
                  <a:lnTo>
                    <a:pt x="8969" y="0"/>
                  </a:lnTo>
                  <a:lnTo>
                    <a:pt x="9610" y="132"/>
                  </a:lnTo>
                  <a:lnTo>
                    <a:pt x="10068" y="395"/>
                  </a:lnTo>
                  <a:lnTo>
                    <a:pt x="10617" y="790"/>
                  </a:lnTo>
                  <a:lnTo>
                    <a:pt x="11075" y="1317"/>
                  </a:lnTo>
                  <a:lnTo>
                    <a:pt x="11624" y="1976"/>
                  </a:lnTo>
                  <a:lnTo>
                    <a:pt x="12081" y="2634"/>
                  </a:lnTo>
                  <a:lnTo>
                    <a:pt x="12356" y="3293"/>
                  </a:lnTo>
                  <a:lnTo>
                    <a:pt x="13271" y="1976"/>
                  </a:lnTo>
                  <a:lnTo>
                    <a:pt x="14553" y="790"/>
                  </a:lnTo>
                  <a:lnTo>
                    <a:pt x="15651" y="132"/>
                  </a:lnTo>
                  <a:lnTo>
                    <a:pt x="16841" y="0"/>
                  </a:lnTo>
                  <a:lnTo>
                    <a:pt x="17664" y="0"/>
                  </a:lnTo>
                  <a:lnTo>
                    <a:pt x="18397" y="132"/>
                  </a:lnTo>
                  <a:lnTo>
                    <a:pt x="19037" y="659"/>
                  </a:lnTo>
                  <a:lnTo>
                    <a:pt x="19586" y="790"/>
                  </a:lnTo>
                  <a:lnTo>
                    <a:pt x="20136" y="1449"/>
                  </a:lnTo>
                  <a:lnTo>
                    <a:pt x="20593" y="2239"/>
                  </a:lnTo>
                  <a:lnTo>
                    <a:pt x="21051" y="2898"/>
                  </a:lnTo>
                  <a:lnTo>
                    <a:pt x="21325" y="3688"/>
                  </a:lnTo>
                  <a:lnTo>
                    <a:pt x="21600" y="5532"/>
                  </a:lnTo>
                  <a:lnTo>
                    <a:pt x="21600" y="21600"/>
                  </a:lnTo>
                  <a:lnTo>
                    <a:pt x="17756" y="21600"/>
                  </a:lnTo>
                  <a:lnTo>
                    <a:pt x="17756" y="9483"/>
                  </a:lnTo>
                  <a:lnTo>
                    <a:pt x="17664" y="6849"/>
                  </a:lnTo>
                  <a:lnTo>
                    <a:pt x="17298" y="5532"/>
                  </a:lnTo>
                  <a:lnTo>
                    <a:pt x="17024" y="4873"/>
                  </a:lnTo>
                  <a:lnTo>
                    <a:pt x="16658" y="4610"/>
                  </a:lnTo>
                  <a:lnTo>
                    <a:pt x="16200" y="4346"/>
                  </a:lnTo>
                  <a:lnTo>
                    <a:pt x="15742" y="4215"/>
                  </a:lnTo>
                  <a:lnTo>
                    <a:pt x="15010" y="4346"/>
                  </a:lnTo>
                  <a:lnTo>
                    <a:pt x="14186" y="5005"/>
                  </a:lnTo>
                  <a:lnTo>
                    <a:pt x="13637" y="5927"/>
                  </a:lnTo>
                  <a:lnTo>
                    <a:pt x="13088" y="7112"/>
                  </a:lnTo>
                  <a:lnTo>
                    <a:pt x="12814" y="8824"/>
                  </a:lnTo>
                  <a:lnTo>
                    <a:pt x="12814" y="21600"/>
                  </a:lnTo>
                  <a:lnTo>
                    <a:pt x="8969" y="21600"/>
                  </a:lnTo>
                  <a:lnTo>
                    <a:pt x="8969" y="10010"/>
                  </a:lnTo>
                  <a:lnTo>
                    <a:pt x="8786" y="7507"/>
                  </a:lnTo>
                  <a:lnTo>
                    <a:pt x="8603" y="5927"/>
                  </a:lnTo>
                  <a:lnTo>
                    <a:pt x="8512" y="5268"/>
                  </a:lnTo>
                  <a:lnTo>
                    <a:pt x="8054" y="4610"/>
                  </a:lnTo>
                  <a:lnTo>
                    <a:pt x="7597" y="4346"/>
                  </a:lnTo>
                  <a:lnTo>
                    <a:pt x="6956" y="4215"/>
                  </a:lnTo>
                  <a:lnTo>
                    <a:pt x="6041" y="4346"/>
                  </a:lnTo>
                  <a:lnTo>
                    <a:pt x="5217" y="5005"/>
                  </a:lnTo>
                  <a:lnTo>
                    <a:pt x="4576" y="5795"/>
                  </a:lnTo>
                  <a:lnTo>
                    <a:pt x="4119" y="7112"/>
                  </a:lnTo>
                  <a:lnTo>
                    <a:pt x="4027" y="8693"/>
                  </a:lnTo>
                  <a:lnTo>
                    <a:pt x="3844" y="11327"/>
                  </a:lnTo>
                  <a:lnTo>
                    <a:pt x="3844" y="21600"/>
                  </a:lnTo>
                  <a:lnTo>
                    <a:pt x="0" y="21600"/>
                  </a:lnTo>
                  <a:lnTo>
                    <a:pt x="0" y="395"/>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4" name="Freeform 67"/>
            <p:cNvSpPr/>
            <p:nvPr/>
          </p:nvSpPr>
          <p:spPr>
            <a:xfrm>
              <a:off x="0" y="-1"/>
              <a:ext cx="323851" cy="469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3600"/>
                  </a:lnTo>
                  <a:lnTo>
                    <a:pt x="6494" y="3600"/>
                  </a:lnTo>
                  <a:lnTo>
                    <a:pt x="6494" y="8757"/>
                  </a:lnTo>
                  <a:lnTo>
                    <a:pt x="19341" y="8757"/>
                  </a:lnTo>
                  <a:lnTo>
                    <a:pt x="19341" y="12551"/>
                  </a:lnTo>
                  <a:lnTo>
                    <a:pt x="6494" y="12551"/>
                  </a:lnTo>
                  <a:lnTo>
                    <a:pt x="6494" y="21600"/>
                  </a:lnTo>
                  <a:lnTo>
                    <a:pt x="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5" name="Freeform 68"/>
            <p:cNvSpPr/>
            <p:nvPr/>
          </p:nvSpPr>
          <p:spPr>
            <a:xfrm>
              <a:off x="381000" y="122766"/>
              <a:ext cx="349251" cy="357719"/>
            </a:xfrm>
            <a:custGeom>
              <a:avLst/>
              <a:gdLst/>
              <a:ahLst/>
              <a:cxnLst>
                <a:cxn ang="0">
                  <a:pos x="wd2" y="hd2"/>
                </a:cxn>
                <a:cxn ang="5400000">
                  <a:pos x="wd2" y="hd2"/>
                </a:cxn>
                <a:cxn ang="10800000">
                  <a:pos x="wd2" y="hd2"/>
                </a:cxn>
                <a:cxn ang="16200000">
                  <a:pos x="wd2" y="hd2"/>
                </a:cxn>
              </a:cxnLst>
              <a:rect l="0" t="0" r="r" b="b"/>
              <a:pathLst>
                <a:path w="21600" h="21600" extrusionOk="0">
                  <a:moveTo>
                    <a:pt x="0" y="10353"/>
                  </a:moveTo>
                  <a:lnTo>
                    <a:pt x="0" y="9075"/>
                  </a:lnTo>
                  <a:lnTo>
                    <a:pt x="131" y="7669"/>
                  </a:lnTo>
                  <a:lnTo>
                    <a:pt x="655" y="6391"/>
                  </a:lnTo>
                  <a:lnTo>
                    <a:pt x="1309" y="5112"/>
                  </a:lnTo>
                  <a:lnTo>
                    <a:pt x="1964" y="4090"/>
                  </a:lnTo>
                  <a:lnTo>
                    <a:pt x="3011" y="2940"/>
                  </a:lnTo>
                  <a:lnTo>
                    <a:pt x="3927" y="2173"/>
                  </a:lnTo>
                  <a:lnTo>
                    <a:pt x="5236" y="1278"/>
                  </a:lnTo>
                  <a:lnTo>
                    <a:pt x="6415" y="767"/>
                  </a:lnTo>
                  <a:lnTo>
                    <a:pt x="7855" y="383"/>
                  </a:lnTo>
                  <a:lnTo>
                    <a:pt x="9295" y="128"/>
                  </a:lnTo>
                  <a:lnTo>
                    <a:pt x="10735" y="0"/>
                  </a:lnTo>
                  <a:lnTo>
                    <a:pt x="12960" y="128"/>
                  </a:lnTo>
                  <a:lnTo>
                    <a:pt x="15185" y="767"/>
                  </a:lnTo>
                  <a:lnTo>
                    <a:pt x="17018" y="1662"/>
                  </a:lnTo>
                  <a:lnTo>
                    <a:pt x="18589" y="2940"/>
                  </a:lnTo>
                  <a:lnTo>
                    <a:pt x="19898" y="4729"/>
                  </a:lnTo>
                  <a:lnTo>
                    <a:pt x="20945" y="6391"/>
                  </a:lnTo>
                  <a:lnTo>
                    <a:pt x="21469" y="8436"/>
                  </a:lnTo>
                  <a:lnTo>
                    <a:pt x="21600" y="10736"/>
                  </a:lnTo>
                  <a:lnTo>
                    <a:pt x="21469" y="12909"/>
                  </a:lnTo>
                  <a:lnTo>
                    <a:pt x="20945" y="14826"/>
                  </a:lnTo>
                  <a:lnTo>
                    <a:pt x="19898" y="16743"/>
                  </a:lnTo>
                  <a:lnTo>
                    <a:pt x="18589" y="18277"/>
                  </a:lnTo>
                  <a:lnTo>
                    <a:pt x="17018" y="19811"/>
                  </a:lnTo>
                  <a:lnTo>
                    <a:pt x="15055" y="20705"/>
                  </a:lnTo>
                  <a:lnTo>
                    <a:pt x="12960" y="21344"/>
                  </a:lnTo>
                  <a:lnTo>
                    <a:pt x="10735" y="21600"/>
                  </a:lnTo>
                  <a:lnTo>
                    <a:pt x="9425" y="21344"/>
                  </a:lnTo>
                  <a:lnTo>
                    <a:pt x="7855" y="21089"/>
                  </a:lnTo>
                  <a:lnTo>
                    <a:pt x="5236" y="20322"/>
                  </a:lnTo>
                  <a:lnTo>
                    <a:pt x="4189" y="19427"/>
                  </a:lnTo>
                  <a:lnTo>
                    <a:pt x="3011" y="18533"/>
                  </a:lnTo>
                  <a:lnTo>
                    <a:pt x="2225" y="17638"/>
                  </a:lnTo>
                  <a:lnTo>
                    <a:pt x="1309" y="16360"/>
                  </a:lnTo>
                  <a:lnTo>
                    <a:pt x="655" y="15082"/>
                  </a:lnTo>
                  <a:lnTo>
                    <a:pt x="131" y="13804"/>
                  </a:lnTo>
                  <a:lnTo>
                    <a:pt x="0" y="12014"/>
                  </a:lnTo>
                  <a:lnTo>
                    <a:pt x="0" y="1035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6" name="Freeform 69"/>
            <p:cNvSpPr/>
            <p:nvPr/>
          </p:nvSpPr>
          <p:spPr>
            <a:xfrm>
              <a:off x="474133" y="196850"/>
              <a:ext cx="162984" cy="20743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0" y="13004"/>
                  </a:lnTo>
                  <a:lnTo>
                    <a:pt x="281" y="15208"/>
                  </a:lnTo>
                  <a:lnTo>
                    <a:pt x="1403" y="17192"/>
                  </a:lnTo>
                  <a:lnTo>
                    <a:pt x="2805" y="18735"/>
                  </a:lnTo>
                  <a:lnTo>
                    <a:pt x="4488" y="20057"/>
                  </a:lnTo>
                  <a:lnTo>
                    <a:pt x="6452" y="20939"/>
                  </a:lnTo>
                  <a:lnTo>
                    <a:pt x="8416" y="21600"/>
                  </a:lnTo>
                  <a:lnTo>
                    <a:pt x="13184" y="21600"/>
                  </a:lnTo>
                  <a:lnTo>
                    <a:pt x="15148" y="20939"/>
                  </a:lnTo>
                  <a:lnTo>
                    <a:pt x="16831" y="20057"/>
                  </a:lnTo>
                  <a:lnTo>
                    <a:pt x="18514" y="18735"/>
                  </a:lnTo>
                  <a:lnTo>
                    <a:pt x="19917" y="17192"/>
                  </a:lnTo>
                  <a:lnTo>
                    <a:pt x="21319" y="15208"/>
                  </a:lnTo>
                  <a:lnTo>
                    <a:pt x="21600" y="13004"/>
                  </a:lnTo>
                  <a:lnTo>
                    <a:pt x="21600" y="8155"/>
                  </a:lnTo>
                  <a:lnTo>
                    <a:pt x="21319" y="5951"/>
                  </a:lnTo>
                  <a:lnTo>
                    <a:pt x="19917" y="4188"/>
                  </a:lnTo>
                  <a:lnTo>
                    <a:pt x="18514" y="2645"/>
                  </a:lnTo>
                  <a:lnTo>
                    <a:pt x="16831" y="1543"/>
                  </a:lnTo>
                  <a:lnTo>
                    <a:pt x="15148" y="661"/>
                  </a:lnTo>
                  <a:lnTo>
                    <a:pt x="13184" y="0"/>
                  </a:lnTo>
                  <a:lnTo>
                    <a:pt x="8416" y="0"/>
                  </a:lnTo>
                  <a:lnTo>
                    <a:pt x="6452" y="661"/>
                  </a:lnTo>
                  <a:lnTo>
                    <a:pt x="4488" y="1543"/>
                  </a:lnTo>
                  <a:lnTo>
                    <a:pt x="2805" y="2645"/>
                  </a:lnTo>
                  <a:lnTo>
                    <a:pt x="1403" y="4188"/>
                  </a:lnTo>
                  <a:lnTo>
                    <a:pt x="281" y="5951"/>
                  </a:lnTo>
                  <a:lnTo>
                    <a:pt x="0" y="8155"/>
                  </a:lnTo>
                  <a:lnTo>
                    <a:pt x="0" y="108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7" name="Freeform 70"/>
            <p:cNvSpPr/>
            <p:nvPr/>
          </p:nvSpPr>
          <p:spPr>
            <a:xfrm>
              <a:off x="797983" y="122766"/>
              <a:ext cx="220134" cy="347135"/>
            </a:xfrm>
            <a:custGeom>
              <a:avLst/>
              <a:gdLst/>
              <a:ahLst/>
              <a:cxnLst>
                <a:cxn ang="0">
                  <a:pos x="wd2" y="hd2"/>
                </a:cxn>
                <a:cxn ang="5400000">
                  <a:pos x="wd2" y="hd2"/>
                </a:cxn>
                <a:cxn ang="10800000">
                  <a:pos x="wd2" y="hd2"/>
                </a:cxn>
                <a:cxn ang="16200000">
                  <a:pos x="wd2" y="hd2"/>
                </a:cxn>
              </a:cxnLst>
              <a:rect l="0" t="0" r="r" b="b"/>
              <a:pathLst>
                <a:path w="21600" h="21600" extrusionOk="0">
                  <a:moveTo>
                    <a:pt x="8931" y="21600"/>
                  </a:moveTo>
                  <a:lnTo>
                    <a:pt x="0" y="21600"/>
                  </a:lnTo>
                  <a:lnTo>
                    <a:pt x="0" y="395"/>
                  </a:lnTo>
                  <a:lnTo>
                    <a:pt x="8100" y="395"/>
                  </a:lnTo>
                  <a:lnTo>
                    <a:pt x="8100" y="3556"/>
                  </a:lnTo>
                  <a:lnTo>
                    <a:pt x="10177" y="1712"/>
                  </a:lnTo>
                  <a:lnTo>
                    <a:pt x="12046" y="659"/>
                  </a:lnTo>
                  <a:lnTo>
                    <a:pt x="13708" y="132"/>
                  </a:lnTo>
                  <a:lnTo>
                    <a:pt x="15992" y="0"/>
                  </a:lnTo>
                  <a:lnTo>
                    <a:pt x="17238" y="0"/>
                  </a:lnTo>
                  <a:lnTo>
                    <a:pt x="18692" y="132"/>
                  </a:lnTo>
                  <a:lnTo>
                    <a:pt x="20146" y="659"/>
                  </a:lnTo>
                  <a:lnTo>
                    <a:pt x="21600" y="1054"/>
                  </a:lnTo>
                  <a:lnTo>
                    <a:pt x="19108" y="5927"/>
                  </a:lnTo>
                  <a:lnTo>
                    <a:pt x="16615" y="5268"/>
                  </a:lnTo>
                  <a:lnTo>
                    <a:pt x="14746" y="5005"/>
                  </a:lnTo>
                  <a:lnTo>
                    <a:pt x="13085" y="5005"/>
                  </a:lnTo>
                  <a:lnTo>
                    <a:pt x="10177" y="6585"/>
                  </a:lnTo>
                  <a:lnTo>
                    <a:pt x="9554" y="7902"/>
                  </a:lnTo>
                  <a:lnTo>
                    <a:pt x="9138" y="9088"/>
                  </a:lnTo>
                  <a:lnTo>
                    <a:pt x="8931" y="10668"/>
                  </a:lnTo>
                  <a:lnTo>
                    <a:pt x="8931"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sp>
          <p:nvSpPr>
            <p:cNvPr id="1568" name="Freeform 71"/>
            <p:cNvSpPr/>
            <p:nvPr/>
          </p:nvSpPr>
          <p:spPr>
            <a:xfrm>
              <a:off x="1049866" y="122766"/>
              <a:ext cx="499535" cy="347135"/>
            </a:xfrm>
            <a:custGeom>
              <a:avLst/>
              <a:gdLst/>
              <a:ahLst/>
              <a:cxnLst>
                <a:cxn ang="0">
                  <a:pos x="wd2" y="hd2"/>
                </a:cxn>
                <a:cxn ang="5400000">
                  <a:pos x="wd2" y="hd2"/>
                </a:cxn>
                <a:cxn ang="10800000">
                  <a:pos x="wd2" y="hd2"/>
                </a:cxn>
                <a:cxn ang="16200000">
                  <a:pos x="wd2" y="hd2"/>
                </a:cxn>
              </a:cxnLst>
              <a:rect l="0" t="0" r="r" b="b"/>
              <a:pathLst>
                <a:path w="21600" h="21600" extrusionOk="0">
                  <a:moveTo>
                    <a:pt x="0" y="395"/>
                  </a:moveTo>
                  <a:lnTo>
                    <a:pt x="3569" y="395"/>
                  </a:lnTo>
                  <a:lnTo>
                    <a:pt x="3569" y="3293"/>
                  </a:lnTo>
                  <a:lnTo>
                    <a:pt x="4576" y="1976"/>
                  </a:lnTo>
                  <a:lnTo>
                    <a:pt x="5675" y="790"/>
                  </a:lnTo>
                  <a:lnTo>
                    <a:pt x="6956" y="132"/>
                  </a:lnTo>
                  <a:lnTo>
                    <a:pt x="8146" y="0"/>
                  </a:lnTo>
                  <a:lnTo>
                    <a:pt x="8969" y="0"/>
                  </a:lnTo>
                  <a:lnTo>
                    <a:pt x="9610" y="132"/>
                  </a:lnTo>
                  <a:lnTo>
                    <a:pt x="10068" y="395"/>
                  </a:lnTo>
                  <a:lnTo>
                    <a:pt x="10617" y="790"/>
                  </a:lnTo>
                  <a:lnTo>
                    <a:pt x="11075" y="1317"/>
                  </a:lnTo>
                  <a:lnTo>
                    <a:pt x="11624" y="1976"/>
                  </a:lnTo>
                  <a:lnTo>
                    <a:pt x="12081" y="2634"/>
                  </a:lnTo>
                  <a:lnTo>
                    <a:pt x="12356" y="3293"/>
                  </a:lnTo>
                  <a:lnTo>
                    <a:pt x="13271" y="1976"/>
                  </a:lnTo>
                  <a:lnTo>
                    <a:pt x="14553" y="790"/>
                  </a:lnTo>
                  <a:lnTo>
                    <a:pt x="15651" y="132"/>
                  </a:lnTo>
                  <a:lnTo>
                    <a:pt x="16841" y="0"/>
                  </a:lnTo>
                  <a:lnTo>
                    <a:pt x="17664" y="0"/>
                  </a:lnTo>
                  <a:lnTo>
                    <a:pt x="18397" y="132"/>
                  </a:lnTo>
                  <a:lnTo>
                    <a:pt x="19037" y="659"/>
                  </a:lnTo>
                  <a:lnTo>
                    <a:pt x="19586" y="790"/>
                  </a:lnTo>
                  <a:lnTo>
                    <a:pt x="20136" y="1449"/>
                  </a:lnTo>
                  <a:lnTo>
                    <a:pt x="20593" y="2239"/>
                  </a:lnTo>
                  <a:lnTo>
                    <a:pt x="21051" y="2898"/>
                  </a:lnTo>
                  <a:lnTo>
                    <a:pt x="21325" y="3688"/>
                  </a:lnTo>
                  <a:lnTo>
                    <a:pt x="21600" y="5532"/>
                  </a:lnTo>
                  <a:lnTo>
                    <a:pt x="21600" y="21600"/>
                  </a:lnTo>
                  <a:lnTo>
                    <a:pt x="17756" y="21600"/>
                  </a:lnTo>
                  <a:lnTo>
                    <a:pt x="17756" y="9483"/>
                  </a:lnTo>
                  <a:lnTo>
                    <a:pt x="17664" y="6849"/>
                  </a:lnTo>
                  <a:lnTo>
                    <a:pt x="17298" y="5532"/>
                  </a:lnTo>
                  <a:lnTo>
                    <a:pt x="17024" y="4873"/>
                  </a:lnTo>
                  <a:lnTo>
                    <a:pt x="16658" y="4610"/>
                  </a:lnTo>
                  <a:lnTo>
                    <a:pt x="16200" y="4346"/>
                  </a:lnTo>
                  <a:lnTo>
                    <a:pt x="15742" y="4215"/>
                  </a:lnTo>
                  <a:lnTo>
                    <a:pt x="15010" y="4346"/>
                  </a:lnTo>
                  <a:lnTo>
                    <a:pt x="14186" y="5005"/>
                  </a:lnTo>
                  <a:lnTo>
                    <a:pt x="13637" y="5927"/>
                  </a:lnTo>
                  <a:lnTo>
                    <a:pt x="13088" y="7112"/>
                  </a:lnTo>
                  <a:lnTo>
                    <a:pt x="12814" y="8824"/>
                  </a:lnTo>
                  <a:lnTo>
                    <a:pt x="12814" y="21600"/>
                  </a:lnTo>
                  <a:lnTo>
                    <a:pt x="8969" y="21600"/>
                  </a:lnTo>
                  <a:lnTo>
                    <a:pt x="8969" y="10010"/>
                  </a:lnTo>
                  <a:lnTo>
                    <a:pt x="8786" y="7507"/>
                  </a:lnTo>
                  <a:lnTo>
                    <a:pt x="8603" y="5927"/>
                  </a:lnTo>
                  <a:lnTo>
                    <a:pt x="8512" y="5268"/>
                  </a:lnTo>
                  <a:lnTo>
                    <a:pt x="8054" y="4610"/>
                  </a:lnTo>
                  <a:lnTo>
                    <a:pt x="7597" y="4346"/>
                  </a:lnTo>
                  <a:lnTo>
                    <a:pt x="6956" y="4215"/>
                  </a:lnTo>
                  <a:lnTo>
                    <a:pt x="6041" y="4346"/>
                  </a:lnTo>
                  <a:lnTo>
                    <a:pt x="5217" y="5005"/>
                  </a:lnTo>
                  <a:lnTo>
                    <a:pt x="4576" y="5795"/>
                  </a:lnTo>
                  <a:lnTo>
                    <a:pt x="4119" y="7112"/>
                  </a:lnTo>
                  <a:lnTo>
                    <a:pt x="4027" y="8693"/>
                  </a:lnTo>
                  <a:lnTo>
                    <a:pt x="3844" y="11327"/>
                  </a:lnTo>
                  <a:lnTo>
                    <a:pt x="3844" y="21600"/>
                  </a:lnTo>
                  <a:lnTo>
                    <a:pt x="0" y="21600"/>
                  </a:lnTo>
                  <a:lnTo>
                    <a:pt x="0" y="39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latin typeface="+mn-lt"/>
              </a:endParaRPr>
            </a:p>
          </p:txBody>
        </p:sp>
      </p:grpSp>
      <p:pic>
        <p:nvPicPr>
          <p:cNvPr id="76" name="Picture 6" descr="Picture 6">
            <a:extLst>
              <a:ext uri="{FF2B5EF4-FFF2-40B4-BE49-F238E27FC236}">
                <a16:creationId xmlns:a16="http://schemas.microsoft.com/office/drawing/2014/main" id="{629F1E1A-AC29-E743-999B-F6F9D7CB10C0}"/>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77" name="Rectangle 43">
            <a:extLst>
              <a:ext uri="{FF2B5EF4-FFF2-40B4-BE49-F238E27FC236}">
                <a16:creationId xmlns:a16="http://schemas.microsoft.com/office/drawing/2014/main" id="{E7223E42-CDF9-524B-A0F0-EB4DB0BCFCF8}"/>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78" name="Parallelogramm 77">
            <a:extLst>
              <a:ext uri="{FF2B5EF4-FFF2-40B4-BE49-F238E27FC236}">
                <a16:creationId xmlns:a16="http://schemas.microsoft.com/office/drawing/2014/main" id="{A7B736BD-837B-5042-A324-047D3DFBBD3C}"/>
              </a:ext>
            </a:extLst>
          </p:cNvPr>
          <p:cNvSpPr/>
          <p:nvPr/>
        </p:nvSpPr>
        <p:spPr>
          <a:xfrm>
            <a:off x="319338" y="6381689"/>
            <a:ext cx="1818721"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79" name="Die 6P der Positionierung">
            <a:extLst>
              <a:ext uri="{FF2B5EF4-FFF2-40B4-BE49-F238E27FC236}">
                <a16:creationId xmlns:a16="http://schemas.microsoft.com/office/drawing/2014/main" id="{2A5A8B8B-3B52-1B41-87BF-5F7C853690DC}"/>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Die vier „F“</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10" name="Group 2"/>
          <p:cNvGrpSpPr/>
          <p:nvPr/>
        </p:nvGrpSpPr>
        <p:grpSpPr>
          <a:xfrm>
            <a:off x="6063028" y="1035847"/>
            <a:ext cx="4923333" cy="4056067"/>
            <a:chOff x="0" y="0"/>
            <a:chExt cx="5486400" cy="4056065"/>
          </a:xfrm>
        </p:grpSpPr>
        <p:sp>
          <p:nvSpPr>
            <p:cNvPr id="1572" name="Freeform 3"/>
            <p:cNvSpPr/>
            <p:nvPr/>
          </p:nvSpPr>
          <p:spPr>
            <a:xfrm>
              <a:off x="3846512" y="3946103"/>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48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3" name="Freeform 4"/>
            <p:cNvSpPr/>
            <p:nvPr/>
          </p:nvSpPr>
          <p:spPr>
            <a:xfrm>
              <a:off x="3733800" y="3838925"/>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4800" y="0"/>
                  </a:lnTo>
                  <a:lnTo>
                    <a:pt x="21600" y="17053"/>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4" name="Freeform 5"/>
            <p:cNvSpPr/>
            <p:nvPr/>
          </p:nvSpPr>
          <p:spPr>
            <a:xfrm>
              <a:off x="3621087" y="3733139"/>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5838"/>
                  </a:moveTo>
                  <a:lnTo>
                    <a:pt x="4800" y="0"/>
                  </a:lnTo>
                  <a:lnTo>
                    <a:pt x="21600" y="16930"/>
                  </a:lnTo>
                  <a:lnTo>
                    <a:pt x="15600" y="21600"/>
                  </a:lnTo>
                  <a:lnTo>
                    <a:pt x="0" y="58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5" name="Freeform 6"/>
            <p:cNvSpPr/>
            <p:nvPr/>
          </p:nvSpPr>
          <p:spPr>
            <a:xfrm>
              <a:off x="3506787" y="3627353"/>
              <a:ext cx="58739"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254" y="0"/>
                  </a:lnTo>
                  <a:lnTo>
                    <a:pt x="21600" y="15916"/>
                  </a:lnTo>
                  <a:lnTo>
                    <a:pt x="15762"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6" name="Freeform 7"/>
            <p:cNvSpPr/>
            <p:nvPr/>
          </p:nvSpPr>
          <p:spPr>
            <a:xfrm>
              <a:off x="3394075" y="3520175"/>
              <a:ext cx="58738"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254" y="0"/>
                  </a:lnTo>
                  <a:lnTo>
                    <a:pt x="21600" y="16484"/>
                  </a:lnTo>
                  <a:lnTo>
                    <a:pt x="15178"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7" name="Freeform 8"/>
            <p:cNvSpPr/>
            <p:nvPr/>
          </p:nvSpPr>
          <p:spPr>
            <a:xfrm>
              <a:off x="3279775" y="3412996"/>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6484"/>
                  </a:lnTo>
                  <a:lnTo>
                    <a:pt x="162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8" name="Freeform 9"/>
            <p:cNvSpPr/>
            <p:nvPr/>
          </p:nvSpPr>
          <p:spPr>
            <a:xfrm>
              <a:off x="3167062" y="3305818"/>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6253"/>
                  </a:moveTo>
                  <a:lnTo>
                    <a:pt x="6000" y="0"/>
                  </a:lnTo>
                  <a:lnTo>
                    <a:pt x="21600" y="16484"/>
                  </a:lnTo>
                  <a:lnTo>
                    <a:pt x="16200" y="21600"/>
                  </a:lnTo>
                  <a:lnTo>
                    <a:pt x="0" y="625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79" name="Freeform 10"/>
            <p:cNvSpPr/>
            <p:nvPr/>
          </p:nvSpPr>
          <p:spPr>
            <a:xfrm>
              <a:off x="3054350" y="3201424"/>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5916"/>
                  </a:lnTo>
                  <a:lnTo>
                    <a:pt x="162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0" name="Freeform 11"/>
            <p:cNvSpPr/>
            <p:nvPr/>
          </p:nvSpPr>
          <p:spPr>
            <a:xfrm>
              <a:off x="2941637" y="3094246"/>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6484"/>
                  </a:lnTo>
                  <a:lnTo>
                    <a:pt x="162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1" name="Freeform 12"/>
            <p:cNvSpPr/>
            <p:nvPr/>
          </p:nvSpPr>
          <p:spPr>
            <a:xfrm>
              <a:off x="2827337" y="2987068"/>
              <a:ext cx="58739"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422" y="0"/>
                  </a:lnTo>
                  <a:lnTo>
                    <a:pt x="21600" y="16484"/>
                  </a:lnTo>
                  <a:lnTo>
                    <a:pt x="16346"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2" name="Freeform 13"/>
            <p:cNvSpPr/>
            <p:nvPr/>
          </p:nvSpPr>
          <p:spPr>
            <a:xfrm>
              <a:off x="2714625" y="2879889"/>
              <a:ext cx="58738" cy="52895"/>
            </a:xfrm>
            <a:custGeom>
              <a:avLst/>
              <a:gdLst/>
              <a:ahLst/>
              <a:cxnLst>
                <a:cxn ang="0">
                  <a:pos x="wd2" y="hd2"/>
                </a:cxn>
                <a:cxn ang="5400000">
                  <a:pos x="wd2" y="hd2"/>
                </a:cxn>
                <a:cxn ang="10800000">
                  <a:pos x="wd2" y="hd2"/>
                </a:cxn>
                <a:cxn ang="16200000">
                  <a:pos x="wd2" y="hd2"/>
                </a:cxn>
              </a:cxnLst>
              <a:rect l="0" t="0" r="r" b="b"/>
              <a:pathLst>
                <a:path w="21600" h="21600" extrusionOk="0">
                  <a:moveTo>
                    <a:pt x="0" y="5684"/>
                  </a:moveTo>
                  <a:lnTo>
                    <a:pt x="6422" y="0"/>
                  </a:lnTo>
                  <a:lnTo>
                    <a:pt x="21600" y="16484"/>
                  </a:lnTo>
                  <a:lnTo>
                    <a:pt x="16346" y="21600"/>
                  </a:lnTo>
                  <a:lnTo>
                    <a:pt x="0" y="5684"/>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3" name="Freeform 14"/>
            <p:cNvSpPr/>
            <p:nvPr/>
          </p:nvSpPr>
          <p:spPr>
            <a:xfrm>
              <a:off x="2601912" y="2775495"/>
              <a:ext cx="58739"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838" y="0"/>
                  </a:lnTo>
                  <a:lnTo>
                    <a:pt x="21600" y="16484"/>
                  </a:lnTo>
                  <a:lnTo>
                    <a:pt x="15178"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4" name="Freeform 15"/>
            <p:cNvSpPr/>
            <p:nvPr/>
          </p:nvSpPr>
          <p:spPr>
            <a:xfrm>
              <a:off x="2489200" y="2668317"/>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5" name="Freeform 16"/>
            <p:cNvSpPr/>
            <p:nvPr/>
          </p:nvSpPr>
          <p:spPr>
            <a:xfrm>
              <a:off x="2376487" y="2561139"/>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6" name="Freeform 17"/>
            <p:cNvSpPr/>
            <p:nvPr/>
          </p:nvSpPr>
          <p:spPr>
            <a:xfrm>
              <a:off x="2263775" y="2456745"/>
              <a:ext cx="57151" cy="50110"/>
            </a:xfrm>
            <a:custGeom>
              <a:avLst/>
              <a:gdLst/>
              <a:ahLst/>
              <a:cxnLst>
                <a:cxn ang="0">
                  <a:pos x="wd2" y="hd2"/>
                </a:cxn>
                <a:cxn ang="5400000">
                  <a:pos x="wd2" y="hd2"/>
                </a:cxn>
                <a:cxn ang="10800000">
                  <a:pos x="wd2" y="hd2"/>
                </a:cxn>
                <a:cxn ang="16200000">
                  <a:pos x="wd2" y="hd2"/>
                </a:cxn>
              </a:cxnLst>
              <a:rect l="0" t="0" r="r" b="b"/>
              <a:pathLst>
                <a:path w="21600" h="21600" extrusionOk="0">
                  <a:moveTo>
                    <a:pt x="0" y="4800"/>
                  </a:moveTo>
                  <a:lnTo>
                    <a:pt x="5400" y="0"/>
                  </a:lnTo>
                  <a:lnTo>
                    <a:pt x="21600" y="16200"/>
                  </a:lnTo>
                  <a:lnTo>
                    <a:pt x="15600" y="21600"/>
                  </a:lnTo>
                  <a:lnTo>
                    <a:pt x="0" y="48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7" name="Freeform 18"/>
            <p:cNvSpPr/>
            <p:nvPr/>
          </p:nvSpPr>
          <p:spPr>
            <a:xfrm>
              <a:off x="2151062" y="2349567"/>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5400" y="0"/>
                  </a:lnTo>
                  <a:lnTo>
                    <a:pt x="21600" y="16930"/>
                  </a:lnTo>
                  <a:lnTo>
                    <a:pt x="156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8" name="Freeform 19"/>
            <p:cNvSpPr/>
            <p:nvPr/>
          </p:nvSpPr>
          <p:spPr>
            <a:xfrm>
              <a:off x="2038350" y="2242389"/>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4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89" name="Freeform 20"/>
            <p:cNvSpPr/>
            <p:nvPr/>
          </p:nvSpPr>
          <p:spPr>
            <a:xfrm>
              <a:off x="1925637" y="2135210"/>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48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0" name="Freeform 21"/>
            <p:cNvSpPr/>
            <p:nvPr/>
          </p:nvSpPr>
          <p:spPr>
            <a:xfrm>
              <a:off x="1812925" y="2029424"/>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5254"/>
                  </a:moveTo>
                  <a:lnTo>
                    <a:pt x="4800" y="0"/>
                  </a:lnTo>
                  <a:lnTo>
                    <a:pt x="21600" y="16346"/>
                  </a:lnTo>
                  <a:lnTo>
                    <a:pt x="15600" y="21600"/>
                  </a:lnTo>
                  <a:lnTo>
                    <a:pt x="0" y="5254"/>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1" name="Freeform 22"/>
            <p:cNvSpPr/>
            <p:nvPr/>
          </p:nvSpPr>
          <p:spPr>
            <a:xfrm>
              <a:off x="1700212" y="1923638"/>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4800" y="0"/>
                  </a:lnTo>
                  <a:lnTo>
                    <a:pt x="21600" y="16930"/>
                  </a:lnTo>
                  <a:lnTo>
                    <a:pt x="156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2" name="Freeform 23"/>
            <p:cNvSpPr/>
            <p:nvPr/>
          </p:nvSpPr>
          <p:spPr>
            <a:xfrm>
              <a:off x="1584325" y="1816460"/>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6000" y="0"/>
                  </a:lnTo>
                  <a:lnTo>
                    <a:pt x="21600" y="16930"/>
                  </a:lnTo>
                  <a:lnTo>
                    <a:pt x="168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3" name="Freeform 24"/>
            <p:cNvSpPr/>
            <p:nvPr/>
          </p:nvSpPr>
          <p:spPr>
            <a:xfrm>
              <a:off x="1471612" y="1709282"/>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6000" y="0"/>
                  </a:lnTo>
                  <a:lnTo>
                    <a:pt x="21600" y="16930"/>
                  </a:lnTo>
                  <a:lnTo>
                    <a:pt x="162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4" name="Freeform 25"/>
            <p:cNvSpPr/>
            <p:nvPr/>
          </p:nvSpPr>
          <p:spPr>
            <a:xfrm>
              <a:off x="1358900" y="1603495"/>
              <a:ext cx="57151" cy="51503"/>
            </a:xfrm>
            <a:custGeom>
              <a:avLst/>
              <a:gdLst/>
              <a:ahLst/>
              <a:cxnLst>
                <a:cxn ang="0">
                  <a:pos x="wd2" y="hd2"/>
                </a:cxn>
                <a:cxn ang="5400000">
                  <a:pos x="wd2" y="hd2"/>
                </a:cxn>
                <a:cxn ang="10800000">
                  <a:pos x="wd2" y="hd2"/>
                </a:cxn>
                <a:cxn ang="16200000">
                  <a:pos x="wd2" y="hd2"/>
                </a:cxn>
              </a:cxnLst>
              <a:rect l="0" t="0" r="r" b="b"/>
              <a:pathLst>
                <a:path w="21600" h="21600" extrusionOk="0">
                  <a:moveTo>
                    <a:pt x="0" y="5254"/>
                  </a:moveTo>
                  <a:lnTo>
                    <a:pt x="6000" y="0"/>
                  </a:lnTo>
                  <a:lnTo>
                    <a:pt x="21600" y="16346"/>
                  </a:lnTo>
                  <a:lnTo>
                    <a:pt x="16200" y="21600"/>
                  </a:lnTo>
                  <a:lnTo>
                    <a:pt x="0" y="5254"/>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5" name="Freeform 26"/>
            <p:cNvSpPr/>
            <p:nvPr/>
          </p:nvSpPr>
          <p:spPr>
            <a:xfrm>
              <a:off x="1246187" y="1496317"/>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000" y="0"/>
                  </a:lnTo>
                  <a:lnTo>
                    <a:pt x="21600" y="16484"/>
                  </a:lnTo>
                  <a:lnTo>
                    <a:pt x="162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6" name="Freeform 27"/>
            <p:cNvSpPr/>
            <p:nvPr/>
          </p:nvSpPr>
          <p:spPr>
            <a:xfrm>
              <a:off x="1133475" y="1390531"/>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6000" y="0"/>
                  </a:lnTo>
                  <a:lnTo>
                    <a:pt x="21600" y="16930"/>
                  </a:lnTo>
                  <a:lnTo>
                    <a:pt x="162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7" name="Freeform 28"/>
            <p:cNvSpPr/>
            <p:nvPr/>
          </p:nvSpPr>
          <p:spPr>
            <a:xfrm>
              <a:off x="1020762" y="1283353"/>
              <a:ext cx="57151" cy="51502"/>
            </a:xfrm>
            <a:custGeom>
              <a:avLst/>
              <a:gdLst/>
              <a:ahLst/>
              <a:cxnLst>
                <a:cxn ang="0">
                  <a:pos x="wd2" y="hd2"/>
                </a:cxn>
                <a:cxn ang="5400000">
                  <a:pos x="wd2" y="hd2"/>
                </a:cxn>
                <a:cxn ang="10800000">
                  <a:pos x="wd2" y="hd2"/>
                </a:cxn>
                <a:cxn ang="16200000">
                  <a:pos x="wd2" y="hd2"/>
                </a:cxn>
              </a:cxnLst>
              <a:rect l="0" t="0" r="r" b="b"/>
              <a:pathLst>
                <a:path w="21600" h="21600" extrusionOk="0">
                  <a:moveTo>
                    <a:pt x="0" y="4670"/>
                  </a:moveTo>
                  <a:lnTo>
                    <a:pt x="6000" y="0"/>
                  </a:lnTo>
                  <a:lnTo>
                    <a:pt x="21600" y="16930"/>
                  </a:lnTo>
                  <a:lnTo>
                    <a:pt x="16200" y="21600"/>
                  </a:lnTo>
                  <a:lnTo>
                    <a:pt x="0" y="467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8" name="Freeform 29"/>
            <p:cNvSpPr/>
            <p:nvPr/>
          </p:nvSpPr>
          <p:spPr>
            <a:xfrm>
              <a:off x="906462" y="1177567"/>
              <a:ext cx="58739" cy="5011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6422" y="0"/>
                  </a:lnTo>
                  <a:lnTo>
                    <a:pt x="21600" y="16800"/>
                  </a:lnTo>
                  <a:lnTo>
                    <a:pt x="15762" y="21600"/>
                  </a:lnTo>
                  <a:lnTo>
                    <a:pt x="0" y="54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599" name="Freeform 30"/>
            <p:cNvSpPr/>
            <p:nvPr/>
          </p:nvSpPr>
          <p:spPr>
            <a:xfrm>
              <a:off x="793750" y="1070389"/>
              <a:ext cx="58738"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6422" y="0"/>
                  </a:lnTo>
                  <a:lnTo>
                    <a:pt x="21600" y="16484"/>
                  </a:lnTo>
                  <a:lnTo>
                    <a:pt x="15178"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0" name="Freeform 31"/>
            <p:cNvSpPr/>
            <p:nvPr/>
          </p:nvSpPr>
          <p:spPr>
            <a:xfrm>
              <a:off x="681037" y="963211"/>
              <a:ext cx="58739"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254" y="0"/>
                  </a:lnTo>
                  <a:lnTo>
                    <a:pt x="21600" y="16484"/>
                  </a:lnTo>
                  <a:lnTo>
                    <a:pt x="15178"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1" name="Freeform 32"/>
            <p:cNvSpPr/>
            <p:nvPr/>
          </p:nvSpPr>
          <p:spPr>
            <a:xfrm>
              <a:off x="568325" y="856033"/>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400" y="0"/>
                  </a:lnTo>
                  <a:lnTo>
                    <a:pt x="21600" y="16484"/>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2" name="Freeform 33"/>
            <p:cNvSpPr/>
            <p:nvPr/>
          </p:nvSpPr>
          <p:spPr>
            <a:xfrm>
              <a:off x="455612" y="751638"/>
              <a:ext cx="57151" cy="52894"/>
            </a:xfrm>
            <a:custGeom>
              <a:avLst/>
              <a:gdLst/>
              <a:ahLst/>
              <a:cxnLst>
                <a:cxn ang="0">
                  <a:pos x="wd2" y="hd2"/>
                </a:cxn>
                <a:cxn ang="5400000">
                  <a:pos x="wd2" y="hd2"/>
                </a:cxn>
                <a:cxn ang="10800000">
                  <a:pos x="wd2" y="hd2"/>
                </a:cxn>
                <a:cxn ang="16200000">
                  <a:pos x="wd2" y="hd2"/>
                </a:cxn>
              </a:cxnLst>
              <a:rect l="0" t="0" r="r" b="b"/>
              <a:pathLst>
                <a:path w="21600" h="21600" extrusionOk="0">
                  <a:moveTo>
                    <a:pt x="0" y="5116"/>
                  </a:moveTo>
                  <a:lnTo>
                    <a:pt x="5400" y="0"/>
                  </a:lnTo>
                  <a:lnTo>
                    <a:pt x="21600" y="15916"/>
                  </a:lnTo>
                  <a:lnTo>
                    <a:pt x="15600" y="21600"/>
                  </a:lnTo>
                  <a:lnTo>
                    <a:pt x="0" y="511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3" name="Freeform 34"/>
            <p:cNvSpPr/>
            <p:nvPr/>
          </p:nvSpPr>
          <p:spPr>
            <a:xfrm>
              <a:off x="5297487" y="2254916"/>
              <a:ext cx="63501" cy="41758"/>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3240" y="0"/>
                  </a:lnTo>
                  <a:lnTo>
                    <a:pt x="21600" y="12960"/>
                  </a:lnTo>
                  <a:lnTo>
                    <a:pt x="1890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4" name="Freeform 35"/>
            <p:cNvSpPr/>
            <p:nvPr/>
          </p:nvSpPr>
          <p:spPr>
            <a:xfrm>
              <a:off x="5149850" y="2185320"/>
              <a:ext cx="65088"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161"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5" name="Freeform 36"/>
            <p:cNvSpPr/>
            <p:nvPr/>
          </p:nvSpPr>
          <p:spPr>
            <a:xfrm>
              <a:off x="5005387" y="2118507"/>
              <a:ext cx="63501"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2700" y="0"/>
                  </a:lnTo>
                  <a:lnTo>
                    <a:pt x="21600" y="13407"/>
                  </a:lnTo>
                  <a:lnTo>
                    <a:pt x="17820"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6" name="Freeform 37"/>
            <p:cNvSpPr/>
            <p:nvPr/>
          </p:nvSpPr>
          <p:spPr>
            <a:xfrm>
              <a:off x="4857750" y="2050303"/>
              <a:ext cx="63501"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2700" y="0"/>
                  </a:lnTo>
                  <a:lnTo>
                    <a:pt x="21600" y="14152"/>
                  </a:lnTo>
                  <a:lnTo>
                    <a:pt x="18360"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7" name="Freeform 38"/>
            <p:cNvSpPr/>
            <p:nvPr/>
          </p:nvSpPr>
          <p:spPr>
            <a:xfrm>
              <a:off x="4710112" y="1982099"/>
              <a:ext cx="63501" cy="41758"/>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3780" y="0"/>
                  </a:lnTo>
                  <a:lnTo>
                    <a:pt x="21600" y="12960"/>
                  </a:lnTo>
                  <a:lnTo>
                    <a:pt x="1890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8" name="Freeform 39"/>
            <p:cNvSpPr/>
            <p:nvPr/>
          </p:nvSpPr>
          <p:spPr>
            <a:xfrm>
              <a:off x="4564062" y="1912503"/>
              <a:ext cx="65089"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161"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09" name="Freeform 40"/>
            <p:cNvSpPr/>
            <p:nvPr/>
          </p:nvSpPr>
          <p:spPr>
            <a:xfrm>
              <a:off x="4418012" y="1844298"/>
              <a:ext cx="63501" cy="41759"/>
            </a:xfrm>
            <a:custGeom>
              <a:avLst/>
              <a:gdLst/>
              <a:ahLst/>
              <a:cxnLst>
                <a:cxn ang="0">
                  <a:pos x="wd2" y="hd2"/>
                </a:cxn>
                <a:cxn ang="5400000">
                  <a:pos x="wd2" y="hd2"/>
                </a:cxn>
                <a:cxn ang="10800000">
                  <a:pos x="wd2" y="hd2"/>
                </a:cxn>
                <a:cxn ang="16200000">
                  <a:pos x="wd2" y="hd2"/>
                </a:cxn>
              </a:cxnLst>
              <a:rect l="0" t="0" r="r" b="b"/>
              <a:pathLst>
                <a:path w="21600" h="21600" extrusionOk="0">
                  <a:moveTo>
                    <a:pt x="0" y="8640"/>
                  </a:moveTo>
                  <a:lnTo>
                    <a:pt x="2700" y="0"/>
                  </a:lnTo>
                  <a:lnTo>
                    <a:pt x="21600" y="13680"/>
                  </a:lnTo>
                  <a:lnTo>
                    <a:pt x="18360" y="21600"/>
                  </a:lnTo>
                  <a:lnTo>
                    <a:pt x="0" y="864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0" name="Freeform 41"/>
            <p:cNvSpPr/>
            <p:nvPr/>
          </p:nvSpPr>
          <p:spPr>
            <a:xfrm>
              <a:off x="4271962" y="1777486"/>
              <a:ext cx="65089" cy="40367"/>
            </a:xfrm>
            <a:custGeom>
              <a:avLst/>
              <a:gdLst/>
              <a:ahLst/>
              <a:cxnLst>
                <a:cxn ang="0">
                  <a:pos x="wd2" y="hd2"/>
                </a:cxn>
                <a:cxn ang="5400000">
                  <a:pos x="wd2" y="hd2"/>
                </a:cxn>
                <a:cxn ang="10800000">
                  <a:pos x="wd2" y="hd2"/>
                </a:cxn>
                <a:cxn ang="16200000">
                  <a:pos x="wd2" y="hd2"/>
                </a:cxn>
              </a:cxnLst>
              <a:rect l="0" t="0" r="r" b="b"/>
              <a:pathLst>
                <a:path w="21600" h="21600" extrusionOk="0">
                  <a:moveTo>
                    <a:pt x="0" y="7448"/>
                  </a:moveTo>
                  <a:lnTo>
                    <a:pt x="3161" y="0"/>
                  </a:lnTo>
                  <a:lnTo>
                    <a:pt x="21600" y="12662"/>
                  </a:lnTo>
                  <a:lnTo>
                    <a:pt x="17912" y="21600"/>
                  </a:lnTo>
                  <a:lnTo>
                    <a:pt x="0" y="744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1" name="Freeform 42"/>
            <p:cNvSpPr/>
            <p:nvPr/>
          </p:nvSpPr>
          <p:spPr>
            <a:xfrm>
              <a:off x="4124325" y="1709282"/>
              <a:ext cx="65088" cy="40366"/>
            </a:xfrm>
            <a:custGeom>
              <a:avLst/>
              <a:gdLst/>
              <a:ahLst/>
              <a:cxnLst>
                <a:cxn ang="0">
                  <a:pos x="wd2" y="hd2"/>
                </a:cxn>
                <a:cxn ang="5400000">
                  <a:pos x="wd2" y="hd2"/>
                </a:cxn>
                <a:cxn ang="10800000">
                  <a:pos x="wd2" y="hd2"/>
                </a:cxn>
                <a:cxn ang="16200000">
                  <a:pos x="wd2" y="hd2"/>
                </a:cxn>
              </a:cxnLst>
              <a:rect l="0" t="0" r="r" b="b"/>
              <a:pathLst>
                <a:path w="21600" h="21600" extrusionOk="0">
                  <a:moveTo>
                    <a:pt x="0" y="8193"/>
                  </a:moveTo>
                  <a:lnTo>
                    <a:pt x="3161" y="0"/>
                  </a:lnTo>
                  <a:lnTo>
                    <a:pt x="21600" y="12662"/>
                  </a:lnTo>
                  <a:lnTo>
                    <a:pt x="18439" y="21600"/>
                  </a:lnTo>
                  <a:lnTo>
                    <a:pt x="0" y="819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2" name="Freeform 43"/>
            <p:cNvSpPr/>
            <p:nvPr/>
          </p:nvSpPr>
          <p:spPr>
            <a:xfrm>
              <a:off x="3976687" y="1639685"/>
              <a:ext cx="65089"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4215" y="0"/>
                  </a:lnTo>
                  <a:lnTo>
                    <a:pt x="21600" y="14152"/>
                  </a:lnTo>
                  <a:lnTo>
                    <a:pt x="18439"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3" name="Freeform 44"/>
            <p:cNvSpPr/>
            <p:nvPr/>
          </p:nvSpPr>
          <p:spPr>
            <a:xfrm>
              <a:off x="3832225" y="1571481"/>
              <a:ext cx="65088" cy="43151"/>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161"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4" name="Freeform 45"/>
            <p:cNvSpPr/>
            <p:nvPr/>
          </p:nvSpPr>
          <p:spPr>
            <a:xfrm>
              <a:off x="3684587" y="1503277"/>
              <a:ext cx="65089"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3161" y="0"/>
                  </a:lnTo>
                  <a:lnTo>
                    <a:pt x="21600" y="13680"/>
                  </a:lnTo>
                  <a:lnTo>
                    <a:pt x="18439"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5" name="Freeform 46"/>
            <p:cNvSpPr/>
            <p:nvPr/>
          </p:nvSpPr>
          <p:spPr>
            <a:xfrm>
              <a:off x="3540125" y="1433681"/>
              <a:ext cx="63501"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240" y="0"/>
                  </a:lnTo>
                  <a:lnTo>
                    <a:pt x="21600" y="13239"/>
                  </a:lnTo>
                  <a:lnTo>
                    <a:pt x="17820"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6" name="Freeform 47"/>
            <p:cNvSpPr/>
            <p:nvPr/>
          </p:nvSpPr>
          <p:spPr>
            <a:xfrm>
              <a:off x="3392487" y="1368260"/>
              <a:ext cx="65089" cy="40367"/>
            </a:xfrm>
            <a:custGeom>
              <a:avLst/>
              <a:gdLst/>
              <a:ahLst/>
              <a:cxnLst>
                <a:cxn ang="0">
                  <a:pos x="wd2" y="hd2"/>
                </a:cxn>
                <a:cxn ang="5400000">
                  <a:pos x="wd2" y="hd2"/>
                </a:cxn>
                <a:cxn ang="10800000">
                  <a:pos x="wd2" y="hd2"/>
                </a:cxn>
                <a:cxn ang="16200000">
                  <a:pos x="wd2" y="hd2"/>
                </a:cxn>
              </a:cxnLst>
              <a:rect l="0" t="0" r="r" b="b"/>
              <a:pathLst>
                <a:path w="21600" h="21600" extrusionOk="0">
                  <a:moveTo>
                    <a:pt x="0" y="7448"/>
                  </a:moveTo>
                  <a:lnTo>
                    <a:pt x="3161" y="0"/>
                  </a:lnTo>
                  <a:lnTo>
                    <a:pt x="21600" y="12662"/>
                  </a:lnTo>
                  <a:lnTo>
                    <a:pt x="18439" y="21600"/>
                  </a:lnTo>
                  <a:lnTo>
                    <a:pt x="0" y="744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7" name="Freeform 48"/>
            <p:cNvSpPr/>
            <p:nvPr/>
          </p:nvSpPr>
          <p:spPr>
            <a:xfrm>
              <a:off x="3244850" y="1298664"/>
              <a:ext cx="65088"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3688" y="0"/>
                  </a:lnTo>
                  <a:lnTo>
                    <a:pt x="21600" y="13407"/>
                  </a:lnTo>
                  <a:lnTo>
                    <a:pt x="18439"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8" name="Freeform 49"/>
            <p:cNvSpPr/>
            <p:nvPr/>
          </p:nvSpPr>
          <p:spPr>
            <a:xfrm>
              <a:off x="3100387" y="1230460"/>
              <a:ext cx="63501"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700" y="0"/>
                  </a:lnTo>
                  <a:lnTo>
                    <a:pt x="21600" y="13680"/>
                  </a:lnTo>
                  <a:lnTo>
                    <a:pt x="1836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19" name="Freeform 50"/>
            <p:cNvSpPr/>
            <p:nvPr/>
          </p:nvSpPr>
          <p:spPr>
            <a:xfrm>
              <a:off x="2952750" y="1162256"/>
              <a:ext cx="63501" cy="41758"/>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3240" y="0"/>
                  </a:lnTo>
                  <a:lnTo>
                    <a:pt x="21600" y="12960"/>
                  </a:lnTo>
                  <a:lnTo>
                    <a:pt x="1890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0" name="Freeform 51"/>
            <p:cNvSpPr/>
            <p:nvPr/>
          </p:nvSpPr>
          <p:spPr>
            <a:xfrm>
              <a:off x="2806700" y="1092660"/>
              <a:ext cx="65088"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161" y="0"/>
                  </a:lnTo>
                  <a:lnTo>
                    <a:pt x="21600" y="13239"/>
                  </a:lnTo>
                  <a:lnTo>
                    <a:pt x="17912"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1" name="Freeform 52"/>
            <p:cNvSpPr/>
            <p:nvPr/>
          </p:nvSpPr>
          <p:spPr>
            <a:xfrm>
              <a:off x="2660650" y="1024455"/>
              <a:ext cx="63501"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700" y="0"/>
                  </a:lnTo>
                  <a:lnTo>
                    <a:pt x="21600" y="13680"/>
                  </a:lnTo>
                  <a:lnTo>
                    <a:pt x="1836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2" name="Freeform 53"/>
            <p:cNvSpPr/>
            <p:nvPr/>
          </p:nvSpPr>
          <p:spPr>
            <a:xfrm>
              <a:off x="2513012" y="957643"/>
              <a:ext cx="63501" cy="40367"/>
            </a:xfrm>
            <a:custGeom>
              <a:avLst/>
              <a:gdLst/>
              <a:ahLst/>
              <a:cxnLst>
                <a:cxn ang="0">
                  <a:pos x="wd2" y="hd2"/>
                </a:cxn>
                <a:cxn ang="5400000">
                  <a:pos x="wd2" y="hd2"/>
                </a:cxn>
                <a:cxn ang="10800000">
                  <a:pos x="wd2" y="hd2"/>
                </a:cxn>
                <a:cxn ang="16200000">
                  <a:pos x="wd2" y="hd2"/>
                </a:cxn>
              </a:cxnLst>
              <a:rect l="0" t="0" r="r" b="b"/>
              <a:pathLst>
                <a:path w="21600" h="21600" extrusionOk="0">
                  <a:moveTo>
                    <a:pt x="0" y="7448"/>
                  </a:moveTo>
                  <a:lnTo>
                    <a:pt x="3780" y="0"/>
                  </a:lnTo>
                  <a:lnTo>
                    <a:pt x="21600" y="12662"/>
                  </a:lnTo>
                  <a:lnTo>
                    <a:pt x="18900" y="21600"/>
                  </a:lnTo>
                  <a:lnTo>
                    <a:pt x="0" y="744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3" name="Freeform 54"/>
            <p:cNvSpPr/>
            <p:nvPr/>
          </p:nvSpPr>
          <p:spPr>
            <a:xfrm>
              <a:off x="2366962" y="889439"/>
              <a:ext cx="65089" cy="40366"/>
            </a:xfrm>
            <a:custGeom>
              <a:avLst/>
              <a:gdLst/>
              <a:ahLst/>
              <a:cxnLst>
                <a:cxn ang="0">
                  <a:pos x="wd2" y="hd2"/>
                </a:cxn>
                <a:cxn ang="5400000">
                  <a:pos x="wd2" y="hd2"/>
                </a:cxn>
                <a:cxn ang="10800000">
                  <a:pos x="wd2" y="hd2"/>
                </a:cxn>
                <a:cxn ang="16200000">
                  <a:pos x="wd2" y="hd2"/>
                </a:cxn>
              </a:cxnLst>
              <a:rect l="0" t="0" r="r" b="b"/>
              <a:pathLst>
                <a:path w="21600" h="21600" extrusionOk="0">
                  <a:moveTo>
                    <a:pt x="0" y="8193"/>
                  </a:moveTo>
                  <a:lnTo>
                    <a:pt x="3161" y="0"/>
                  </a:lnTo>
                  <a:lnTo>
                    <a:pt x="21600" y="12662"/>
                  </a:lnTo>
                  <a:lnTo>
                    <a:pt x="18439" y="21600"/>
                  </a:lnTo>
                  <a:lnTo>
                    <a:pt x="0" y="819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4" name="Freeform 55"/>
            <p:cNvSpPr/>
            <p:nvPr/>
          </p:nvSpPr>
          <p:spPr>
            <a:xfrm>
              <a:off x="2219325" y="819842"/>
              <a:ext cx="65088" cy="43151"/>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161"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5" name="Freeform 56"/>
            <p:cNvSpPr/>
            <p:nvPr/>
          </p:nvSpPr>
          <p:spPr>
            <a:xfrm>
              <a:off x="2074862" y="751638"/>
              <a:ext cx="65089" cy="41759"/>
            </a:xfrm>
            <a:custGeom>
              <a:avLst/>
              <a:gdLst/>
              <a:ahLst/>
              <a:cxnLst>
                <a:cxn ang="0">
                  <a:pos x="wd2" y="hd2"/>
                </a:cxn>
                <a:cxn ang="5400000">
                  <a:pos x="wd2" y="hd2"/>
                </a:cxn>
                <a:cxn ang="10800000">
                  <a:pos x="wd2" y="hd2"/>
                </a:cxn>
                <a:cxn ang="16200000">
                  <a:pos x="wd2" y="hd2"/>
                </a:cxn>
              </a:cxnLst>
              <a:rect l="0" t="0" r="r" b="b"/>
              <a:pathLst>
                <a:path w="21600" h="21600" extrusionOk="0">
                  <a:moveTo>
                    <a:pt x="0" y="8640"/>
                  </a:moveTo>
                  <a:lnTo>
                    <a:pt x="3161" y="0"/>
                  </a:lnTo>
                  <a:lnTo>
                    <a:pt x="21600" y="13680"/>
                  </a:lnTo>
                  <a:lnTo>
                    <a:pt x="17385" y="21600"/>
                  </a:lnTo>
                  <a:lnTo>
                    <a:pt x="0" y="864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6" name="Freeform 57"/>
            <p:cNvSpPr/>
            <p:nvPr/>
          </p:nvSpPr>
          <p:spPr>
            <a:xfrm>
              <a:off x="1927225" y="683434"/>
              <a:ext cx="65088"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3161" y="0"/>
                  </a:lnTo>
                  <a:lnTo>
                    <a:pt x="21600" y="13680"/>
                  </a:lnTo>
                  <a:lnTo>
                    <a:pt x="18439"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7" name="Freeform 58"/>
            <p:cNvSpPr/>
            <p:nvPr/>
          </p:nvSpPr>
          <p:spPr>
            <a:xfrm>
              <a:off x="1779587" y="613838"/>
              <a:ext cx="65089"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4215"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8" name="Freeform 59"/>
            <p:cNvSpPr/>
            <p:nvPr/>
          </p:nvSpPr>
          <p:spPr>
            <a:xfrm>
              <a:off x="1635125" y="547025"/>
              <a:ext cx="65088"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3161" y="0"/>
                  </a:lnTo>
                  <a:lnTo>
                    <a:pt x="21600" y="13407"/>
                  </a:lnTo>
                  <a:lnTo>
                    <a:pt x="18439"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29" name="Freeform 60"/>
            <p:cNvSpPr/>
            <p:nvPr/>
          </p:nvSpPr>
          <p:spPr>
            <a:xfrm>
              <a:off x="1487487" y="478821"/>
              <a:ext cx="65089" cy="40367"/>
            </a:xfrm>
            <a:custGeom>
              <a:avLst/>
              <a:gdLst/>
              <a:ahLst/>
              <a:cxnLst>
                <a:cxn ang="0">
                  <a:pos x="wd2" y="hd2"/>
                </a:cxn>
                <a:cxn ang="5400000">
                  <a:pos x="wd2" y="hd2"/>
                </a:cxn>
                <a:cxn ang="10800000">
                  <a:pos x="wd2" y="hd2"/>
                </a:cxn>
                <a:cxn ang="16200000">
                  <a:pos x="wd2" y="hd2"/>
                </a:cxn>
              </a:cxnLst>
              <a:rect l="0" t="0" r="r" b="b"/>
              <a:pathLst>
                <a:path w="21600" h="21600" extrusionOk="0">
                  <a:moveTo>
                    <a:pt x="0" y="8938"/>
                  </a:moveTo>
                  <a:lnTo>
                    <a:pt x="3161" y="0"/>
                  </a:lnTo>
                  <a:lnTo>
                    <a:pt x="21600" y="13407"/>
                  </a:lnTo>
                  <a:lnTo>
                    <a:pt x="18439" y="21600"/>
                  </a:lnTo>
                  <a:lnTo>
                    <a:pt x="0" y="893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0" name="Freeform 61"/>
            <p:cNvSpPr/>
            <p:nvPr/>
          </p:nvSpPr>
          <p:spPr>
            <a:xfrm>
              <a:off x="1343025" y="410617"/>
              <a:ext cx="63501"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700" y="0"/>
                  </a:lnTo>
                  <a:lnTo>
                    <a:pt x="21600" y="13680"/>
                  </a:lnTo>
                  <a:lnTo>
                    <a:pt x="1782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1" name="Freeform 62"/>
            <p:cNvSpPr/>
            <p:nvPr/>
          </p:nvSpPr>
          <p:spPr>
            <a:xfrm>
              <a:off x="1195387" y="341021"/>
              <a:ext cx="63501" cy="43150"/>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240" y="0"/>
                  </a:lnTo>
                  <a:lnTo>
                    <a:pt x="21600" y="13239"/>
                  </a:lnTo>
                  <a:lnTo>
                    <a:pt x="18900"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2" name="Freeform 63"/>
            <p:cNvSpPr/>
            <p:nvPr/>
          </p:nvSpPr>
          <p:spPr>
            <a:xfrm>
              <a:off x="1047750" y="272816"/>
              <a:ext cx="65088" cy="43151"/>
            </a:xfrm>
            <a:custGeom>
              <a:avLst/>
              <a:gdLst/>
              <a:ahLst/>
              <a:cxnLst>
                <a:cxn ang="0">
                  <a:pos x="wd2" y="hd2"/>
                </a:cxn>
                <a:cxn ang="5400000">
                  <a:pos x="wd2" y="hd2"/>
                </a:cxn>
                <a:cxn ang="10800000">
                  <a:pos x="wd2" y="hd2"/>
                </a:cxn>
                <a:cxn ang="16200000">
                  <a:pos x="wd2" y="hd2"/>
                </a:cxn>
              </a:cxnLst>
              <a:rect l="0" t="0" r="r" b="b"/>
              <a:pathLst>
                <a:path w="21600" h="21600" extrusionOk="0">
                  <a:moveTo>
                    <a:pt x="0" y="8361"/>
                  </a:moveTo>
                  <a:lnTo>
                    <a:pt x="3688" y="0"/>
                  </a:lnTo>
                  <a:lnTo>
                    <a:pt x="21600" y="13239"/>
                  </a:lnTo>
                  <a:lnTo>
                    <a:pt x="18439" y="21600"/>
                  </a:lnTo>
                  <a:lnTo>
                    <a:pt x="0" y="836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3" name="Freeform 64"/>
            <p:cNvSpPr/>
            <p:nvPr/>
          </p:nvSpPr>
          <p:spPr>
            <a:xfrm>
              <a:off x="903287" y="204612"/>
              <a:ext cx="63501" cy="41759"/>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700" y="0"/>
                  </a:lnTo>
                  <a:lnTo>
                    <a:pt x="21600" y="13680"/>
                  </a:lnTo>
                  <a:lnTo>
                    <a:pt x="18360" y="21600"/>
                  </a:lnTo>
                  <a:lnTo>
                    <a:pt x="0" y="792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4" name="Freeform 65"/>
            <p:cNvSpPr/>
            <p:nvPr/>
          </p:nvSpPr>
          <p:spPr>
            <a:xfrm>
              <a:off x="3309937" y="2028032"/>
              <a:ext cx="2176464" cy="1908329"/>
            </a:xfrm>
            <a:custGeom>
              <a:avLst/>
              <a:gdLst/>
              <a:ahLst/>
              <a:cxnLst>
                <a:cxn ang="0">
                  <a:pos x="wd2" y="hd2"/>
                </a:cxn>
                <a:cxn ang="5400000">
                  <a:pos x="wd2" y="hd2"/>
                </a:cxn>
                <a:cxn ang="10800000">
                  <a:pos x="wd2" y="hd2"/>
                </a:cxn>
                <a:cxn ang="16200000">
                  <a:pos x="wd2" y="hd2"/>
                </a:cxn>
              </a:cxnLst>
              <a:rect l="0" t="0" r="r" b="b"/>
              <a:pathLst>
                <a:path w="21600" h="21600" extrusionOk="0">
                  <a:moveTo>
                    <a:pt x="10414" y="21600"/>
                  </a:moveTo>
                  <a:lnTo>
                    <a:pt x="9863" y="21553"/>
                  </a:lnTo>
                  <a:lnTo>
                    <a:pt x="9327" y="21505"/>
                  </a:lnTo>
                  <a:lnTo>
                    <a:pt x="8791" y="21427"/>
                  </a:lnTo>
                  <a:lnTo>
                    <a:pt x="7751" y="21175"/>
                  </a:lnTo>
                  <a:lnTo>
                    <a:pt x="6743" y="20828"/>
                  </a:lnTo>
                  <a:lnTo>
                    <a:pt x="6255" y="20592"/>
                  </a:lnTo>
                  <a:lnTo>
                    <a:pt x="5782" y="20371"/>
                  </a:lnTo>
                  <a:lnTo>
                    <a:pt x="5325" y="20119"/>
                  </a:lnTo>
                  <a:lnTo>
                    <a:pt x="4884" y="19835"/>
                  </a:lnTo>
                  <a:lnTo>
                    <a:pt x="4459" y="19552"/>
                  </a:lnTo>
                  <a:lnTo>
                    <a:pt x="4033" y="19221"/>
                  </a:lnTo>
                  <a:lnTo>
                    <a:pt x="3655" y="18874"/>
                  </a:lnTo>
                  <a:lnTo>
                    <a:pt x="3261" y="18544"/>
                  </a:lnTo>
                  <a:lnTo>
                    <a:pt x="2899" y="18165"/>
                  </a:lnTo>
                  <a:lnTo>
                    <a:pt x="2552" y="17787"/>
                  </a:lnTo>
                  <a:lnTo>
                    <a:pt x="2237" y="17378"/>
                  </a:lnTo>
                  <a:lnTo>
                    <a:pt x="1938" y="16968"/>
                  </a:lnTo>
                  <a:lnTo>
                    <a:pt x="1639" y="16527"/>
                  </a:lnTo>
                  <a:lnTo>
                    <a:pt x="1371" y="16070"/>
                  </a:lnTo>
                  <a:lnTo>
                    <a:pt x="1134" y="15613"/>
                  </a:lnTo>
                  <a:lnTo>
                    <a:pt x="914" y="15140"/>
                  </a:lnTo>
                  <a:lnTo>
                    <a:pt x="709" y="14652"/>
                  </a:lnTo>
                  <a:lnTo>
                    <a:pt x="520" y="14148"/>
                  </a:lnTo>
                  <a:lnTo>
                    <a:pt x="378" y="13644"/>
                  </a:lnTo>
                  <a:lnTo>
                    <a:pt x="252" y="13124"/>
                  </a:lnTo>
                  <a:lnTo>
                    <a:pt x="158" y="12588"/>
                  </a:lnTo>
                  <a:lnTo>
                    <a:pt x="63" y="12068"/>
                  </a:lnTo>
                  <a:lnTo>
                    <a:pt x="16" y="11517"/>
                  </a:lnTo>
                  <a:lnTo>
                    <a:pt x="0" y="10965"/>
                  </a:lnTo>
                  <a:lnTo>
                    <a:pt x="0" y="10430"/>
                  </a:lnTo>
                  <a:lnTo>
                    <a:pt x="47" y="9878"/>
                  </a:lnTo>
                  <a:lnTo>
                    <a:pt x="79" y="9327"/>
                  </a:lnTo>
                  <a:lnTo>
                    <a:pt x="173" y="8775"/>
                  </a:lnTo>
                  <a:lnTo>
                    <a:pt x="299" y="8256"/>
                  </a:lnTo>
                  <a:lnTo>
                    <a:pt x="425" y="7751"/>
                  </a:lnTo>
                  <a:lnTo>
                    <a:pt x="614" y="7247"/>
                  </a:lnTo>
                  <a:lnTo>
                    <a:pt x="788" y="6743"/>
                  </a:lnTo>
                  <a:lnTo>
                    <a:pt x="1008" y="6270"/>
                  </a:lnTo>
                  <a:lnTo>
                    <a:pt x="1229" y="5782"/>
                  </a:lnTo>
                  <a:lnTo>
                    <a:pt x="1481" y="5325"/>
                  </a:lnTo>
                  <a:lnTo>
                    <a:pt x="1749" y="4900"/>
                  </a:lnTo>
                  <a:lnTo>
                    <a:pt x="2048" y="4459"/>
                  </a:lnTo>
                  <a:lnTo>
                    <a:pt x="2379" y="4049"/>
                  </a:lnTo>
                  <a:lnTo>
                    <a:pt x="2710" y="3655"/>
                  </a:lnTo>
                  <a:lnTo>
                    <a:pt x="3056" y="3261"/>
                  </a:lnTo>
                  <a:lnTo>
                    <a:pt x="3450" y="2899"/>
                  </a:lnTo>
                  <a:lnTo>
                    <a:pt x="3828" y="2568"/>
                  </a:lnTo>
                  <a:lnTo>
                    <a:pt x="4222" y="2237"/>
                  </a:lnTo>
                  <a:lnTo>
                    <a:pt x="4663" y="1922"/>
                  </a:lnTo>
                  <a:lnTo>
                    <a:pt x="5089" y="1639"/>
                  </a:lnTo>
                  <a:lnTo>
                    <a:pt x="5530" y="1371"/>
                  </a:lnTo>
                  <a:lnTo>
                    <a:pt x="5987" y="1119"/>
                  </a:lnTo>
                  <a:lnTo>
                    <a:pt x="6460" y="914"/>
                  </a:lnTo>
                  <a:lnTo>
                    <a:pt x="6948" y="709"/>
                  </a:lnTo>
                  <a:lnTo>
                    <a:pt x="7452" y="520"/>
                  </a:lnTo>
                  <a:lnTo>
                    <a:pt x="7956" y="394"/>
                  </a:lnTo>
                  <a:lnTo>
                    <a:pt x="8476" y="252"/>
                  </a:lnTo>
                  <a:lnTo>
                    <a:pt x="8996" y="142"/>
                  </a:lnTo>
                  <a:lnTo>
                    <a:pt x="9532" y="63"/>
                  </a:lnTo>
                  <a:lnTo>
                    <a:pt x="10083" y="16"/>
                  </a:lnTo>
                  <a:lnTo>
                    <a:pt x="10619" y="0"/>
                  </a:lnTo>
                  <a:lnTo>
                    <a:pt x="11170" y="0"/>
                  </a:lnTo>
                  <a:lnTo>
                    <a:pt x="12273" y="95"/>
                  </a:lnTo>
                  <a:lnTo>
                    <a:pt x="12825" y="189"/>
                  </a:lnTo>
                  <a:lnTo>
                    <a:pt x="13344" y="299"/>
                  </a:lnTo>
                  <a:lnTo>
                    <a:pt x="13849" y="441"/>
                  </a:lnTo>
                  <a:lnTo>
                    <a:pt x="14368" y="599"/>
                  </a:lnTo>
                  <a:lnTo>
                    <a:pt x="14857" y="772"/>
                  </a:lnTo>
                  <a:lnTo>
                    <a:pt x="15330" y="1008"/>
                  </a:lnTo>
                  <a:lnTo>
                    <a:pt x="15818" y="1229"/>
                  </a:lnTo>
                  <a:lnTo>
                    <a:pt x="16275" y="1481"/>
                  </a:lnTo>
                  <a:lnTo>
                    <a:pt x="16700" y="1765"/>
                  </a:lnTo>
                  <a:lnTo>
                    <a:pt x="17141" y="2064"/>
                  </a:lnTo>
                  <a:lnTo>
                    <a:pt x="17551" y="2379"/>
                  </a:lnTo>
                  <a:lnTo>
                    <a:pt x="17961" y="2726"/>
                  </a:lnTo>
                  <a:lnTo>
                    <a:pt x="18323" y="3056"/>
                  </a:lnTo>
                  <a:lnTo>
                    <a:pt x="18685" y="3435"/>
                  </a:lnTo>
                  <a:lnTo>
                    <a:pt x="19032" y="3813"/>
                  </a:lnTo>
                  <a:lnTo>
                    <a:pt x="19363" y="4222"/>
                  </a:lnTo>
                  <a:lnTo>
                    <a:pt x="19678" y="4648"/>
                  </a:lnTo>
                  <a:lnTo>
                    <a:pt x="19946" y="5073"/>
                  </a:lnTo>
                  <a:lnTo>
                    <a:pt x="20229" y="5530"/>
                  </a:lnTo>
                  <a:lnTo>
                    <a:pt x="20481" y="5987"/>
                  </a:lnTo>
                  <a:lnTo>
                    <a:pt x="20686" y="6475"/>
                  </a:lnTo>
                  <a:lnTo>
                    <a:pt x="20891" y="6948"/>
                  </a:lnTo>
                  <a:lnTo>
                    <a:pt x="21238" y="7956"/>
                  </a:lnTo>
                  <a:lnTo>
                    <a:pt x="21348" y="8476"/>
                  </a:lnTo>
                  <a:lnTo>
                    <a:pt x="21458" y="9012"/>
                  </a:lnTo>
                  <a:lnTo>
                    <a:pt x="21521" y="9532"/>
                  </a:lnTo>
                  <a:lnTo>
                    <a:pt x="21568" y="10083"/>
                  </a:lnTo>
                  <a:lnTo>
                    <a:pt x="21600" y="10635"/>
                  </a:lnTo>
                  <a:lnTo>
                    <a:pt x="21600" y="11186"/>
                  </a:lnTo>
                  <a:lnTo>
                    <a:pt x="21568" y="11722"/>
                  </a:lnTo>
                  <a:lnTo>
                    <a:pt x="21505" y="12273"/>
                  </a:lnTo>
                  <a:lnTo>
                    <a:pt x="21411" y="12825"/>
                  </a:lnTo>
                  <a:lnTo>
                    <a:pt x="21301" y="13344"/>
                  </a:lnTo>
                  <a:lnTo>
                    <a:pt x="21159" y="13849"/>
                  </a:lnTo>
                  <a:lnTo>
                    <a:pt x="21001" y="14353"/>
                  </a:lnTo>
                  <a:lnTo>
                    <a:pt x="20812" y="14857"/>
                  </a:lnTo>
                  <a:lnTo>
                    <a:pt x="20592" y="15345"/>
                  </a:lnTo>
                  <a:lnTo>
                    <a:pt x="20355" y="15818"/>
                  </a:lnTo>
                  <a:lnTo>
                    <a:pt x="20103" y="16275"/>
                  </a:lnTo>
                  <a:lnTo>
                    <a:pt x="19835" y="16716"/>
                  </a:lnTo>
                  <a:lnTo>
                    <a:pt x="19536" y="17141"/>
                  </a:lnTo>
                  <a:lnTo>
                    <a:pt x="19221" y="17551"/>
                  </a:lnTo>
                  <a:lnTo>
                    <a:pt x="18906" y="17945"/>
                  </a:lnTo>
                  <a:lnTo>
                    <a:pt x="18528" y="18339"/>
                  </a:lnTo>
                  <a:lnTo>
                    <a:pt x="18165" y="18701"/>
                  </a:lnTo>
                  <a:lnTo>
                    <a:pt x="17772" y="19048"/>
                  </a:lnTo>
                  <a:lnTo>
                    <a:pt x="16952" y="19678"/>
                  </a:lnTo>
                  <a:lnTo>
                    <a:pt x="16527" y="19961"/>
                  </a:lnTo>
                  <a:lnTo>
                    <a:pt x="16070" y="20229"/>
                  </a:lnTo>
                  <a:lnTo>
                    <a:pt x="15613" y="20481"/>
                  </a:lnTo>
                  <a:lnTo>
                    <a:pt x="15125" y="20686"/>
                  </a:lnTo>
                  <a:lnTo>
                    <a:pt x="14652" y="20891"/>
                  </a:lnTo>
                  <a:lnTo>
                    <a:pt x="14148" y="21080"/>
                  </a:lnTo>
                  <a:lnTo>
                    <a:pt x="13644" y="21206"/>
                  </a:lnTo>
                  <a:lnTo>
                    <a:pt x="13140" y="21348"/>
                  </a:lnTo>
                  <a:lnTo>
                    <a:pt x="12620" y="21458"/>
                  </a:lnTo>
                  <a:lnTo>
                    <a:pt x="12068" y="21537"/>
                  </a:lnTo>
                  <a:lnTo>
                    <a:pt x="11533" y="21584"/>
                  </a:lnTo>
                  <a:lnTo>
                    <a:pt x="10997" y="21600"/>
                  </a:lnTo>
                  <a:lnTo>
                    <a:pt x="10414"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5" name="Freeform 66"/>
            <p:cNvSpPr/>
            <p:nvPr/>
          </p:nvSpPr>
          <p:spPr>
            <a:xfrm>
              <a:off x="3309937" y="2028032"/>
              <a:ext cx="2176464" cy="1908329"/>
            </a:xfrm>
            <a:custGeom>
              <a:avLst/>
              <a:gdLst/>
              <a:ahLst/>
              <a:cxnLst>
                <a:cxn ang="0">
                  <a:pos x="wd2" y="hd2"/>
                </a:cxn>
                <a:cxn ang="5400000">
                  <a:pos x="wd2" y="hd2"/>
                </a:cxn>
                <a:cxn ang="10800000">
                  <a:pos x="wd2" y="hd2"/>
                </a:cxn>
                <a:cxn ang="16200000">
                  <a:pos x="wd2" y="hd2"/>
                </a:cxn>
              </a:cxnLst>
              <a:rect l="0" t="0" r="r" b="b"/>
              <a:pathLst>
                <a:path w="21600" h="21600" extrusionOk="0">
                  <a:moveTo>
                    <a:pt x="10414" y="21600"/>
                  </a:moveTo>
                  <a:lnTo>
                    <a:pt x="9863" y="21553"/>
                  </a:lnTo>
                  <a:lnTo>
                    <a:pt x="9327" y="21505"/>
                  </a:lnTo>
                  <a:lnTo>
                    <a:pt x="8791" y="21427"/>
                  </a:lnTo>
                  <a:lnTo>
                    <a:pt x="7751" y="21175"/>
                  </a:lnTo>
                  <a:lnTo>
                    <a:pt x="6743" y="20828"/>
                  </a:lnTo>
                  <a:lnTo>
                    <a:pt x="6255" y="20592"/>
                  </a:lnTo>
                  <a:lnTo>
                    <a:pt x="5782" y="20371"/>
                  </a:lnTo>
                  <a:lnTo>
                    <a:pt x="5325" y="20119"/>
                  </a:lnTo>
                  <a:lnTo>
                    <a:pt x="4884" y="19835"/>
                  </a:lnTo>
                  <a:lnTo>
                    <a:pt x="4459" y="19552"/>
                  </a:lnTo>
                  <a:lnTo>
                    <a:pt x="4033" y="19221"/>
                  </a:lnTo>
                  <a:lnTo>
                    <a:pt x="3655" y="18874"/>
                  </a:lnTo>
                  <a:lnTo>
                    <a:pt x="3261" y="18544"/>
                  </a:lnTo>
                  <a:lnTo>
                    <a:pt x="2899" y="18165"/>
                  </a:lnTo>
                  <a:lnTo>
                    <a:pt x="2552" y="17787"/>
                  </a:lnTo>
                  <a:lnTo>
                    <a:pt x="2237" y="17378"/>
                  </a:lnTo>
                  <a:lnTo>
                    <a:pt x="1938" y="16968"/>
                  </a:lnTo>
                  <a:lnTo>
                    <a:pt x="1639" y="16527"/>
                  </a:lnTo>
                  <a:lnTo>
                    <a:pt x="1371" y="16070"/>
                  </a:lnTo>
                  <a:lnTo>
                    <a:pt x="1134" y="15613"/>
                  </a:lnTo>
                  <a:lnTo>
                    <a:pt x="914" y="15140"/>
                  </a:lnTo>
                  <a:lnTo>
                    <a:pt x="709" y="14652"/>
                  </a:lnTo>
                  <a:lnTo>
                    <a:pt x="520" y="14148"/>
                  </a:lnTo>
                  <a:lnTo>
                    <a:pt x="378" y="13644"/>
                  </a:lnTo>
                  <a:lnTo>
                    <a:pt x="252" y="13124"/>
                  </a:lnTo>
                  <a:lnTo>
                    <a:pt x="158" y="12588"/>
                  </a:lnTo>
                  <a:lnTo>
                    <a:pt x="63" y="12068"/>
                  </a:lnTo>
                  <a:lnTo>
                    <a:pt x="16" y="11517"/>
                  </a:lnTo>
                  <a:lnTo>
                    <a:pt x="0" y="10965"/>
                  </a:lnTo>
                  <a:lnTo>
                    <a:pt x="0" y="10430"/>
                  </a:lnTo>
                  <a:lnTo>
                    <a:pt x="47" y="9878"/>
                  </a:lnTo>
                  <a:lnTo>
                    <a:pt x="79" y="9327"/>
                  </a:lnTo>
                  <a:lnTo>
                    <a:pt x="173" y="8775"/>
                  </a:lnTo>
                  <a:lnTo>
                    <a:pt x="299" y="8256"/>
                  </a:lnTo>
                  <a:lnTo>
                    <a:pt x="425" y="7751"/>
                  </a:lnTo>
                  <a:lnTo>
                    <a:pt x="614" y="7247"/>
                  </a:lnTo>
                  <a:lnTo>
                    <a:pt x="788" y="6743"/>
                  </a:lnTo>
                  <a:lnTo>
                    <a:pt x="1008" y="6270"/>
                  </a:lnTo>
                  <a:lnTo>
                    <a:pt x="1229" y="5782"/>
                  </a:lnTo>
                  <a:lnTo>
                    <a:pt x="1481" y="5325"/>
                  </a:lnTo>
                  <a:lnTo>
                    <a:pt x="1749" y="4900"/>
                  </a:lnTo>
                  <a:lnTo>
                    <a:pt x="2048" y="4459"/>
                  </a:lnTo>
                  <a:lnTo>
                    <a:pt x="2379" y="4049"/>
                  </a:lnTo>
                  <a:lnTo>
                    <a:pt x="2710" y="3655"/>
                  </a:lnTo>
                  <a:lnTo>
                    <a:pt x="3056" y="3261"/>
                  </a:lnTo>
                  <a:lnTo>
                    <a:pt x="3450" y="2899"/>
                  </a:lnTo>
                  <a:lnTo>
                    <a:pt x="3828" y="2568"/>
                  </a:lnTo>
                  <a:lnTo>
                    <a:pt x="4222" y="2237"/>
                  </a:lnTo>
                  <a:lnTo>
                    <a:pt x="4663" y="1922"/>
                  </a:lnTo>
                  <a:lnTo>
                    <a:pt x="5089" y="1639"/>
                  </a:lnTo>
                  <a:lnTo>
                    <a:pt x="5530" y="1371"/>
                  </a:lnTo>
                  <a:lnTo>
                    <a:pt x="5987" y="1119"/>
                  </a:lnTo>
                  <a:lnTo>
                    <a:pt x="6460" y="914"/>
                  </a:lnTo>
                  <a:lnTo>
                    <a:pt x="6948" y="709"/>
                  </a:lnTo>
                  <a:lnTo>
                    <a:pt x="7452" y="520"/>
                  </a:lnTo>
                  <a:lnTo>
                    <a:pt x="7956" y="394"/>
                  </a:lnTo>
                  <a:lnTo>
                    <a:pt x="8476" y="252"/>
                  </a:lnTo>
                  <a:lnTo>
                    <a:pt x="8996" y="142"/>
                  </a:lnTo>
                  <a:lnTo>
                    <a:pt x="9532" y="63"/>
                  </a:lnTo>
                  <a:lnTo>
                    <a:pt x="10083" y="16"/>
                  </a:lnTo>
                  <a:lnTo>
                    <a:pt x="10619" y="0"/>
                  </a:lnTo>
                  <a:lnTo>
                    <a:pt x="11170" y="0"/>
                  </a:lnTo>
                  <a:lnTo>
                    <a:pt x="12273" y="95"/>
                  </a:lnTo>
                  <a:lnTo>
                    <a:pt x="12825" y="189"/>
                  </a:lnTo>
                  <a:lnTo>
                    <a:pt x="13344" y="299"/>
                  </a:lnTo>
                  <a:lnTo>
                    <a:pt x="13849" y="441"/>
                  </a:lnTo>
                  <a:lnTo>
                    <a:pt x="14368" y="599"/>
                  </a:lnTo>
                  <a:lnTo>
                    <a:pt x="14857" y="772"/>
                  </a:lnTo>
                  <a:lnTo>
                    <a:pt x="15330" y="1008"/>
                  </a:lnTo>
                  <a:lnTo>
                    <a:pt x="15818" y="1229"/>
                  </a:lnTo>
                  <a:lnTo>
                    <a:pt x="16275" y="1481"/>
                  </a:lnTo>
                  <a:lnTo>
                    <a:pt x="16700" y="1765"/>
                  </a:lnTo>
                  <a:lnTo>
                    <a:pt x="17141" y="2064"/>
                  </a:lnTo>
                  <a:lnTo>
                    <a:pt x="17551" y="2379"/>
                  </a:lnTo>
                  <a:lnTo>
                    <a:pt x="17961" y="2726"/>
                  </a:lnTo>
                  <a:lnTo>
                    <a:pt x="18323" y="3056"/>
                  </a:lnTo>
                  <a:lnTo>
                    <a:pt x="18685" y="3435"/>
                  </a:lnTo>
                  <a:lnTo>
                    <a:pt x="19032" y="3813"/>
                  </a:lnTo>
                  <a:lnTo>
                    <a:pt x="19363" y="4222"/>
                  </a:lnTo>
                  <a:lnTo>
                    <a:pt x="19678" y="4648"/>
                  </a:lnTo>
                  <a:lnTo>
                    <a:pt x="19946" y="5073"/>
                  </a:lnTo>
                  <a:lnTo>
                    <a:pt x="20229" y="5530"/>
                  </a:lnTo>
                  <a:lnTo>
                    <a:pt x="20481" y="5987"/>
                  </a:lnTo>
                  <a:lnTo>
                    <a:pt x="20686" y="6475"/>
                  </a:lnTo>
                  <a:lnTo>
                    <a:pt x="20891" y="6948"/>
                  </a:lnTo>
                  <a:lnTo>
                    <a:pt x="21238" y="7956"/>
                  </a:lnTo>
                  <a:lnTo>
                    <a:pt x="21348" y="8476"/>
                  </a:lnTo>
                  <a:lnTo>
                    <a:pt x="21458" y="9012"/>
                  </a:lnTo>
                  <a:lnTo>
                    <a:pt x="21521" y="9532"/>
                  </a:lnTo>
                  <a:lnTo>
                    <a:pt x="21568" y="10083"/>
                  </a:lnTo>
                  <a:lnTo>
                    <a:pt x="21600" y="10635"/>
                  </a:lnTo>
                  <a:lnTo>
                    <a:pt x="21600" y="11186"/>
                  </a:lnTo>
                  <a:lnTo>
                    <a:pt x="21568" y="11722"/>
                  </a:lnTo>
                  <a:lnTo>
                    <a:pt x="21505" y="12273"/>
                  </a:lnTo>
                  <a:lnTo>
                    <a:pt x="21411" y="12825"/>
                  </a:lnTo>
                  <a:lnTo>
                    <a:pt x="21301" y="13344"/>
                  </a:lnTo>
                  <a:lnTo>
                    <a:pt x="21159" y="13849"/>
                  </a:lnTo>
                  <a:lnTo>
                    <a:pt x="21001" y="14353"/>
                  </a:lnTo>
                  <a:lnTo>
                    <a:pt x="20812" y="14857"/>
                  </a:lnTo>
                  <a:lnTo>
                    <a:pt x="20592" y="15345"/>
                  </a:lnTo>
                  <a:lnTo>
                    <a:pt x="20355" y="15818"/>
                  </a:lnTo>
                  <a:lnTo>
                    <a:pt x="20103" y="16275"/>
                  </a:lnTo>
                  <a:lnTo>
                    <a:pt x="19835" y="16716"/>
                  </a:lnTo>
                  <a:lnTo>
                    <a:pt x="19536" y="17141"/>
                  </a:lnTo>
                  <a:lnTo>
                    <a:pt x="19221" y="17551"/>
                  </a:lnTo>
                  <a:lnTo>
                    <a:pt x="18906" y="17945"/>
                  </a:lnTo>
                  <a:lnTo>
                    <a:pt x="18528" y="18339"/>
                  </a:lnTo>
                  <a:lnTo>
                    <a:pt x="18165" y="18701"/>
                  </a:lnTo>
                  <a:lnTo>
                    <a:pt x="17772" y="19048"/>
                  </a:lnTo>
                  <a:lnTo>
                    <a:pt x="16952" y="19678"/>
                  </a:lnTo>
                  <a:lnTo>
                    <a:pt x="16527" y="19961"/>
                  </a:lnTo>
                  <a:lnTo>
                    <a:pt x="16070" y="20229"/>
                  </a:lnTo>
                  <a:lnTo>
                    <a:pt x="15613" y="20481"/>
                  </a:lnTo>
                  <a:lnTo>
                    <a:pt x="15125" y="20686"/>
                  </a:lnTo>
                  <a:lnTo>
                    <a:pt x="14652" y="20891"/>
                  </a:lnTo>
                  <a:lnTo>
                    <a:pt x="14148" y="21080"/>
                  </a:lnTo>
                  <a:lnTo>
                    <a:pt x="13644" y="21206"/>
                  </a:lnTo>
                  <a:lnTo>
                    <a:pt x="13140" y="21348"/>
                  </a:lnTo>
                  <a:lnTo>
                    <a:pt x="12620" y="21458"/>
                  </a:lnTo>
                  <a:lnTo>
                    <a:pt x="12068" y="21537"/>
                  </a:lnTo>
                  <a:lnTo>
                    <a:pt x="11533" y="21584"/>
                  </a:lnTo>
                  <a:lnTo>
                    <a:pt x="10997" y="21600"/>
                  </a:lnTo>
                  <a:lnTo>
                    <a:pt x="10414" y="21600"/>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6" name="Freeform 67"/>
            <p:cNvSpPr/>
            <p:nvPr/>
          </p:nvSpPr>
          <p:spPr>
            <a:xfrm>
              <a:off x="4843462" y="2732230"/>
              <a:ext cx="20639" cy="16935"/>
            </a:xfrm>
            <a:custGeom>
              <a:avLst/>
              <a:gdLst/>
              <a:ahLst/>
              <a:cxnLst>
                <a:cxn ang="0">
                  <a:pos x="wd2" y="hd2"/>
                </a:cxn>
                <a:cxn ang="5400000">
                  <a:pos x="wd2" y="hd2"/>
                </a:cxn>
                <a:cxn ang="10800000">
                  <a:pos x="wd2" y="hd2"/>
                </a:cxn>
                <a:cxn ang="16200000">
                  <a:pos x="wd2" y="hd2"/>
                </a:cxn>
              </a:cxnLst>
              <a:rect l="0" t="0" r="r" b="b"/>
              <a:pathLst>
                <a:path w="21600" h="21600" extrusionOk="0">
                  <a:moveTo>
                    <a:pt x="16615" y="14400"/>
                  </a:moveTo>
                  <a:lnTo>
                    <a:pt x="6646" y="14400"/>
                  </a:lnTo>
                  <a:lnTo>
                    <a:pt x="6646" y="19800"/>
                  </a:lnTo>
                  <a:lnTo>
                    <a:pt x="4985" y="21600"/>
                  </a:lnTo>
                  <a:lnTo>
                    <a:pt x="1662" y="16200"/>
                  </a:lnTo>
                  <a:lnTo>
                    <a:pt x="0" y="10800"/>
                  </a:lnTo>
                  <a:lnTo>
                    <a:pt x="1662" y="5400"/>
                  </a:lnTo>
                  <a:lnTo>
                    <a:pt x="1662" y="3600"/>
                  </a:lnTo>
                  <a:lnTo>
                    <a:pt x="4985" y="0"/>
                  </a:lnTo>
                  <a:lnTo>
                    <a:pt x="11631" y="0"/>
                  </a:lnTo>
                  <a:lnTo>
                    <a:pt x="16615" y="3600"/>
                  </a:lnTo>
                  <a:lnTo>
                    <a:pt x="21600" y="5400"/>
                  </a:lnTo>
                  <a:lnTo>
                    <a:pt x="21600" y="14400"/>
                  </a:lnTo>
                  <a:lnTo>
                    <a:pt x="16615" y="144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7" name="Freeform 68"/>
            <p:cNvSpPr/>
            <p:nvPr/>
          </p:nvSpPr>
          <p:spPr>
            <a:xfrm>
              <a:off x="4843462" y="2732230"/>
              <a:ext cx="20639" cy="16935"/>
            </a:xfrm>
            <a:custGeom>
              <a:avLst/>
              <a:gdLst/>
              <a:ahLst/>
              <a:cxnLst>
                <a:cxn ang="0">
                  <a:pos x="wd2" y="hd2"/>
                </a:cxn>
                <a:cxn ang="5400000">
                  <a:pos x="wd2" y="hd2"/>
                </a:cxn>
                <a:cxn ang="10800000">
                  <a:pos x="wd2" y="hd2"/>
                </a:cxn>
                <a:cxn ang="16200000">
                  <a:pos x="wd2" y="hd2"/>
                </a:cxn>
              </a:cxnLst>
              <a:rect l="0" t="0" r="r" b="b"/>
              <a:pathLst>
                <a:path w="21600" h="21600" extrusionOk="0">
                  <a:moveTo>
                    <a:pt x="16615" y="14400"/>
                  </a:moveTo>
                  <a:lnTo>
                    <a:pt x="6646" y="14400"/>
                  </a:lnTo>
                  <a:lnTo>
                    <a:pt x="6646" y="19800"/>
                  </a:lnTo>
                  <a:lnTo>
                    <a:pt x="4985" y="21600"/>
                  </a:lnTo>
                  <a:lnTo>
                    <a:pt x="1662" y="16200"/>
                  </a:lnTo>
                  <a:lnTo>
                    <a:pt x="0" y="10800"/>
                  </a:lnTo>
                  <a:lnTo>
                    <a:pt x="1662" y="5400"/>
                  </a:lnTo>
                  <a:lnTo>
                    <a:pt x="1662" y="3600"/>
                  </a:lnTo>
                  <a:lnTo>
                    <a:pt x="4985" y="0"/>
                  </a:lnTo>
                  <a:lnTo>
                    <a:pt x="11631" y="0"/>
                  </a:lnTo>
                  <a:lnTo>
                    <a:pt x="16615" y="3600"/>
                  </a:lnTo>
                  <a:lnTo>
                    <a:pt x="21600" y="5400"/>
                  </a:lnTo>
                  <a:lnTo>
                    <a:pt x="21600" y="14400"/>
                  </a:lnTo>
                  <a:lnTo>
                    <a:pt x="16615" y="144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8" name="Freeform 69"/>
            <p:cNvSpPr/>
            <p:nvPr/>
          </p:nvSpPr>
          <p:spPr>
            <a:xfrm>
              <a:off x="5043487" y="2691980"/>
              <a:ext cx="55564" cy="105787"/>
            </a:xfrm>
            <a:custGeom>
              <a:avLst/>
              <a:gdLst/>
              <a:ahLst/>
              <a:cxnLst>
                <a:cxn ang="0">
                  <a:pos x="wd2" y="hd2"/>
                </a:cxn>
                <a:cxn ang="5400000">
                  <a:pos x="wd2" y="hd2"/>
                </a:cxn>
                <a:cxn ang="10800000">
                  <a:pos x="wd2" y="hd2"/>
                </a:cxn>
                <a:cxn ang="16200000">
                  <a:pos x="wd2" y="hd2"/>
                </a:cxn>
              </a:cxnLst>
              <a:rect l="0" t="0" r="r" b="b"/>
              <a:pathLst>
                <a:path w="21600" h="21600" extrusionOk="0">
                  <a:moveTo>
                    <a:pt x="3703" y="21032"/>
                  </a:moveTo>
                  <a:lnTo>
                    <a:pt x="4320" y="20179"/>
                  </a:lnTo>
                  <a:lnTo>
                    <a:pt x="9257" y="19042"/>
                  </a:lnTo>
                  <a:lnTo>
                    <a:pt x="11109" y="17905"/>
                  </a:lnTo>
                  <a:lnTo>
                    <a:pt x="13577" y="15063"/>
                  </a:lnTo>
                  <a:lnTo>
                    <a:pt x="15429" y="11937"/>
                  </a:lnTo>
                  <a:lnTo>
                    <a:pt x="17897" y="9663"/>
                  </a:lnTo>
                  <a:lnTo>
                    <a:pt x="21600" y="7105"/>
                  </a:lnTo>
                  <a:lnTo>
                    <a:pt x="21600" y="5400"/>
                  </a:lnTo>
                  <a:lnTo>
                    <a:pt x="20983" y="3126"/>
                  </a:lnTo>
                  <a:lnTo>
                    <a:pt x="19749" y="1705"/>
                  </a:lnTo>
                  <a:lnTo>
                    <a:pt x="19131" y="853"/>
                  </a:lnTo>
                  <a:lnTo>
                    <a:pt x="17280" y="0"/>
                  </a:lnTo>
                  <a:lnTo>
                    <a:pt x="16046" y="0"/>
                  </a:lnTo>
                  <a:lnTo>
                    <a:pt x="15429" y="853"/>
                  </a:lnTo>
                  <a:lnTo>
                    <a:pt x="14194" y="1421"/>
                  </a:lnTo>
                  <a:lnTo>
                    <a:pt x="15429" y="5116"/>
                  </a:lnTo>
                  <a:lnTo>
                    <a:pt x="15429" y="8811"/>
                  </a:lnTo>
                  <a:lnTo>
                    <a:pt x="13577" y="9663"/>
                  </a:lnTo>
                  <a:lnTo>
                    <a:pt x="12343" y="10800"/>
                  </a:lnTo>
                  <a:lnTo>
                    <a:pt x="11726" y="10800"/>
                  </a:lnTo>
                  <a:lnTo>
                    <a:pt x="11109" y="11937"/>
                  </a:lnTo>
                  <a:lnTo>
                    <a:pt x="9874" y="12789"/>
                  </a:lnTo>
                  <a:lnTo>
                    <a:pt x="4320" y="14495"/>
                  </a:lnTo>
                  <a:lnTo>
                    <a:pt x="0" y="17337"/>
                  </a:lnTo>
                  <a:lnTo>
                    <a:pt x="0" y="19611"/>
                  </a:lnTo>
                  <a:lnTo>
                    <a:pt x="1234" y="21600"/>
                  </a:lnTo>
                  <a:lnTo>
                    <a:pt x="3086" y="21032"/>
                  </a:lnTo>
                  <a:lnTo>
                    <a:pt x="3703" y="21032"/>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39" name="Freeform 70"/>
            <p:cNvSpPr/>
            <p:nvPr/>
          </p:nvSpPr>
          <p:spPr>
            <a:xfrm>
              <a:off x="5043487" y="2691980"/>
              <a:ext cx="55564" cy="105787"/>
            </a:xfrm>
            <a:custGeom>
              <a:avLst/>
              <a:gdLst/>
              <a:ahLst/>
              <a:cxnLst>
                <a:cxn ang="0">
                  <a:pos x="wd2" y="hd2"/>
                </a:cxn>
                <a:cxn ang="5400000">
                  <a:pos x="wd2" y="hd2"/>
                </a:cxn>
                <a:cxn ang="10800000">
                  <a:pos x="wd2" y="hd2"/>
                </a:cxn>
                <a:cxn ang="16200000">
                  <a:pos x="wd2" y="hd2"/>
                </a:cxn>
              </a:cxnLst>
              <a:rect l="0" t="0" r="r" b="b"/>
              <a:pathLst>
                <a:path w="21600" h="21600" extrusionOk="0">
                  <a:moveTo>
                    <a:pt x="3703" y="21032"/>
                  </a:moveTo>
                  <a:lnTo>
                    <a:pt x="4320" y="20179"/>
                  </a:lnTo>
                  <a:lnTo>
                    <a:pt x="9257" y="19042"/>
                  </a:lnTo>
                  <a:lnTo>
                    <a:pt x="11109" y="17905"/>
                  </a:lnTo>
                  <a:lnTo>
                    <a:pt x="13577" y="15063"/>
                  </a:lnTo>
                  <a:lnTo>
                    <a:pt x="15429" y="11937"/>
                  </a:lnTo>
                  <a:lnTo>
                    <a:pt x="17897" y="9663"/>
                  </a:lnTo>
                  <a:lnTo>
                    <a:pt x="21600" y="7105"/>
                  </a:lnTo>
                  <a:lnTo>
                    <a:pt x="21600" y="5400"/>
                  </a:lnTo>
                  <a:lnTo>
                    <a:pt x="20983" y="3126"/>
                  </a:lnTo>
                  <a:lnTo>
                    <a:pt x="19749" y="1705"/>
                  </a:lnTo>
                  <a:lnTo>
                    <a:pt x="19131" y="853"/>
                  </a:lnTo>
                  <a:lnTo>
                    <a:pt x="17280" y="0"/>
                  </a:lnTo>
                  <a:lnTo>
                    <a:pt x="16046" y="0"/>
                  </a:lnTo>
                  <a:lnTo>
                    <a:pt x="15429" y="853"/>
                  </a:lnTo>
                  <a:lnTo>
                    <a:pt x="14194" y="1421"/>
                  </a:lnTo>
                  <a:lnTo>
                    <a:pt x="15429" y="5116"/>
                  </a:lnTo>
                  <a:lnTo>
                    <a:pt x="15429" y="8811"/>
                  </a:lnTo>
                  <a:lnTo>
                    <a:pt x="13577" y="9663"/>
                  </a:lnTo>
                  <a:lnTo>
                    <a:pt x="12343" y="10800"/>
                  </a:lnTo>
                  <a:lnTo>
                    <a:pt x="11726" y="10800"/>
                  </a:lnTo>
                  <a:lnTo>
                    <a:pt x="11109" y="11937"/>
                  </a:lnTo>
                  <a:lnTo>
                    <a:pt x="9874" y="12789"/>
                  </a:lnTo>
                  <a:lnTo>
                    <a:pt x="4320" y="14495"/>
                  </a:lnTo>
                  <a:lnTo>
                    <a:pt x="0" y="17337"/>
                  </a:lnTo>
                  <a:lnTo>
                    <a:pt x="0" y="19611"/>
                  </a:lnTo>
                  <a:lnTo>
                    <a:pt x="1234" y="21600"/>
                  </a:lnTo>
                  <a:lnTo>
                    <a:pt x="3086" y="21032"/>
                  </a:lnTo>
                  <a:lnTo>
                    <a:pt x="3703" y="21032"/>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0" name="Freeform 71"/>
            <p:cNvSpPr/>
            <p:nvPr/>
          </p:nvSpPr>
          <p:spPr>
            <a:xfrm>
              <a:off x="5302250" y="2704507"/>
              <a:ext cx="41276" cy="50110"/>
            </a:xfrm>
            <a:custGeom>
              <a:avLst/>
              <a:gdLst/>
              <a:ahLst/>
              <a:cxnLst>
                <a:cxn ang="0">
                  <a:pos x="wd2" y="hd2"/>
                </a:cxn>
                <a:cxn ang="5400000">
                  <a:pos x="wd2" y="hd2"/>
                </a:cxn>
                <a:cxn ang="10800000">
                  <a:pos x="wd2" y="hd2"/>
                </a:cxn>
                <a:cxn ang="16200000">
                  <a:pos x="wd2" y="hd2"/>
                </a:cxn>
              </a:cxnLst>
              <a:rect l="0" t="0" r="r" b="b"/>
              <a:pathLst>
                <a:path w="21600" h="21600" extrusionOk="0">
                  <a:moveTo>
                    <a:pt x="16615" y="21000"/>
                  </a:moveTo>
                  <a:lnTo>
                    <a:pt x="19108" y="21000"/>
                  </a:lnTo>
                  <a:lnTo>
                    <a:pt x="21600" y="19200"/>
                  </a:lnTo>
                  <a:lnTo>
                    <a:pt x="21600" y="18600"/>
                  </a:lnTo>
                  <a:lnTo>
                    <a:pt x="16615" y="11400"/>
                  </a:lnTo>
                  <a:lnTo>
                    <a:pt x="11631" y="2400"/>
                  </a:lnTo>
                  <a:lnTo>
                    <a:pt x="8308" y="0"/>
                  </a:lnTo>
                  <a:lnTo>
                    <a:pt x="4154" y="1200"/>
                  </a:lnTo>
                  <a:lnTo>
                    <a:pt x="2492" y="2400"/>
                  </a:lnTo>
                  <a:lnTo>
                    <a:pt x="831" y="5400"/>
                  </a:lnTo>
                  <a:lnTo>
                    <a:pt x="0" y="9000"/>
                  </a:lnTo>
                  <a:lnTo>
                    <a:pt x="11631" y="21600"/>
                  </a:lnTo>
                  <a:lnTo>
                    <a:pt x="14123" y="21000"/>
                  </a:lnTo>
                  <a:lnTo>
                    <a:pt x="16615" y="2100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1" name="Freeform 72"/>
            <p:cNvSpPr/>
            <p:nvPr/>
          </p:nvSpPr>
          <p:spPr>
            <a:xfrm>
              <a:off x="5302250" y="2704507"/>
              <a:ext cx="41276" cy="50110"/>
            </a:xfrm>
            <a:custGeom>
              <a:avLst/>
              <a:gdLst/>
              <a:ahLst/>
              <a:cxnLst>
                <a:cxn ang="0">
                  <a:pos x="wd2" y="hd2"/>
                </a:cxn>
                <a:cxn ang="5400000">
                  <a:pos x="wd2" y="hd2"/>
                </a:cxn>
                <a:cxn ang="10800000">
                  <a:pos x="wd2" y="hd2"/>
                </a:cxn>
                <a:cxn ang="16200000">
                  <a:pos x="wd2" y="hd2"/>
                </a:cxn>
              </a:cxnLst>
              <a:rect l="0" t="0" r="r" b="b"/>
              <a:pathLst>
                <a:path w="21600" h="21600" extrusionOk="0">
                  <a:moveTo>
                    <a:pt x="16615" y="21000"/>
                  </a:moveTo>
                  <a:lnTo>
                    <a:pt x="19108" y="21000"/>
                  </a:lnTo>
                  <a:lnTo>
                    <a:pt x="21600" y="19200"/>
                  </a:lnTo>
                  <a:lnTo>
                    <a:pt x="21600" y="18600"/>
                  </a:lnTo>
                  <a:lnTo>
                    <a:pt x="16615" y="11400"/>
                  </a:lnTo>
                  <a:lnTo>
                    <a:pt x="11631" y="2400"/>
                  </a:lnTo>
                  <a:lnTo>
                    <a:pt x="8308" y="0"/>
                  </a:lnTo>
                  <a:lnTo>
                    <a:pt x="4154" y="1200"/>
                  </a:lnTo>
                  <a:lnTo>
                    <a:pt x="2492" y="2400"/>
                  </a:lnTo>
                  <a:lnTo>
                    <a:pt x="831" y="5400"/>
                  </a:lnTo>
                  <a:lnTo>
                    <a:pt x="0" y="9000"/>
                  </a:lnTo>
                  <a:lnTo>
                    <a:pt x="11631" y="21600"/>
                  </a:lnTo>
                  <a:lnTo>
                    <a:pt x="14123" y="21000"/>
                  </a:lnTo>
                  <a:lnTo>
                    <a:pt x="16615" y="210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2" name="Freeform 73"/>
            <p:cNvSpPr/>
            <p:nvPr/>
          </p:nvSpPr>
          <p:spPr>
            <a:xfrm>
              <a:off x="5399087" y="2793590"/>
              <a:ext cx="36514" cy="44543"/>
            </a:xfrm>
            <a:custGeom>
              <a:avLst/>
              <a:gdLst/>
              <a:ahLst/>
              <a:cxnLst>
                <a:cxn ang="0">
                  <a:pos x="wd2" y="hd2"/>
                </a:cxn>
                <a:cxn ang="5400000">
                  <a:pos x="wd2" y="hd2"/>
                </a:cxn>
                <a:cxn ang="10800000">
                  <a:pos x="wd2" y="hd2"/>
                </a:cxn>
                <a:cxn ang="16200000">
                  <a:pos x="wd2" y="hd2"/>
                </a:cxn>
              </a:cxnLst>
              <a:rect l="0" t="0" r="r" b="b"/>
              <a:pathLst>
                <a:path w="21600" h="21600" extrusionOk="0">
                  <a:moveTo>
                    <a:pt x="15026" y="18225"/>
                  </a:moveTo>
                  <a:lnTo>
                    <a:pt x="19722" y="21600"/>
                  </a:lnTo>
                  <a:lnTo>
                    <a:pt x="21600" y="20250"/>
                  </a:lnTo>
                  <a:lnTo>
                    <a:pt x="21600" y="17550"/>
                  </a:lnTo>
                  <a:lnTo>
                    <a:pt x="19722" y="16875"/>
                  </a:lnTo>
                  <a:lnTo>
                    <a:pt x="16904" y="14850"/>
                  </a:lnTo>
                  <a:lnTo>
                    <a:pt x="15026" y="9450"/>
                  </a:lnTo>
                  <a:lnTo>
                    <a:pt x="12209" y="6075"/>
                  </a:lnTo>
                  <a:lnTo>
                    <a:pt x="10330" y="4725"/>
                  </a:lnTo>
                  <a:lnTo>
                    <a:pt x="9391" y="2700"/>
                  </a:lnTo>
                  <a:lnTo>
                    <a:pt x="7513" y="0"/>
                  </a:lnTo>
                  <a:lnTo>
                    <a:pt x="3757" y="675"/>
                  </a:lnTo>
                  <a:lnTo>
                    <a:pt x="2817" y="2025"/>
                  </a:lnTo>
                  <a:lnTo>
                    <a:pt x="939" y="4050"/>
                  </a:lnTo>
                  <a:lnTo>
                    <a:pt x="0" y="6075"/>
                  </a:lnTo>
                  <a:lnTo>
                    <a:pt x="2817" y="9450"/>
                  </a:lnTo>
                  <a:lnTo>
                    <a:pt x="6574" y="13500"/>
                  </a:lnTo>
                  <a:lnTo>
                    <a:pt x="10330" y="16875"/>
                  </a:lnTo>
                  <a:lnTo>
                    <a:pt x="15026" y="18225"/>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3" name="Freeform 74"/>
            <p:cNvSpPr/>
            <p:nvPr/>
          </p:nvSpPr>
          <p:spPr>
            <a:xfrm>
              <a:off x="5399087" y="2793590"/>
              <a:ext cx="36514" cy="44543"/>
            </a:xfrm>
            <a:custGeom>
              <a:avLst/>
              <a:gdLst/>
              <a:ahLst/>
              <a:cxnLst>
                <a:cxn ang="0">
                  <a:pos x="wd2" y="hd2"/>
                </a:cxn>
                <a:cxn ang="5400000">
                  <a:pos x="wd2" y="hd2"/>
                </a:cxn>
                <a:cxn ang="10800000">
                  <a:pos x="wd2" y="hd2"/>
                </a:cxn>
                <a:cxn ang="16200000">
                  <a:pos x="wd2" y="hd2"/>
                </a:cxn>
              </a:cxnLst>
              <a:rect l="0" t="0" r="r" b="b"/>
              <a:pathLst>
                <a:path w="21600" h="21600" extrusionOk="0">
                  <a:moveTo>
                    <a:pt x="15026" y="18225"/>
                  </a:moveTo>
                  <a:lnTo>
                    <a:pt x="19722" y="21600"/>
                  </a:lnTo>
                  <a:lnTo>
                    <a:pt x="21600" y="20250"/>
                  </a:lnTo>
                  <a:lnTo>
                    <a:pt x="21600" y="17550"/>
                  </a:lnTo>
                  <a:lnTo>
                    <a:pt x="19722" y="16875"/>
                  </a:lnTo>
                  <a:lnTo>
                    <a:pt x="16904" y="14850"/>
                  </a:lnTo>
                  <a:lnTo>
                    <a:pt x="15026" y="9450"/>
                  </a:lnTo>
                  <a:lnTo>
                    <a:pt x="12209" y="6075"/>
                  </a:lnTo>
                  <a:lnTo>
                    <a:pt x="10330" y="4725"/>
                  </a:lnTo>
                  <a:lnTo>
                    <a:pt x="9391" y="2700"/>
                  </a:lnTo>
                  <a:lnTo>
                    <a:pt x="7513" y="0"/>
                  </a:lnTo>
                  <a:lnTo>
                    <a:pt x="3757" y="675"/>
                  </a:lnTo>
                  <a:lnTo>
                    <a:pt x="2817" y="2025"/>
                  </a:lnTo>
                  <a:lnTo>
                    <a:pt x="939" y="4050"/>
                  </a:lnTo>
                  <a:lnTo>
                    <a:pt x="0" y="6075"/>
                  </a:lnTo>
                  <a:lnTo>
                    <a:pt x="2817" y="9450"/>
                  </a:lnTo>
                  <a:lnTo>
                    <a:pt x="6574" y="13500"/>
                  </a:lnTo>
                  <a:lnTo>
                    <a:pt x="10330" y="16875"/>
                  </a:lnTo>
                  <a:lnTo>
                    <a:pt x="15026" y="18225"/>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4" name="Freeform 75"/>
            <p:cNvSpPr/>
            <p:nvPr/>
          </p:nvSpPr>
          <p:spPr>
            <a:xfrm>
              <a:off x="5160962" y="2771319"/>
              <a:ext cx="30164" cy="19488"/>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14779" y="13886"/>
                  </a:lnTo>
                  <a:lnTo>
                    <a:pt x="21600" y="1543"/>
                  </a:lnTo>
                  <a:lnTo>
                    <a:pt x="11368" y="0"/>
                  </a:lnTo>
                  <a:lnTo>
                    <a:pt x="2274" y="0"/>
                  </a:lnTo>
                  <a:lnTo>
                    <a:pt x="0" y="6171"/>
                  </a:lnTo>
                  <a:lnTo>
                    <a:pt x="0" y="15429"/>
                  </a:lnTo>
                  <a:lnTo>
                    <a:pt x="5684" y="20057"/>
                  </a:lnTo>
                  <a:lnTo>
                    <a:pt x="7958" y="2160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5" name="Freeform 76"/>
            <p:cNvSpPr/>
            <p:nvPr/>
          </p:nvSpPr>
          <p:spPr>
            <a:xfrm>
              <a:off x="5160962" y="2771319"/>
              <a:ext cx="30164" cy="19488"/>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14779" y="13886"/>
                  </a:lnTo>
                  <a:lnTo>
                    <a:pt x="21600" y="1543"/>
                  </a:lnTo>
                  <a:lnTo>
                    <a:pt x="11368" y="0"/>
                  </a:lnTo>
                  <a:lnTo>
                    <a:pt x="2274" y="0"/>
                  </a:lnTo>
                  <a:lnTo>
                    <a:pt x="0" y="6171"/>
                  </a:lnTo>
                  <a:lnTo>
                    <a:pt x="0" y="15429"/>
                  </a:lnTo>
                  <a:lnTo>
                    <a:pt x="5684" y="20057"/>
                  </a:lnTo>
                  <a:lnTo>
                    <a:pt x="7958"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6" name="Freeform 77"/>
            <p:cNvSpPr/>
            <p:nvPr/>
          </p:nvSpPr>
          <p:spPr>
            <a:xfrm>
              <a:off x="5126302" y="2761461"/>
              <a:ext cx="16934" cy="16934"/>
            </a:xfrm>
            <a:custGeom>
              <a:avLst/>
              <a:gdLst/>
              <a:ahLst/>
              <a:cxnLst>
                <a:cxn ang="0">
                  <a:pos x="wd2" y="hd2"/>
                </a:cxn>
                <a:cxn ang="5400000">
                  <a:pos x="wd2" y="hd2"/>
                </a:cxn>
                <a:cxn ang="10800000">
                  <a:pos x="wd2" y="hd2"/>
                </a:cxn>
                <a:cxn ang="16200000">
                  <a:pos x="wd2" y="hd2"/>
                </a:cxn>
              </a:cxnLst>
              <a:rect l="0" t="0" r="r" b="b"/>
              <a:pathLst>
                <a:path w="21600" h="21600" extrusionOk="0">
                  <a:moveTo>
                    <a:pt x="12343" y="21600"/>
                  </a:moveTo>
                  <a:lnTo>
                    <a:pt x="21600" y="16200"/>
                  </a:lnTo>
                  <a:lnTo>
                    <a:pt x="21600" y="0"/>
                  </a:lnTo>
                  <a:lnTo>
                    <a:pt x="9257" y="0"/>
                  </a:lnTo>
                  <a:lnTo>
                    <a:pt x="0" y="5400"/>
                  </a:lnTo>
                  <a:lnTo>
                    <a:pt x="3086" y="16200"/>
                  </a:lnTo>
                  <a:lnTo>
                    <a:pt x="12343" y="21600"/>
                  </a:lnTo>
                  <a:close/>
                </a:path>
              </a:pathLst>
            </a:custGeom>
            <a:solidFill>
              <a:srgbClr val="7F245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7" name="Freeform 78"/>
            <p:cNvSpPr/>
            <p:nvPr/>
          </p:nvSpPr>
          <p:spPr>
            <a:xfrm>
              <a:off x="5126302" y="2761461"/>
              <a:ext cx="16934" cy="16934"/>
            </a:xfrm>
            <a:custGeom>
              <a:avLst/>
              <a:gdLst/>
              <a:ahLst/>
              <a:cxnLst>
                <a:cxn ang="0">
                  <a:pos x="wd2" y="hd2"/>
                </a:cxn>
                <a:cxn ang="5400000">
                  <a:pos x="wd2" y="hd2"/>
                </a:cxn>
                <a:cxn ang="10800000">
                  <a:pos x="wd2" y="hd2"/>
                </a:cxn>
                <a:cxn ang="16200000">
                  <a:pos x="wd2" y="hd2"/>
                </a:cxn>
              </a:cxnLst>
              <a:rect l="0" t="0" r="r" b="b"/>
              <a:pathLst>
                <a:path w="21600" h="21600" extrusionOk="0">
                  <a:moveTo>
                    <a:pt x="12343" y="21600"/>
                  </a:moveTo>
                  <a:lnTo>
                    <a:pt x="21600" y="16200"/>
                  </a:lnTo>
                  <a:lnTo>
                    <a:pt x="21600" y="0"/>
                  </a:lnTo>
                  <a:lnTo>
                    <a:pt x="9257" y="0"/>
                  </a:lnTo>
                  <a:lnTo>
                    <a:pt x="0" y="5400"/>
                  </a:lnTo>
                  <a:lnTo>
                    <a:pt x="3086" y="16200"/>
                  </a:lnTo>
                  <a:lnTo>
                    <a:pt x="12343"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8" name="Freeform 79"/>
            <p:cNvSpPr/>
            <p:nvPr/>
          </p:nvSpPr>
          <p:spPr>
            <a:xfrm>
              <a:off x="5016500" y="2743481"/>
              <a:ext cx="315913" cy="293697"/>
            </a:xfrm>
            <a:custGeom>
              <a:avLst/>
              <a:gdLst/>
              <a:ahLst/>
              <a:cxnLst>
                <a:cxn ang="0">
                  <a:pos x="wd2" y="hd2"/>
                </a:cxn>
                <a:cxn ang="5400000">
                  <a:pos x="wd2" y="hd2"/>
                </a:cxn>
                <a:cxn ang="10800000">
                  <a:pos x="wd2" y="hd2"/>
                </a:cxn>
                <a:cxn ang="16200000">
                  <a:pos x="wd2" y="hd2"/>
                </a:cxn>
              </a:cxnLst>
              <a:rect l="0" t="0" r="r" b="b"/>
              <a:pathLst>
                <a:path w="21600" h="21600" extrusionOk="0">
                  <a:moveTo>
                    <a:pt x="17258" y="3481"/>
                  </a:moveTo>
                  <a:lnTo>
                    <a:pt x="16933" y="2969"/>
                  </a:lnTo>
                  <a:lnTo>
                    <a:pt x="16716" y="2150"/>
                  </a:lnTo>
                  <a:lnTo>
                    <a:pt x="16716" y="2047"/>
                  </a:lnTo>
                  <a:lnTo>
                    <a:pt x="16390" y="2047"/>
                  </a:lnTo>
                  <a:lnTo>
                    <a:pt x="16173" y="1843"/>
                  </a:lnTo>
                  <a:lnTo>
                    <a:pt x="16173" y="819"/>
                  </a:lnTo>
                  <a:lnTo>
                    <a:pt x="16716" y="409"/>
                  </a:lnTo>
                  <a:lnTo>
                    <a:pt x="17910" y="409"/>
                  </a:lnTo>
                  <a:lnTo>
                    <a:pt x="18561" y="307"/>
                  </a:lnTo>
                  <a:lnTo>
                    <a:pt x="18995" y="0"/>
                  </a:lnTo>
                  <a:lnTo>
                    <a:pt x="20080" y="717"/>
                  </a:lnTo>
                  <a:lnTo>
                    <a:pt x="21057" y="1740"/>
                  </a:lnTo>
                  <a:lnTo>
                    <a:pt x="21383" y="2150"/>
                  </a:lnTo>
                  <a:lnTo>
                    <a:pt x="21600" y="2764"/>
                  </a:lnTo>
                  <a:lnTo>
                    <a:pt x="21600" y="4095"/>
                  </a:lnTo>
                  <a:lnTo>
                    <a:pt x="21274" y="4709"/>
                  </a:lnTo>
                  <a:lnTo>
                    <a:pt x="20732" y="5323"/>
                  </a:lnTo>
                  <a:lnTo>
                    <a:pt x="20297" y="6449"/>
                  </a:lnTo>
                  <a:lnTo>
                    <a:pt x="19972" y="7678"/>
                  </a:lnTo>
                  <a:lnTo>
                    <a:pt x="19863" y="7882"/>
                  </a:lnTo>
                  <a:lnTo>
                    <a:pt x="19538" y="7985"/>
                  </a:lnTo>
                  <a:lnTo>
                    <a:pt x="18995" y="8292"/>
                  </a:lnTo>
                  <a:lnTo>
                    <a:pt x="18561" y="8701"/>
                  </a:lnTo>
                  <a:lnTo>
                    <a:pt x="17910" y="9930"/>
                  </a:lnTo>
                  <a:lnTo>
                    <a:pt x="17801" y="11568"/>
                  </a:lnTo>
                  <a:lnTo>
                    <a:pt x="17475" y="13206"/>
                  </a:lnTo>
                  <a:lnTo>
                    <a:pt x="17258" y="13308"/>
                  </a:lnTo>
                  <a:lnTo>
                    <a:pt x="16824" y="13308"/>
                  </a:lnTo>
                  <a:lnTo>
                    <a:pt x="16390" y="13513"/>
                  </a:lnTo>
                  <a:lnTo>
                    <a:pt x="16064" y="13820"/>
                  </a:lnTo>
                  <a:lnTo>
                    <a:pt x="15739" y="13922"/>
                  </a:lnTo>
                  <a:lnTo>
                    <a:pt x="14436" y="13922"/>
                  </a:lnTo>
                  <a:lnTo>
                    <a:pt x="13785" y="14536"/>
                  </a:lnTo>
                  <a:lnTo>
                    <a:pt x="13025" y="14946"/>
                  </a:lnTo>
                  <a:lnTo>
                    <a:pt x="12265" y="13513"/>
                  </a:lnTo>
                  <a:lnTo>
                    <a:pt x="11614" y="11977"/>
                  </a:lnTo>
                  <a:lnTo>
                    <a:pt x="10637" y="12182"/>
                  </a:lnTo>
                  <a:lnTo>
                    <a:pt x="9877" y="12591"/>
                  </a:lnTo>
                  <a:lnTo>
                    <a:pt x="9769" y="12591"/>
                  </a:lnTo>
                  <a:lnTo>
                    <a:pt x="9443" y="13001"/>
                  </a:lnTo>
                  <a:lnTo>
                    <a:pt x="9118" y="13513"/>
                  </a:lnTo>
                  <a:lnTo>
                    <a:pt x="8792" y="14332"/>
                  </a:lnTo>
                  <a:lnTo>
                    <a:pt x="8141" y="15151"/>
                  </a:lnTo>
                  <a:lnTo>
                    <a:pt x="6947" y="15867"/>
                  </a:lnTo>
                  <a:lnTo>
                    <a:pt x="5644" y="16789"/>
                  </a:lnTo>
                  <a:lnTo>
                    <a:pt x="4559" y="17812"/>
                  </a:lnTo>
                  <a:lnTo>
                    <a:pt x="4233" y="18529"/>
                  </a:lnTo>
                  <a:lnTo>
                    <a:pt x="3799" y="19143"/>
                  </a:lnTo>
                  <a:lnTo>
                    <a:pt x="3799" y="19450"/>
                  </a:lnTo>
                  <a:lnTo>
                    <a:pt x="3582" y="19553"/>
                  </a:lnTo>
                  <a:lnTo>
                    <a:pt x="3256" y="19860"/>
                  </a:lnTo>
                  <a:lnTo>
                    <a:pt x="3148" y="20167"/>
                  </a:lnTo>
                  <a:lnTo>
                    <a:pt x="2822" y="20474"/>
                  </a:lnTo>
                  <a:lnTo>
                    <a:pt x="2496" y="21088"/>
                  </a:lnTo>
                  <a:lnTo>
                    <a:pt x="2171" y="21395"/>
                  </a:lnTo>
                  <a:lnTo>
                    <a:pt x="1737" y="21600"/>
                  </a:lnTo>
                  <a:lnTo>
                    <a:pt x="868" y="21498"/>
                  </a:lnTo>
                  <a:lnTo>
                    <a:pt x="0" y="21498"/>
                  </a:lnTo>
                  <a:lnTo>
                    <a:pt x="0" y="20781"/>
                  </a:lnTo>
                  <a:lnTo>
                    <a:pt x="326" y="20474"/>
                  </a:lnTo>
                  <a:lnTo>
                    <a:pt x="434" y="20269"/>
                  </a:lnTo>
                  <a:lnTo>
                    <a:pt x="868" y="20167"/>
                  </a:lnTo>
                  <a:lnTo>
                    <a:pt x="1411" y="20064"/>
                  </a:lnTo>
                  <a:lnTo>
                    <a:pt x="1845" y="19450"/>
                  </a:lnTo>
                  <a:lnTo>
                    <a:pt x="2171" y="18631"/>
                  </a:lnTo>
                  <a:lnTo>
                    <a:pt x="2496" y="17915"/>
                  </a:lnTo>
                  <a:lnTo>
                    <a:pt x="2605" y="17198"/>
                  </a:lnTo>
                  <a:lnTo>
                    <a:pt x="3148" y="16789"/>
                  </a:lnTo>
                  <a:lnTo>
                    <a:pt x="3148" y="16174"/>
                  </a:lnTo>
                  <a:lnTo>
                    <a:pt x="2931" y="15970"/>
                  </a:lnTo>
                  <a:lnTo>
                    <a:pt x="2605" y="15867"/>
                  </a:lnTo>
                  <a:lnTo>
                    <a:pt x="2496" y="14844"/>
                  </a:lnTo>
                  <a:lnTo>
                    <a:pt x="2496" y="13820"/>
                  </a:lnTo>
                  <a:lnTo>
                    <a:pt x="2605" y="13001"/>
                  </a:lnTo>
                  <a:lnTo>
                    <a:pt x="2822" y="12284"/>
                  </a:lnTo>
                  <a:lnTo>
                    <a:pt x="3256" y="11670"/>
                  </a:lnTo>
                  <a:lnTo>
                    <a:pt x="3799" y="11261"/>
                  </a:lnTo>
                  <a:lnTo>
                    <a:pt x="3799" y="10032"/>
                  </a:lnTo>
                  <a:lnTo>
                    <a:pt x="3256" y="9316"/>
                  </a:lnTo>
                  <a:lnTo>
                    <a:pt x="3148" y="8394"/>
                  </a:lnTo>
                  <a:lnTo>
                    <a:pt x="3148" y="8087"/>
                  </a:lnTo>
                  <a:lnTo>
                    <a:pt x="3473" y="7882"/>
                  </a:lnTo>
                  <a:lnTo>
                    <a:pt x="3799" y="7882"/>
                  </a:lnTo>
                  <a:lnTo>
                    <a:pt x="4016" y="7678"/>
                  </a:lnTo>
                  <a:lnTo>
                    <a:pt x="4667" y="7575"/>
                  </a:lnTo>
                  <a:lnTo>
                    <a:pt x="5210" y="7268"/>
                  </a:lnTo>
                  <a:lnTo>
                    <a:pt x="5644" y="7371"/>
                  </a:lnTo>
                  <a:lnTo>
                    <a:pt x="6078" y="7882"/>
                  </a:lnTo>
                  <a:lnTo>
                    <a:pt x="6730" y="8701"/>
                  </a:lnTo>
                  <a:lnTo>
                    <a:pt x="6730" y="9316"/>
                  </a:lnTo>
                  <a:lnTo>
                    <a:pt x="7055" y="9930"/>
                  </a:lnTo>
                  <a:lnTo>
                    <a:pt x="7381" y="10339"/>
                  </a:lnTo>
                  <a:lnTo>
                    <a:pt x="7815" y="10851"/>
                  </a:lnTo>
                  <a:lnTo>
                    <a:pt x="8141" y="10954"/>
                  </a:lnTo>
                  <a:lnTo>
                    <a:pt x="8683" y="10954"/>
                  </a:lnTo>
                  <a:lnTo>
                    <a:pt x="8792" y="10851"/>
                  </a:lnTo>
                  <a:lnTo>
                    <a:pt x="8901" y="10544"/>
                  </a:lnTo>
                  <a:lnTo>
                    <a:pt x="9226" y="10339"/>
                  </a:lnTo>
                  <a:lnTo>
                    <a:pt x="9226" y="9316"/>
                  </a:lnTo>
                  <a:lnTo>
                    <a:pt x="8792" y="8906"/>
                  </a:lnTo>
                  <a:lnTo>
                    <a:pt x="8792" y="8087"/>
                  </a:lnTo>
                  <a:lnTo>
                    <a:pt x="8141" y="7371"/>
                  </a:lnTo>
                  <a:lnTo>
                    <a:pt x="7489" y="6756"/>
                  </a:lnTo>
                  <a:lnTo>
                    <a:pt x="6730" y="6245"/>
                  </a:lnTo>
                  <a:lnTo>
                    <a:pt x="5970" y="6040"/>
                  </a:lnTo>
                  <a:lnTo>
                    <a:pt x="5536" y="5630"/>
                  </a:lnTo>
                  <a:lnTo>
                    <a:pt x="5536" y="5323"/>
                  </a:lnTo>
                  <a:lnTo>
                    <a:pt x="5644" y="5118"/>
                  </a:lnTo>
                  <a:lnTo>
                    <a:pt x="5970" y="5016"/>
                  </a:lnTo>
                  <a:lnTo>
                    <a:pt x="6295" y="5118"/>
                  </a:lnTo>
                  <a:lnTo>
                    <a:pt x="6621" y="5118"/>
                  </a:lnTo>
                  <a:lnTo>
                    <a:pt x="7272" y="5630"/>
                  </a:lnTo>
                  <a:lnTo>
                    <a:pt x="7707" y="5937"/>
                  </a:lnTo>
                  <a:lnTo>
                    <a:pt x="7707" y="6040"/>
                  </a:lnTo>
                  <a:lnTo>
                    <a:pt x="8901" y="6245"/>
                  </a:lnTo>
                  <a:lnTo>
                    <a:pt x="10203" y="6347"/>
                  </a:lnTo>
                  <a:lnTo>
                    <a:pt x="11180" y="7064"/>
                  </a:lnTo>
                  <a:lnTo>
                    <a:pt x="12265" y="7882"/>
                  </a:lnTo>
                  <a:lnTo>
                    <a:pt x="12048" y="7985"/>
                  </a:lnTo>
                  <a:lnTo>
                    <a:pt x="11940" y="8292"/>
                  </a:lnTo>
                  <a:lnTo>
                    <a:pt x="11614" y="8292"/>
                  </a:lnTo>
                  <a:lnTo>
                    <a:pt x="11288" y="8394"/>
                  </a:lnTo>
                  <a:lnTo>
                    <a:pt x="11288" y="9213"/>
                  </a:lnTo>
                  <a:lnTo>
                    <a:pt x="11180" y="9418"/>
                  </a:lnTo>
                  <a:lnTo>
                    <a:pt x="10854" y="9725"/>
                  </a:lnTo>
                  <a:lnTo>
                    <a:pt x="11831" y="10032"/>
                  </a:lnTo>
                  <a:lnTo>
                    <a:pt x="12699" y="10237"/>
                  </a:lnTo>
                  <a:lnTo>
                    <a:pt x="13242" y="10237"/>
                  </a:lnTo>
                  <a:lnTo>
                    <a:pt x="13568" y="10339"/>
                  </a:lnTo>
                  <a:lnTo>
                    <a:pt x="14002" y="10544"/>
                  </a:lnTo>
                  <a:lnTo>
                    <a:pt x="14328" y="10851"/>
                  </a:lnTo>
                  <a:lnTo>
                    <a:pt x="15087" y="10851"/>
                  </a:lnTo>
                  <a:lnTo>
                    <a:pt x="14436" y="10339"/>
                  </a:lnTo>
                  <a:lnTo>
                    <a:pt x="13785" y="9930"/>
                  </a:lnTo>
                  <a:lnTo>
                    <a:pt x="13785" y="8906"/>
                  </a:lnTo>
                  <a:lnTo>
                    <a:pt x="13568" y="8394"/>
                  </a:lnTo>
                  <a:lnTo>
                    <a:pt x="13242" y="7985"/>
                  </a:lnTo>
                  <a:lnTo>
                    <a:pt x="13351" y="7371"/>
                  </a:lnTo>
                  <a:lnTo>
                    <a:pt x="13351" y="6961"/>
                  </a:lnTo>
                  <a:lnTo>
                    <a:pt x="13568" y="6756"/>
                  </a:lnTo>
                  <a:lnTo>
                    <a:pt x="13785" y="6756"/>
                  </a:lnTo>
                  <a:lnTo>
                    <a:pt x="13785" y="6040"/>
                  </a:lnTo>
                  <a:lnTo>
                    <a:pt x="13676" y="5426"/>
                  </a:lnTo>
                  <a:lnTo>
                    <a:pt x="13351" y="5118"/>
                  </a:lnTo>
                  <a:lnTo>
                    <a:pt x="13242" y="4709"/>
                  </a:lnTo>
                  <a:lnTo>
                    <a:pt x="13242" y="4402"/>
                  </a:lnTo>
                  <a:lnTo>
                    <a:pt x="13351" y="3992"/>
                  </a:lnTo>
                  <a:lnTo>
                    <a:pt x="13351" y="3481"/>
                  </a:lnTo>
                  <a:lnTo>
                    <a:pt x="13676" y="3481"/>
                  </a:lnTo>
                  <a:lnTo>
                    <a:pt x="14002" y="3378"/>
                  </a:lnTo>
                  <a:lnTo>
                    <a:pt x="14762" y="4402"/>
                  </a:lnTo>
                  <a:lnTo>
                    <a:pt x="15739" y="5323"/>
                  </a:lnTo>
                  <a:lnTo>
                    <a:pt x="17258" y="4914"/>
                  </a:lnTo>
                  <a:lnTo>
                    <a:pt x="17258" y="3481"/>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49" name="Freeform 80"/>
            <p:cNvSpPr/>
            <p:nvPr/>
          </p:nvSpPr>
          <p:spPr>
            <a:xfrm>
              <a:off x="5016500" y="2743481"/>
              <a:ext cx="315913" cy="293697"/>
            </a:xfrm>
            <a:custGeom>
              <a:avLst/>
              <a:gdLst/>
              <a:ahLst/>
              <a:cxnLst>
                <a:cxn ang="0">
                  <a:pos x="wd2" y="hd2"/>
                </a:cxn>
                <a:cxn ang="5400000">
                  <a:pos x="wd2" y="hd2"/>
                </a:cxn>
                <a:cxn ang="10800000">
                  <a:pos x="wd2" y="hd2"/>
                </a:cxn>
                <a:cxn ang="16200000">
                  <a:pos x="wd2" y="hd2"/>
                </a:cxn>
              </a:cxnLst>
              <a:rect l="0" t="0" r="r" b="b"/>
              <a:pathLst>
                <a:path w="21600" h="21600" extrusionOk="0">
                  <a:moveTo>
                    <a:pt x="17258" y="3481"/>
                  </a:moveTo>
                  <a:lnTo>
                    <a:pt x="16933" y="2969"/>
                  </a:lnTo>
                  <a:lnTo>
                    <a:pt x="16716" y="2150"/>
                  </a:lnTo>
                  <a:lnTo>
                    <a:pt x="16716" y="2047"/>
                  </a:lnTo>
                  <a:lnTo>
                    <a:pt x="16390" y="2047"/>
                  </a:lnTo>
                  <a:lnTo>
                    <a:pt x="16173" y="1843"/>
                  </a:lnTo>
                  <a:lnTo>
                    <a:pt x="16173" y="819"/>
                  </a:lnTo>
                  <a:lnTo>
                    <a:pt x="16716" y="409"/>
                  </a:lnTo>
                  <a:lnTo>
                    <a:pt x="17910" y="409"/>
                  </a:lnTo>
                  <a:lnTo>
                    <a:pt x="18561" y="307"/>
                  </a:lnTo>
                  <a:lnTo>
                    <a:pt x="18995" y="0"/>
                  </a:lnTo>
                  <a:lnTo>
                    <a:pt x="20080" y="717"/>
                  </a:lnTo>
                  <a:lnTo>
                    <a:pt x="21057" y="1740"/>
                  </a:lnTo>
                  <a:lnTo>
                    <a:pt x="21383" y="2150"/>
                  </a:lnTo>
                  <a:lnTo>
                    <a:pt x="21600" y="2764"/>
                  </a:lnTo>
                  <a:lnTo>
                    <a:pt x="21600" y="4095"/>
                  </a:lnTo>
                  <a:lnTo>
                    <a:pt x="21274" y="4709"/>
                  </a:lnTo>
                  <a:lnTo>
                    <a:pt x="20732" y="5323"/>
                  </a:lnTo>
                  <a:lnTo>
                    <a:pt x="20297" y="6449"/>
                  </a:lnTo>
                  <a:lnTo>
                    <a:pt x="19972" y="7678"/>
                  </a:lnTo>
                  <a:lnTo>
                    <a:pt x="19863" y="7882"/>
                  </a:lnTo>
                  <a:lnTo>
                    <a:pt x="19538" y="7985"/>
                  </a:lnTo>
                  <a:lnTo>
                    <a:pt x="18995" y="8292"/>
                  </a:lnTo>
                  <a:lnTo>
                    <a:pt x="18561" y="8701"/>
                  </a:lnTo>
                  <a:lnTo>
                    <a:pt x="17910" y="9930"/>
                  </a:lnTo>
                  <a:lnTo>
                    <a:pt x="17801" y="11568"/>
                  </a:lnTo>
                  <a:lnTo>
                    <a:pt x="17475" y="13206"/>
                  </a:lnTo>
                  <a:lnTo>
                    <a:pt x="17258" y="13308"/>
                  </a:lnTo>
                  <a:lnTo>
                    <a:pt x="16824" y="13308"/>
                  </a:lnTo>
                  <a:lnTo>
                    <a:pt x="16390" y="13513"/>
                  </a:lnTo>
                  <a:lnTo>
                    <a:pt x="16064" y="13820"/>
                  </a:lnTo>
                  <a:lnTo>
                    <a:pt x="15739" y="13922"/>
                  </a:lnTo>
                  <a:lnTo>
                    <a:pt x="14436" y="13922"/>
                  </a:lnTo>
                  <a:lnTo>
                    <a:pt x="13785" y="14536"/>
                  </a:lnTo>
                  <a:lnTo>
                    <a:pt x="13025" y="14946"/>
                  </a:lnTo>
                  <a:lnTo>
                    <a:pt x="12265" y="13513"/>
                  </a:lnTo>
                  <a:lnTo>
                    <a:pt x="11614" y="11977"/>
                  </a:lnTo>
                  <a:lnTo>
                    <a:pt x="10637" y="12182"/>
                  </a:lnTo>
                  <a:lnTo>
                    <a:pt x="9877" y="12591"/>
                  </a:lnTo>
                  <a:lnTo>
                    <a:pt x="9769" y="12591"/>
                  </a:lnTo>
                  <a:lnTo>
                    <a:pt x="9443" y="13001"/>
                  </a:lnTo>
                  <a:lnTo>
                    <a:pt x="9118" y="13513"/>
                  </a:lnTo>
                  <a:lnTo>
                    <a:pt x="8792" y="14332"/>
                  </a:lnTo>
                  <a:lnTo>
                    <a:pt x="8141" y="15151"/>
                  </a:lnTo>
                  <a:lnTo>
                    <a:pt x="6947" y="15867"/>
                  </a:lnTo>
                  <a:lnTo>
                    <a:pt x="5644" y="16789"/>
                  </a:lnTo>
                  <a:lnTo>
                    <a:pt x="4559" y="17812"/>
                  </a:lnTo>
                  <a:lnTo>
                    <a:pt x="4233" y="18529"/>
                  </a:lnTo>
                  <a:lnTo>
                    <a:pt x="3799" y="19143"/>
                  </a:lnTo>
                  <a:lnTo>
                    <a:pt x="3799" y="19450"/>
                  </a:lnTo>
                  <a:lnTo>
                    <a:pt x="3582" y="19553"/>
                  </a:lnTo>
                  <a:lnTo>
                    <a:pt x="3256" y="19860"/>
                  </a:lnTo>
                  <a:lnTo>
                    <a:pt x="3148" y="20167"/>
                  </a:lnTo>
                  <a:lnTo>
                    <a:pt x="2822" y="20474"/>
                  </a:lnTo>
                  <a:lnTo>
                    <a:pt x="2496" y="21088"/>
                  </a:lnTo>
                  <a:lnTo>
                    <a:pt x="2171" y="21395"/>
                  </a:lnTo>
                  <a:lnTo>
                    <a:pt x="1737" y="21600"/>
                  </a:lnTo>
                  <a:lnTo>
                    <a:pt x="868" y="21498"/>
                  </a:lnTo>
                  <a:lnTo>
                    <a:pt x="0" y="21498"/>
                  </a:lnTo>
                  <a:lnTo>
                    <a:pt x="0" y="20781"/>
                  </a:lnTo>
                  <a:lnTo>
                    <a:pt x="326" y="20474"/>
                  </a:lnTo>
                  <a:lnTo>
                    <a:pt x="434" y="20269"/>
                  </a:lnTo>
                  <a:lnTo>
                    <a:pt x="868" y="20167"/>
                  </a:lnTo>
                  <a:lnTo>
                    <a:pt x="1411" y="20064"/>
                  </a:lnTo>
                  <a:lnTo>
                    <a:pt x="1845" y="19450"/>
                  </a:lnTo>
                  <a:lnTo>
                    <a:pt x="2171" y="18631"/>
                  </a:lnTo>
                  <a:lnTo>
                    <a:pt x="2496" y="17915"/>
                  </a:lnTo>
                  <a:lnTo>
                    <a:pt x="2605" y="17198"/>
                  </a:lnTo>
                  <a:lnTo>
                    <a:pt x="3148" y="16789"/>
                  </a:lnTo>
                  <a:lnTo>
                    <a:pt x="3148" y="16174"/>
                  </a:lnTo>
                  <a:lnTo>
                    <a:pt x="2931" y="15970"/>
                  </a:lnTo>
                  <a:lnTo>
                    <a:pt x="2605" y="15867"/>
                  </a:lnTo>
                  <a:lnTo>
                    <a:pt x="2496" y="14844"/>
                  </a:lnTo>
                  <a:lnTo>
                    <a:pt x="2496" y="13820"/>
                  </a:lnTo>
                  <a:lnTo>
                    <a:pt x="2605" y="13001"/>
                  </a:lnTo>
                  <a:lnTo>
                    <a:pt x="2822" y="12284"/>
                  </a:lnTo>
                  <a:lnTo>
                    <a:pt x="3256" y="11670"/>
                  </a:lnTo>
                  <a:lnTo>
                    <a:pt x="3799" y="11261"/>
                  </a:lnTo>
                  <a:lnTo>
                    <a:pt x="3799" y="10032"/>
                  </a:lnTo>
                  <a:lnTo>
                    <a:pt x="3256" y="9316"/>
                  </a:lnTo>
                  <a:lnTo>
                    <a:pt x="3148" y="8394"/>
                  </a:lnTo>
                  <a:lnTo>
                    <a:pt x="3148" y="8087"/>
                  </a:lnTo>
                  <a:lnTo>
                    <a:pt x="3473" y="7882"/>
                  </a:lnTo>
                  <a:lnTo>
                    <a:pt x="3799" y="7882"/>
                  </a:lnTo>
                  <a:lnTo>
                    <a:pt x="4016" y="7678"/>
                  </a:lnTo>
                  <a:lnTo>
                    <a:pt x="4667" y="7575"/>
                  </a:lnTo>
                  <a:lnTo>
                    <a:pt x="5210" y="7268"/>
                  </a:lnTo>
                  <a:lnTo>
                    <a:pt x="5644" y="7371"/>
                  </a:lnTo>
                  <a:lnTo>
                    <a:pt x="6078" y="7882"/>
                  </a:lnTo>
                  <a:lnTo>
                    <a:pt x="6730" y="8701"/>
                  </a:lnTo>
                  <a:lnTo>
                    <a:pt x="6730" y="9316"/>
                  </a:lnTo>
                  <a:lnTo>
                    <a:pt x="7055" y="9930"/>
                  </a:lnTo>
                  <a:lnTo>
                    <a:pt x="7381" y="10339"/>
                  </a:lnTo>
                  <a:lnTo>
                    <a:pt x="7815" y="10851"/>
                  </a:lnTo>
                  <a:lnTo>
                    <a:pt x="8141" y="10954"/>
                  </a:lnTo>
                  <a:lnTo>
                    <a:pt x="8683" y="10954"/>
                  </a:lnTo>
                  <a:lnTo>
                    <a:pt x="8792" y="10851"/>
                  </a:lnTo>
                  <a:lnTo>
                    <a:pt x="8901" y="10544"/>
                  </a:lnTo>
                  <a:lnTo>
                    <a:pt x="9226" y="10339"/>
                  </a:lnTo>
                  <a:lnTo>
                    <a:pt x="9226" y="9316"/>
                  </a:lnTo>
                  <a:lnTo>
                    <a:pt x="8792" y="8906"/>
                  </a:lnTo>
                  <a:lnTo>
                    <a:pt x="8792" y="8087"/>
                  </a:lnTo>
                  <a:lnTo>
                    <a:pt x="8141" y="7371"/>
                  </a:lnTo>
                  <a:lnTo>
                    <a:pt x="7489" y="6756"/>
                  </a:lnTo>
                  <a:lnTo>
                    <a:pt x="6730" y="6245"/>
                  </a:lnTo>
                  <a:lnTo>
                    <a:pt x="5970" y="6040"/>
                  </a:lnTo>
                  <a:lnTo>
                    <a:pt x="5536" y="5630"/>
                  </a:lnTo>
                  <a:lnTo>
                    <a:pt x="5536" y="5323"/>
                  </a:lnTo>
                  <a:lnTo>
                    <a:pt x="5644" y="5118"/>
                  </a:lnTo>
                  <a:lnTo>
                    <a:pt x="5970" y="5016"/>
                  </a:lnTo>
                  <a:lnTo>
                    <a:pt x="6295" y="5118"/>
                  </a:lnTo>
                  <a:lnTo>
                    <a:pt x="6621" y="5118"/>
                  </a:lnTo>
                  <a:lnTo>
                    <a:pt x="7272" y="5630"/>
                  </a:lnTo>
                  <a:lnTo>
                    <a:pt x="7707" y="5937"/>
                  </a:lnTo>
                  <a:lnTo>
                    <a:pt x="7707" y="6040"/>
                  </a:lnTo>
                  <a:lnTo>
                    <a:pt x="8901" y="6245"/>
                  </a:lnTo>
                  <a:lnTo>
                    <a:pt x="10203" y="6347"/>
                  </a:lnTo>
                  <a:lnTo>
                    <a:pt x="11180" y="7064"/>
                  </a:lnTo>
                  <a:lnTo>
                    <a:pt x="12265" y="7882"/>
                  </a:lnTo>
                  <a:lnTo>
                    <a:pt x="12048" y="7985"/>
                  </a:lnTo>
                  <a:lnTo>
                    <a:pt x="11940" y="8292"/>
                  </a:lnTo>
                  <a:lnTo>
                    <a:pt x="11614" y="8292"/>
                  </a:lnTo>
                  <a:lnTo>
                    <a:pt x="11288" y="8394"/>
                  </a:lnTo>
                  <a:lnTo>
                    <a:pt x="11288" y="9213"/>
                  </a:lnTo>
                  <a:lnTo>
                    <a:pt x="11180" y="9418"/>
                  </a:lnTo>
                  <a:lnTo>
                    <a:pt x="10854" y="9725"/>
                  </a:lnTo>
                  <a:lnTo>
                    <a:pt x="11831" y="10032"/>
                  </a:lnTo>
                  <a:lnTo>
                    <a:pt x="12699" y="10237"/>
                  </a:lnTo>
                  <a:lnTo>
                    <a:pt x="13242" y="10237"/>
                  </a:lnTo>
                  <a:lnTo>
                    <a:pt x="13568" y="10339"/>
                  </a:lnTo>
                  <a:lnTo>
                    <a:pt x="14002" y="10544"/>
                  </a:lnTo>
                  <a:lnTo>
                    <a:pt x="14328" y="10851"/>
                  </a:lnTo>
                  <a:lnTo>
                    <a:pt x="15087" y="10851"/>
                  </a:lnTo>
                  <a:lnTo>
                    <a:pt x="14436" y="10339"/>
                  </a:lnTo>
                  <a:lnTo>
                    <a:pt x="13785" y="9930"/>
                  </a:lnTo>
                  <a:lnTo>
                    <a:pt x="13785" y="8906"/>
                  </a:lnTo>
                  <a:lnTo>
                    <a:pt x="13568" y="8394"/>
                  </a:lnTo>
                  <a:lnTo>
                    <a:pt x="13242" y="7985"/>
                  </a:lnTo>
                  <a:lnTo>
                    <a:pt x="13351" y="7371"/>
                  </a:lnTo>
                  <a:lnTo>
                    <a:pt x="13351" y="6961"/>
                  </a:lnTo>
                  <a:lnTo>
                    <a:pt x="13568" y="6756"/>
                  </a:lnTo>
                  <a:lnTo>
                    <a:pt x="13785" y="6756"/>
                  </a:lnTo>
                  <a:lnTo>
                    <a:pt x="13785" y="6040"/>
                  </a:lnTo>
                  <a:lnTo>
                    <a:pt x="13676" y="5426"/>
                  </a:lnTo>
                  <a:lnTo>
                    <a:pt x="13351" y="5118"/>
                  </a:lnTo>
                  <a:lnTo>
                    <a:pt x="13242" y="4709"/>
                  </a:lnTo>
                  <a:lnTo>
                    <a:pt x="13242" y="4402"/>
                  </a:lnTo>
                  <a:lnTo>
                    <a:pt x="13351" y="3992"/>
                  </a:lnTo>
                  <a:lnTo>
                    <a:pt x="13351" y="3481"/>
                  </a:lnTo>
                  <a:lnTo>
                    <a:pt x="13676" y="3481"/>
                  </a:lnTo>
                  <a:lnTo>
                    <a:pt x="14002" y="3378"/>
                  </a:lnTo>
                  <a:lnTo>
                    <a:pt x="14762" y="4402"/>
                  </a:lnTo>
                  <a:lnTo>
                    <a:pt x="15739" y="5323"/>
                  </a:lnTo>
                  <a:lnTo>
                    <a:pt x="17258" y="4914"/>
                  </a:lnTo>
                  <a:lnTo>
                    <a:pt x="17258" y="3481"/>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0" name="Freeform 81"/>
            <p:cNvSpPr/>
            <p:nvPr/>
          </p:nvSpPr>
          <p:spPr>
            <a:xfrm>
              <a:off x="5207000" y="2650222"/>
              <a:ext cx="30163" cy="27840"/>
            </a:xfrm>
            <a:custGeom>
              <a:avLst/>
              <a:gdLst/>
              <a:ahLst/>
              <a:cxnLst>
                <a:cxn ang="0">
                  <a:pos x="wd2" y="hd2"/>
                </a:cxn>
                <a:cxn ang="5400000">
                  <a:pos x="wd2" y="hd2"/>
                </a:cxn>
                <a:cxn ang="10800000">
                  <a:pos x="wd2" y="hd2"/>
                </a:cxn>
                <a:cxn ang="16200000">
                  <a:pos x="wd2" y="hd2"/>
                </a:cxn>
              </a:cxnLst>
              <a:rect l="0" t="0" r="r" b="b"/>
              <a:pathLst>
                <a:path w="21600" h="21600" extrusionOk="0">
                  <a:moveTo>
                    <a:pt x="11368" y="18360"/>
                  </a:moveTo>
                  <a:lnTo>
                    <a:pt x="17053" y="20520"/>
                  </a:lnTo>
                  <a:lnTo>
                    <a:pt x="21600" y="21600"/>
                  </a:lnTo>
                  <a:lnTo>
                    <a:pt x="21600" y="14040"/>
                  </a:lnTo>
                  <a:lnTo>
                    <a:pt x="20463" y="11880"/>
                  </a:lnTo>
                  <a:lnTo>
                    <a:pt x="17053" y="10800"/>
                  </a:lnTo>
                  <a:lnTo>
                    <a:pt x="13642" y="6480"/>
                  </a:lnTo>
                  <a:lnTo>
                    <a:pt x="7958" y="0"/>
                  </a:lnTo>
                  <a:lnTo>
                    <a:pt x="5684" y="0"/>
                  </a:lnTo>
                  <a:lnTo>
                    <a:pt x="2274" y="3240"/>
                  </a:lnTo>
                  <a:lnTo>
                    <a:pt x="2274" y="6480"/>
                  </a:lnTo>
                  <a:lnTo>
                    <a:pt x="0" y="9720"/>
                  </a:lnTo>
                  <a:lnTo>
                    <a:pt x="2274" y="10800"/>
                  </a:lnTo>
                  <a:lnTo>
                    <a:pt x="3411" y="15120"/>
                  </a:lnTo>
                  <a:lnTo>
                    <a:pt x="7958" y="17280"/>
                  </a:lnTo>
                  <a:lnTo>
                    <a:pt x="11368" y="1836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1" name="Freeform 82"/>
            <p:cNvSpPr/>
            <p:nvPr/>
          </p:nvSpPr>
          <p:spPr>
            <a:xfrm>
              <a:off x="5207000" y="2650222"/>
              <a:ext cx="30163" cy="27840"/>
            </a:xfrm>
            <a:custGeom>
              <a:avLst/>
              <a:gdLst/>
              <a:ahLst/>
              <a:cxnLst>
                <a:cxn ang="0">
                  <a:pos x="wd2" y="hd2"/>
                </a:cxn>
                <a:cxn ang="5400000">
                  <a:pos x="wd2" y="hd2"/>
                </a:cxn>
                <a:cxn ang="10800000">
                  <a:pos x="wd2" y="hd2"/>
                </a:cxn>
                <a:cxn ang="16200000">
                  <a:pos x="wd2" y="hd2"/>
                </a:cxn>
              </a:cxnLst>
              <a:rect l="0" t="0" r="r" b="b"/>
              <a:pathLst>
                <a:path w="21600" h="21600" extrusionOk="0">
                  <a:moveTo>
                    <a:pt x="11368" y="18360"/>
                  </a:moveTo>
                  <a:lnTo>
                    <a:pt x="17053" y="20520"/>
                  </a:lnTo>
                  <a:lnTo>
                    <a:pt x="21600" y="21600"/>
                  </a:lnTo>
                  <a:lnTo>
                    <a:pt x="21600" y="14040"/>
                  </a:lnTo>
                  <a:lnTo>
                    <a:pt x="20463" y="11880"/>
                  </a:lnTo>
                  <a:lnTo>
                    <a:pt x="17053" y="10800"/>
                  </a:lnTo>
                  <a:lnTo>
                    <a:pt x="13642" y="6480"/>
                  </a:lnTo>
                  <a:lnTo>
                    <a:pt x="7958" y="0"/>
                  </a:lnTo>
                  <a:lnTo>
                    <a:pt x="5684" y="0"/>
                  </a:lnTo>
                  <a:lnTo>
                    <a:pt x="2274" y="3240"/>
                  </a:lnTo>
                  <a:lnTo>
                    <a:pt x="2274" y="6480"/>
                  </a:lnTo>
                  <a:lnTo>
                    <a:pt x="0" y="9720"/>
                  </a:lnTo>
                  <a:lnTo>
                    <a:pt x="2274" y="10800"/>
                  </a:lnTo>
                  <a:lnTo>
                    <a:pt x="3411" y="15120"/>
                  </a:lnTo>
                  <a:lnTo>
                    <a:pt x="7958" y="17280"/>
                  </a:lnTo>
                  <a:lnTo>
                    <a:pt x="11368" y="1836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2" name="Freeform 83"/>
            <p:cNvSpPr/>
            <p:nvPr/>
          </p:nvSpPr>
          <p:spPr>
            <a:xfrm>
              <a:off x="5186362" y="2449785"/>
              <a:ext cx="112714" cy="87692"/>
            </a:xfrm>
            <a:custGeom>
              <a:avLst/>
              <a:gdLst/>
              <a:ahLst/>
              <a:cxnLst>
                <a:cxn ang="0">
                  <a:pos x="wd2" y="hd2"/>
                </a:cxn>
                <a:cxn ang="5400000">
                  <a:pos x="wd2" y="hd2"/>
                </a:cxn>
                <a:cxn ang="10800000">
                  <a:pos x="wd2" y="hd2"/>
                </a:cxn>
                <a:cxn ang="16200000">
                  <a:pos x="wd2" y="hd2"/>
                </a:cxn>
              </a:cxnLst>
              <a:rect l="0" t="0" r="r" b="b"/>
              <a:pathLst>
                <a:path w="21600" h="21600" extrusionOk="0">
                  <a:moveTo>
                    <a:pt x="10952" y="14057"/>
                  </a:moveTo>
                  <a:lnTo>
                    <a:pt x="11865" y="13371"/>
                  </a:lnTo>
                  <a:lnTo>
                    <a:pt x="12473" y="13371"/>
                  </a:lnTo>
                  <a:lnTo>
                    <a:pt x="14299" y="15086"/>
                  </a:lnTo>
                  <a:lnTo>
                    <a:pt x="16428" y="16457"/>
                  </a:lnTo>
                  <a:lnTo>
                    <a:pt x="16428" y="19543"/>
                  </a:lnTo>
                  <a:lnTo>
                    <a:pt x="17645" y="20571"/>
                  </a:lnTo>
                  <a:lnTo>
                    <a:pt x="19470" y="21600"/>
                  </a:lnTo>
                  <a:lnTo>
                    <a:pt x="20383" y="20914"/>
                  </a:lnTo>
                  <a:lnTo>
                    <a:pt x="21600" y="19886"/>
                  </a:lnTo>
                  <a:lnTo>
                    <a:pt x="21600" y="17829"/>
                  </a:lnTo>
                  <a:lnTo>
                    <a:pt x="21296" y="17486"/>
                  </a:lnTo>
                  <a:lnTo>
                    <a:pt x="20687" y="16457"/>
                  </a:lnTo>
                  <a:lnTo>
                    <a:pt x="18254" y="14057"/>
                  </a:lnTo>
                  <a:lnTo>
                    <a:pt x="14907" y="10971"/>
                  </a:lnTo>
                  <a:lnTo>
                    <a:pt x="14907" y="9943"/>
                  </a:lnTo>
                  <a:lnTo>
                    <a:pt x="14299" y="9600"/>
                  </a:lnTo>
                  <a:lnTo>
                    <a:pt x="12777" y="7543"/>
                  </a:lnTo>
                  <a:lnTo>
                    <a:pt x="11865" y="5143"/>
                  </a:lnTo>
                  <a:lnTo>
                    <a:pt x="8823" y="3086"/>
                  </a:lnTo>
                  <a:lnTo>
                    <a:pt x="7606" y="2743"/>
                  </a:lnTo>
                  <a:lnTo>
                    <a:pt x="5476" y="2743"/>
                  </a:lnTo>
                  <a:lnTo>
                    <a:pt x="3955" y="1029"/>
                  </a:lnTo>
                  <a:lnTo>
                    <a:pt x="2738" y="0"/>
                  </a:lnTo>
                  <a:lnTo>
                    <a:pt x="1217" y="1029"/>
                  </a:lnTo>
                  <a:lnTo>
                    <a:pt x="0" y="2743"/>
                  </a:lnTo>
                  <a:lnTo>
                    <a:pt x="1825" y="5143"/>
                  </a:lnTo>
                  <a:lnTo>
                    <a:pt x="3042" y="7543"/>
                  </a:lnTo>
                  <a:lnTo>
                    <a:pt x="3955" y="7543"/>
                  </a:lnTo>
                  <a:lnTo>
                    <a:pt x="5476" y="8914"/>
                  </a:lnTo>
                  <a:lnTo>
                    <a:pt x="6693" y="9600"/>
                  </a:lnTo>
                  <a:lnTo>
                    <a:pt x="9431" y="9600"/>
                  </a:lnTo>
                  <a:lnTo>
                    <a:pt x="10344" y="11657"/>
                  </a:lnTo>
                  <a:lnTo>
                    <a:pt x="10648" y="13029"/>
                  </a:lnTo>
                  <a:lnTo>
                    <a:pt x="10648" y="13371"/>
                  </a:lnTo>
                  <a:lnTo>
                    <a:pt x="10952" y="14057"/>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3" name="Freeform 84"/>
            <p:cNvSpPr/>
            <p:nvPr/>
          </p:nvSpPr>
          <p:spPr>
            <a:xfrm>
              <a:off x="5186362" y="2449785"/>
              <a:ext cx="112714" cy="87692"/>
            </a:xfrm>
            <a:custGeom>
              <a:avLst/>
              <a:gdLst/>
              <a:ahLst/>
              <a:cxnLst>
                <a:cxn ang="0">
                  <a:pos x="wd2" y="hd2"/>
                </a:cxn>
                <a:cxn ang="5400000">
                  <a:pos x="wd2" y="hd2"/>
                </a:cxn>
                <a:cxn ang="10800000">
                  <a:pos x="wd2" y="hd2"/>
                </a:cxn>
                <a:cxn ang="16200000">
                  <a:pos x="wd2" y="hd2"/>
                </a:cxn>
              </a:cxnLst>
              <a:rect l="0" t="0" r="r" b="b"/>
              <a:pathLst>
                <a:path w="21600" h="21600" extrusionOk="0">
                  <a:moveTo>
                    <a:pt x="10952" y="14057"/>
                  </a:moveTo>
                  <a:lnTo>
                    <a:pt x="11865" y="13371"/>
                  </a:lnTo>
                  <a:lnTo>
                    <a:pt x="12473" y="13371"/>
                  </a:lnTo>
                  <a:lnTo>
                    <a:pt x="14299" y="15086"/>
                  </a:lnTo>
                  <a:lnTo>
                    <a:pt x="16428" y="16457"/>
                  </a:lnTo>
                  <a:lnTo>
                    <a:pt x="16428" y="19543"/>
                  </a:lnTo>
                  <a:lnTo>
                    <a:pt x="17645" y="20571"/>
                  </a:lnTo>
                  <a:lnTo>
                    <a:pt x="19470" y="21600"/>
                  </a:lnTo>
                  <a:lnTo>
                    <a:pt x="20383" y="20914"/>
                  </a:lnTo>
                  <a:lnTo>
                    <a:pt x="21600" y="19886"/>
                  </a:lnTo>
                  <a:lnTo>
                    <a:pt x="21600" y="17829"/>
                  </a:lnTo>
                  <a:lnTo>
                    <a:pt x="21296" y="17486"/>
                  </a:lnTo>
                  <a:lnTo>
                    <a:pt x="20687" y="16457"/>
                  </a:lnTo>
                  <a:lnTo>
                    <a:pt x="18254" y="14057"/>
                  </a:lnTo>
                  <a:lnTo>
                    <a:pt x="14907" y="10971"/>
                  </a:lnTo>
                  <a:lnTo>
                    <a:pt x="14907" y="9943"/>
                  </a:lnTo>
                  <a:lnTo>
                    <a:pt x="14299" y="9600"/>
                  </a:lnTo>
                  <a:lnTo>
                    <a:pt x="12777" y="7543"/>
                  </a:lnTo>
                  <a:lnTo>
                    <a:pt x="11865" y="5143"/>
                  </a:lnTo>
                  <a:lnTo>
                    <a:pt x="8823" y="3086"/>
                  </a:lnTo>
                  <a:lnTo>
                    <a:pt x="7606" y="2743"/>
                  </a:lnTo>
                  <a:lnTo>
                    <a:pt x="5476" y="2743"/>
                  </a:lnTo>
                  <a:lnTo>
                    <a:pt x="3955" y="1029"/>
                  </a:lnTo>
                  <a:lnTo>
                    <a:pt x="2738" y="0"/>
                  </a:lnTo>
                  <a:lnTo>
                    <a:pt x="1217" y="1029"/>
                  </a:lnTo>
                  <a:lnTo>
                    <a:pt x="0" y="2743"/>
                  </a:lnTo>
                  <a:lnTo>
                    <a:pt x="1825" y="5143"/>
                  </a:lnTo>
                  <a:lnTo>
                    <a:pt x="3042" y="7543"/>
                  </a:lnTo>
                  <a:lnTo>
                    <a:pt x="3955" y="7543"/>
                  </a:lnTo>
                  <a:lnTo>
                    <a:pt x="5476" y="8914"/>
                  </a:lnTo>
                  <a:lnTo>
                    <a:pt x="6693" y="9600"/>
                  </a:lnTo>
                  <a:lnTo>
                    <a:pt x="9431" y="9600"/>
                  </a:lnTo>
                  <a:lnTo>
                    <a:pt x="10344" y="11657"/>
                  </a:lnTo>
                  <a:lnTo>
                    <a:pt x="10648" y="13029"/>
                  </a:lnTo>
                  <a:lnTo>
                    <a:pt x="10648" y="13371"/>
                  </a:lnTo>
                  <a:lnTo>
                    <a:pt x="10952" y="14057"/>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4" name="Freeform 85"/>
            <p:cNvSpPr/>
            <p:nvPr/>
          </p:nvSpPr>
          <p:spPr>
            <a:xfrm>
              <a:off x="4949295" y="2613917"/>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21600" y="21600"/>
                  </a:lnTo>
                  <a:lnTo>
                    <a:pt x="21600" y="10800"/>
                  </a:lnTo>
                  <a:lnTo>
                    <a:pt x="17280" y="0"/>
                  </a:lnTo>
                  <a:lnTo>
                    <a:pt x="8640" y="0"/>
                  </a:lnTo>
                  <a:lnTo>
                    <a:pt x="0" y="16200"/>
                  </a:lnTo>
                  <a:lnTo>
                    <a:pt x="2160" y="21600"/>
                  </a:lnTo>
                  <a:lnTo>
                    <a:pt x="6480" y="21600"/>
                  </a:lnTo>
                  <a:close/>
                </a:path>
              </a:pathLst>
            </a:custGeom>
            <a:solidFill>
              <a:srgbClr val="7F245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5" name="Freeform 86"/>
            <p:cNvSpPr/>
            <p:nvPr/>
          </p:nvSpPr>
          <p:spPr>
            <a:xfrm>
              <a:off x="4949295" y="2613917"/>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21600" y="21600"/>
                  </a:lnTo>
                  <a:lnTo>
                    <a:pt x="21600" y="10800"/>
                  </a:lnTo>
                  <a:lnTo>
                    <a:pt x="17280" y="0"/>
                  </a:lnTo>
                  <a:lnTo>
                    <a:pt x="8640" y="0"/>
                  </a:lnTo>
                  <a:lnTo>
                    <a:pt x="0" y="16200"/>
                  </a:lnTo>
                  <a:lnTo>
                    <a:pt x="2160" y="21600"/>
                  </a:lnTo>
                  <a:lnTo>
                    <a:pt x="648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6" name="Freeform 87"/>
            <p:cNvSpPr/>
            <p:nvPr/>
          </p:nvSpPr>
          <p:spPr>
            <a:xfrm>
              <a:off x="4859337" y="2460920"/>
              <a:ext cx="152401" cy="153113"/>
            </a:xfrm>
            <a:custGeom>
              <a:avLst/>
              <a:gdLst/>
              <a:ahLst/>
              <a:cxnLst>
                <a:cxn ang="0">
                  <a:pos x="wd2" y="hd2"/>
                </a:cxn>
                <a:cxn ang="5400000">
                  <a:pos x="wd2" y="hd2"/>
                </a:cxn>
                <a:cxn ang="10800000">
                  <a:pos x="wd2" y="hd2"/>
                </a:cxn>
                <a:cxn ang="16200000">
                  <a:pos x="wd2" y="hd2"/>
                </a:cxn>
              </a:cxnLst>
              <a:rect l="0" t="0" r="r" b="b"/>
              <a:pathLst>
                <a:path w="21600" h="21600" extrusionOk="0">
                  <a:moveTo>
                    <a:pt x="18000" y="20225"/>
                  </a:moveTo>
                  <a:lnTo>
                    <a:pt x="18900" y="20618"/>
                  </a:lnTo>
                  <a:lnTo>
                    <a:pt x="19575" y="21600"/>
                  </a:lnTo>
                  <a:lnTo>
                    <a:pt x="20025" y="21600"/>
                  </a:lnTo>
                  <a:lnTo>
                    <a:pt x="20250" y="21207"/>
                  </a:lnTo>
                  <a:lnTo>
                    <a:pt x="20925" y="20225"/>
                  </a:lnTo>
                  <a:lnTo>
                    <a:pt x="21600" y="18655"/>
                  </a:lnTo>
                  <a:lnTo>
                    <a:pt x="21600" y="17476"/>
                  </a:lnTo>
                  <a:lnTo>
                    <a:pt x="21150" y="16691"/>
                  </a:lnTo>
                  <a:lnTo>
                    <a:pt x="19575" y="15513"/>
                  </a:lnTo>
                  <a:lnTo>
                    <a:pt x="18000" y="14138"/>
                  </a:lnTo>
                  <a:lnTo>
                    <a:pt x="17550" y="12371"/>
                  </a:lnTo>
                  <a:lnTo>
                    <a:pt x="17550" y="10996"/>
                  </a:lnTo>
                  <a:lnTo>
                    <a:pt x="17325" y="10407"/>
                  </a:lnTo>
                  <a:lnTo>
                    <a:pt x="16650" y="9818"/>
                  </a:lnTo>
                  <a:lnTo>
                    <a:pt x="15075" y="9818"/>
                  </a:lnTo>
                  <a:lnTo>
                    <a:pt x="12375" y="7265"/>
                  </a:lnTo>
                  <a:lnTo>
                    <a:pt x="11700" y="7658"/>
                  </a:lnTo>
                  <a:lnTo>
                    <a:pt x="11025" y="8444"/>
                  </a:lnTo>
                  <a:lnTo>
                    <a:pt x="10125" y="8444"/>
                  </a:lnTo>
                  <a:lnTo>
                    <a:pt x="9225" y="7658"/>
                  </a:lnTo>
                  <a:lnTo>
                    <a:pt x="9225" y="7265"/>
                  </a:lnTo>
                  <a:lnTo>
                    <a:pt x="6975" y="7265"/>
                  </a:lnTo>
                  <a:lnTo>
                    <a:pt x="6975" y="6676"/>
                  </a:lnTo>
                  <a:lnTo>
                    <a:pt x="6525" y="6480"/>
                  </a:lnTo>
                  <a:lnTo>
                    <a:pt x="4275" y="3927"/>
                  </a:lnTo>
                  <a:lnTo>
                    <a:pt x="2025" y="1571"/>
                  </a:lnTo>
                  <a:lnTo>
                    <a:pt x="1350" y="0"/>
                  </a:lnTo>
                  <a:lnTo>
                    <a:pt x="675" y="785"/>
                  </a:lnTo>
                  <a:lnTo>
                    <a:pt x="0" y="1964"/>
                  </a:lnTo>
                  <a:lnTo>
                    <a:pt x="900" y="2749"/>
                  </a:lnTo>
                  <a:lnTo>
                    <a:pt x="1575" y="3535"/>
                  </a:lnTo>
                  <a:lnTo>
                    <a:pt x="2250" y="4713"/>
                  </a:lnTo>
                  <a:lnTo>
                    <a:pt x="2700" y="5891"/>
                  </a:lnTo>
                  <a:lnTo>
                    <a:pt x="2925" y="6087"/>
                  </a:lnTo>
                  <a:lnTo>
                    <a:pt x="3600" y="6087"/>
                  </a:lnTo>
                  <a:lnTo>
                    <a:pt x="4275" y="5891"/>
                  </a:lnTo>
                  <a:lnTo>
                    <a:pt x="5625" y="7265"/>
                  </a:lnTo>
                  <a:lnTo>
                    <a:pt x="6525" y="7265"/>
                  </a:lnTo>
                  <a:lnTo>
                    <a:pt x="6975" y="8247"/>
                  </a:lnTo>
                  <a:lnTo>
                    <a:pt x="7200" y="8640"/>
                  </a:lnTo>
                  <a:lnTo>
                    <a:pt x="8100" y="8640"/>
                  </a:lnTo>
                  <a:lnTo>
                    <a:pt x="8775" y="9033"/>
                  </a:lnTo>
                  <a:lnTo>
                    <a:pt x="10575" y="9229"/>
                  </a:lnTo>
                  <a:lnTo>
                    <a:pt x="10800" y="9622"/>
                  </a:lnTo>
                  <a:lnTo>
                    <a:pt x="11025" y="10407"/>
                  </a:lnTo>
                  <a:lnTo>
                    <a:pt x="11700" y="10800"/>
                  </a:lnTo>
                  <a:lnTo>
                    <a:pt x="12375" y="10996"/>
                  </a:lnTo>
                  <a:lnTo>
                    <a:pt x="12375" y="13942"/>
                  </a:lnTo>
                  <a:lnTo>
                    <a:pt x="13050" y="14727"/>
                  </a:lnTo>
                  <a:lnTo>
                    <a:pt x="15300" y="14727"/>
                  </a:lnTo>
                  <a:lnTo>
                    <a:pt x="15300" y="15513"/>
                  </a:lnTo>
                  <a:lnTo>
                    <a:pt x="15750" y="16102"/>
                  </a:lnTo>
                  <a:lnTo>
                    <a:pt x="16650" y="16102"/>
                  </a:lnTo>
                  <a:lnTo>
                    <a:pt x="17100" y="16691"/>
                  </a:lnTo>
                  <a:lnTo>
                    <a:pt x="16650" y="17280"/>
                  </a:lnTo>
                  <a:lnTo>
                    <a:pt x="16650" y="18065"/>
                  </a:lnTo>
                  <a:lnTo>
                    <a:pt x="17325" y="18065"/>
                  </a:lnTo>
                  <a:lnTo>
                    <a:pt x="17550" y="18458"/>
                  </a:lnTo>
                  <a:lnTo>
                    <a:pt x="18000" y="20225"/>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7" name="Freeform 88"/>
            <p:cNvSpPr/>
            <p:nvPr/>
          </p:nvSpPr>
          <p:spPr>
            <a:xfrm>
              <a:off x="4859337" y="2460920"/>
              <a:ext cx="152401" cy="153113"/>
            </a:xfrm>
            <a:custGeom>
              <a:avLst/>
              <a:gdLst/>
              <a:ahLst/>
              <a:cxnLst>
                <a:cxn ang="0">
                  <a:pos x="wd2" y="hd2"/>
                </a:cxn>
                <a:cxn ang="5400000">
                  <a:pos x="wd2" y="hd2"/>
                </a:cxn>
                <a:cxn ang="10800000">
                  <a:pos x="wd2" y="hd2"/>
                </a:cxn>
                <a:cxn ang="16200000">
                  <a:pos x="wd2" y="hd2"/>
                </a:cxn>
              </a:cxnLst>
              <a:rect l="0" t="0" r="r" b="b"/>
              <a:pathLst>
                <a:path w="21600" h="21600" extrusionOk="0">
                  <a:moveTo>
                    <a:pt x="18000" y="20225"/>
                  </a:moveTo>
                  <a:lnTo>
                    <a:pt x="18900" y="20618"/>
                  </a:lnTo>
                  <a:lnTo>
                    <a:pt x="19575" y="21600"/>
                  </a:lnTo>
                  <a:lnTo>
                    <a:pt x="20025" y="21600"/>
                  </a:lnTo>
                  <a:lnTo>
                    <a:pt x="20250" y="21207"/>
                  </a:lnTo>
                  <a:lnTo>
                    <a:pt x="20925" y="20225"/>
                  </a:lnTo>
                  <a:lnTo>
                    <a:pt x="21600" y="18655"/>
                  </a:lnTo>
                  <a:lnTo>
                    <a:pt x="21600" y="17476"/>
                  </a:lnTo>
                  <a:lnTo>
                    <a:pt x="21150" y="16691"/>
                  </a:lnTo>
                  <a:lnTo>
                    <a:pt x="19575" y="15513"/>
                  </a:lnTo>
                  <a:lnTo>
                    <a:pt x="18000" y="14138"/>
                  </a:lnTo>
                  <a:lnTo>
                    <a:pt x="17550" y="12371"/>
                  </a:lnTo>
                  <a:lnTo>
                    <a:pt x="17550" y="10996"/>
                  </a:lnTo>
                  <a:lnTo>
                    <a:pt x="17325" y="10407"/>
                  </a:lnTo>
                  <a:lnTo>
                    <a:pt x="16650" y="9818"/>
                  </a:lnTo>
                  <a:lnTo>
                    <a:pt x="15075" y="9818"/>
                  </a:lnTo>
                  <a:lnTo>
                    <a:pt x="12375" y="7265"/>
                  </a:lnTo>
                  <a:lnTo>
                    <a:pt x="11700" y="7658"/>
                  </a:lnTo>
                  <a:lnTo>
                    <a:pt x="11025" y="8444"/>
                  </a:lnTo>
                  <a:lnTo>
                    <a:pt x="10125" y="8444"/>
                  </a:lnTo>
                  <a:lnTo>
                    <a:pt x="9225" y="7658"/>
                  </a:lnTo>
                  <a:lnTo>
                    <a:pt x="9225" y="7265"/>
                  </a:lnTo>
                  <a:lnTo>
                    <a:pt x="6975" y="7265"/>
                  </a:lnTo>
                  <a:lnTo>
                    <a:pt x="6975" y="6676"/>
                  </a:lnTo>
                  <a:lnTo>
                    <a:pt x="6525" y="6480"/>
                  </a:lnTo>
                  <a:lnTo>
                    <a:pt x="4275" y="3927"/>
                  </a:lnTo>
                  <a:lnTo>
                    <a:pt x="2025" y="1571"/>
                  </a:lnTo>
                  <a:lnTo>
                    <a:pt x="1350" y="0"/>
                  </a:lnTo>
                  <a:lnTo>
                    <a:pt x="675" y="785"/>
                  </a:lnTo>
                  <a:lnTo>
                    <a:pt x="0" y="1964"/>
                  </a:lnTo>
                  <a:lnTo>
                    <a:pt x="900" y="2749"/>
                  </a:lnTo>
                  <a:lnTo>
                    <a:pt x="1575" y="3535"/>
                  </a:lnTo>
                  <a:lnTo>
                    <a:pt x="2250" y="4713"/>
                  </a:lnTo>
                  <a:lnTo>
                    <a:pt x="2700" y="5891"/>
                  </a:lnTo>
                  <a:lnTo>
                    <a:pt x="2925" y="6087"/>
                  </a:lnTo>
                  <a:lnTo>
                    <a:pt x="3600" y="6087"/>
                  </a:lnTo>
                  <a:lnTo>
                    <a:pt x="4275" y="5891"/>
                  </a:lnTo>
                  <a:lnTo>
                    <a:pt x="5625" y="7265"/>
                  </a:lnTo>
                  <a:lnTo>
                    <a:pt x="6525" y="7265"/>
                  </a:lnTo>
                  <a:lnTo>
                    <a:pt x="6975" y="8247"/>
                  </a:lnTo>
                  <a:lnTo>
                    <a:pt x="7200" y="8640"/>
                  </a:lnTo>
                  <a:lnTo>
                    <a:pt x="8100" y="8640"/>
                  </a:lnTo>
                  <a:lnTo>
                    <a:pt x="8775" y="9033"/>
                  </a:lnTo>
                  <a:lnTo>
                    <a:pt x="10575" y="9229"/>
                  </a:lnTo>
                  <a:lnTo>
                    <a:pt x="10800" y="9622"/>
                  </a:lnTo>
                  <a:lnTo>
                    <a:pt x="11025" y="10407"/>
                  </a:lnTo>
                  <a:lnTo>
                    <a:pt x="11700" y="10800"/>
                  </a:lnTo>
                  <a:lnTo>
                    <a:pt x="12375" y="10996"/>
                  </a:lnTo>
                  <a:lnTo>
                    <a:pt x="12375" y="13942"/>
                  </a:lnTo>
                  <a:lnTo>
                    <a:pt x="13050" y="14727"/>
                  </a:lnTo>
                  <a:lnTo>
                    <a:pt x="15300" y="14727"/>
                  </a:lnTo>
                  <a:lnTo>
                    <a:pt x="15300" y="15513"/>
                  </a:lnTo>
                  <a:lnTo>
                    <a:pt x="15750" y="16102"/>
                  </a:lnTo>
                  <a:lnTo>
                    <a:pt x="16650" y="16102"/>
                  </a:lnTo>
                  <a:lnTo>
                    <a:pt x="17100" y="16691"/>
                  </a:lnTo>
                  <a:lnTo>
                    <a:pt x="16650" y="17280"/>
                  </a:lnTo>
                  <a:lnTo>
                    <a:pt x="16650" y="18065"/>
                  </a:lnTo>
                  <a:lnTo>
                    <a:pt x="17325" y="18065"/>
                  </a:lnTo>
                  <a:lnTo>
                    <a:pt x="17550" y="18458"/>
                  </a:lnTo>
                  <a:lnTo>
                    <a:pt x="18000" y="20225"/>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8" name="Freeform 89"/>
            <p:cNvSpPr/>
            <p:nvPr/>
          </p:nvSpPr>
          <p:spPr>
            <a:xfrm>
              <a:off x="4732337" y="2242389"/>
              <a:ext cx="25401" cy="23663"/>
            </a:xfrm>
            <a:custGeom>
              <a:avLst/>
              <a:gdLst/>
              <a:ahLst/>
              <a:cxnLst>
                <a:cxn ang="0">
                  <a:pos x="wd2" y="hd2"/>
                </a:cxn>
                <a:cxn ang="5400000">
                  <a:pos x="wd2" y="hd2"/>
                </a:cxn>
                <a:cxn ang="10800000">
                  <a:pos x="wd2" y="hd2"/>
                </a:cxn>
                <a:cxn ang="16200000">
                  <a:pos x="wd2" y="hd2"/>
                </a:cxn>
              </a:cxnLst>
              <a:rect l="0" t="0" r="r" b="b"/>
              <a:pathLst>
                <a:path w="21600" h="21600" extrusionOk="0">
                  <a:moveTo>
                    <a:pt x="6750" y="21600"/>
                  </a:moveTo>
                  <a:lnTo>
                    <a:pt x="10800" y="21600"/>
                  </a:lnTo>
                  <a:lnTo>
                    <a:pt x="13500" y="20329"/>
                  </a:lnTo>
                  <a:lnTo>
                    <a:pt x="16200" y="13976"/>
                  </a:lnTo>
                  <a:lnTo>
                    <a:pt x="16200" y="8894"/>
                  </a:lnTo>
                  <a:lnTo>
                    <a:pt x="20250" y="8894"/>
                  </a:lnTo>
                  <a:lnTo>
                    <a:pt x="21600" y="7624"/>
                  </a:lnTo>
                  <a:lnTo>
                    <a:pt x="21600" y="3812"/>
                  </a:lnTo>
                  <a:lnTo>
                    <a:pt x="20250" y="0"/>
                  </a:lnTo>
                  <a:lnTo>
                    <a:pt x="12150" y="1271"/>
                  </a:lnTo>
                  <a:lnTo>
                    <a:pt x="8100" y="7624"/>
                  </a:lnTo>
                  <a:lnTo>
                    <a:pt x="4050" y="11435"/>
                  </a:lnTo>
                  <a:lnTo>
                    <a:pt x="0" y="16518"/>
                  </a:lnTo>
                  <a:lnTo>
                    <a:pt x="2700" y="17788"/>
                  </a:lnTo>
                  <a:lnTo>
                    <a:pt x="675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59" name="Freeform 90"/>
            <p:cNvSpPr/>
            <p:nvPr/>
          </p:nvSpPr>
          <p:spPr>
            <a:xfrm>
              <a:off x="4732337" y="2242389"/>
              <a:ext cx="25401" cy="23663"/>
            </a:xfrm>
            <a:custGeom>
              <a:avLst/>
              <a:gdLst/>
              <a:ahLst/>
              <a:cxnLst>
                <a:cxn ang="0">
                  <a:pos x="wd2" y="hd2"/>
                </a:cxn>
                <a:cxn ang="5400000">
                  <a:pos x="wd2" y="hd2"/>
                </a:cxn>
                <a:cxn ang="10800000">
                  <a:pos x="wd2" y="hd2"/>
                </a:cxn>
                <a:cxn ang="16200000">
                  <a:pos x="wd2" y="hd2"/>
                </a:cxn>
              </a:cxnLst>
              <a:rect l="0" t="0" r="r" b="b"/>
              <a:pathLst>
                <a:path w="21600" h="21600" extrusionOk="0">
                  <a:moveTo>
                    <a:pt x="6750" y="21600"/>
                  </a:moveTo>
                  <a:lnTo>
                    <a:pt x="10800" y="21600"/>
                  </a:lnTo>
                  <a:lnTo>
                    <a:pt x="13500" y="20329"/>
                  </a:lnTo>
                  <a:lnTo>
                    <a:pt x="16200" y="13976"/>
                  </a:lnTo>
                  <a:lnTo>
                    <a:pt x="16200" y="8894"/>
                  </a:lnTo>
                  <a:lnTo>
                    <a:pt x="20250" y="8894"/>
                  </a:lnTo>
                  <a:lnTo>
                    <a:pt x="21600" y="7624"/>
                  </a:lnTo>
                  <a:lnTo>
                    <a:pt x="21600" y="3812"/>
                  </a:lnTo>
                  <a:lnTo>
                    <a:pt x="20250" y="0"/>
                  </a:lnTo>
                  <a:lnTo>
                    <a:pt x="12150" y="1271"/>
                  </a:lnTo>
                  <a:lnTo>
                    <a:pt x="8100" y="7624"/>
                  </a:lnTo>
                  <a:lnTo>
                    <a:pt x="4050" y="11435"/>
                  </a:lnTo>
                  <a:lnTo>
                    <a:pt x="0" y="16518"/>
                  </a:lnTo>
                  <a:lnTo>
                    <a:pt x="2700" y="17788"/>
                  </a:lnTo>
                  <a:lnTo>
                    <a:pt x="675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0" name="Freeform 91"/>
            <p:cNvSpPr/>
            <p:nvPr/>
          </p:nvSpPr>
          <p:spPr>
            <a:xfrm>
              <a:off x="4781550" y="2189495"/>
              <a:ext cx="41276" cy="34799"/>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lnTo>
                    <a:pt x="19938" y="19872"/>
                  </a:lnTo>
                  <a:lnTo>
                    <a:pt x="21600" y="19008"/>
                  </a:lnTo>
                  <a:lnTo>
                    <a:pt x="18277" y="10368"/>
                  </a:lnTo>
                  <a:lnTo>
                    <a:pt x="10800" y="2592"/>
                  </a:lnTo>
                  <a:lnTo>
                    <a:pt x="6646" y="0"/>
                  </a:lnTo>
                  <a:lnTo>
                    <a:pt x="3323" y="0"/>
                  </a:lnTo>
                  <a:lnTo>
                    <a:pt x="0" y="2592"/>
                  </a:lnTo>
                  <a:lnTo>
                    <a:pt x="4985" y="14688"/>
                  </a:lnTo>
                  <a:lnTo>
                    <a:pt x="10800" y="14688"/>
                  </a:lnTo>
                  <a:lnTo>
                    <a:pt x="14123" y="19008"/>
                  </a:lnTo>
                  <a:lnTo>
                    <a:pt x="18277"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1" name="Freeform 92"/>
            <p:cNvSpPr/>
            <p:nvPr/>
          </p:nvSpPr>
          <p:spPr>
            <a:xfrm>
              <a:off x="4781550" y="2189495"/>
              <a:ext cx="41276" cy="34799"/>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lnTo>
                    <a:pt x="19938" y="19872"/>
                  </a:lnTo>
                  <a:lnTo>
                    <a:pt x="21600" y="19008"/>
                  </a:lnTo>
                  <a:lnTo>
                    <a:pt x="18277" y="10368"/>
                  </a:lnTo>
                  <a:lnTo>
                    <a:pt x="10800" y="2592"/>
                  </a:lnTo>
                  <a:lnTo>
                    <a:pt x="6646" y="0"/>
                  </a:lnTo>
                  <a:lnTo>
                    <a:pt x="3323" y="0"/>
                  </a:lnTo>
                  <a:lnTo>
                    <a:pt x="0" y="2592"/>
                  </a:lnTo>
                  <a:lnTo>
                    <a:pt x="4985" y="14688"/>
                  </a:lnTo>
                  <a:lnTo>
                    <a:pt x="10800" y="14688"/>
                  </a:lnTo>
                  <a:lnTo>
                    <a:pt x="14123" y="19008"/>
                  </a:lnTo>
                  <a:lnTo>
                    <a:pt x="18277"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2" name="Freeform 93"/>
            <p:cNvSpPr/>
            <p:nvPr/>
          </p:nvSpPr>
          <p:spPr>
            <a:xfrm>
              <a:off x="4060825" y="2341215"/>
              <a:ext cx="38101" cy="52894"/>
            </a:xfrm>
            <a:custGeom>
              <a:avLst/>
              <a:gdLst/>
              <a:ahLst/>
              <a:cxnLst>
                <a:cxn ang="0">
                  <a:pos x="wd2" y="hd2"/>
                </a:cxn>
                <a:cxn ang="5400000">
                  <a:pos x="wd2" y="hd2"/>
                </a:cxn>
                <a:cxn ang="10800000">
                  <a:pos x="wd2" y="hd2"/>
                </a:cxn>
                <a:cxn ang="16200000">
                  <a:pos x="wd2" y="hd2"/>
                </a:cxn>
              </a:cxnLst>
              <a:rect l="0" t="0" r="r" b="b"/>
              <a:pathLst>
                <a:path w="21600" h="21600" extrusionOk="0">
                  <a:moveTo>
                    <a:pt x="11700" y="21600"/>
                  </a:moveTo>
                  <a:lnTo>
                    <a:pt x="17100" y="21600"/>
                  </a:lnTo>
                  <a:lnTo>
                    <a:pt x="18900" y="18189"/>
                  </a:lnTo>
                  <a:lnTo>
                    <a:pt x="21600" y="15347"/>
                  </a:lnTo>
                  <a:lnTo>
                    <a:pt x="21600" y="14211"/>
                  </a:lnTo>
                  <a:lnTo>
                    <a:pt x="20700" y="11368"/>
                  </a:lnTo>
                  <a:lnTo>
                    <a:pt x="17100" y="9095"/>
                  </a:lnTo>
                  <a:lnTo>
                    <a:pt x="14400" y="7958"/>
                  </a:lnTo>
                  <a:lnTo>
                    <a:pt x="14400" y="568"/>
                  </a:lnTo>
                  <a:lnTo>
                    <a:pt x="12600" y="0"/>
                  </a:lnTo>
                  <a:lnTo>
                    <a:pt x="7200" y="2274"/>
                  </a:lnTo>
                  <a:lnTo>
                    <a:pt x="3600" y="5684"/>
                  </a:lnTo>
                  <a:lnTo>
                    <a:pt x="900" y="9095"/>
                  </a:lnTo>
                  <a:lnTo>
                    <a:pt x="0" y="13074"/>
                  </a:lnTo>
                  <a:lnTo>
                    <a:pt x="2700" y="14779"/>
                  </a:lnTo>
                  <a:lnTo>
                    <a:pt x="6300" y="16484"/>
                  </a:lnTo>
                  <a:lnTo>
                    <a:pt x="9000" y="18189"/>
                  </a:lnTo>
                  <a:lnTo>
                    <a:pt x="9900" y="20463"/>
                  </a:lnTo>
                  <a:lnTo>
                    <a:pt x="11700" y="20463"/>
                  </a:lnTo>
                  <a:lnTo>
                    <a:pt x="117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3" name="Freeform 94"/>
            <p:cNvSpPr/>
            <p:nvPr/>
          </p:nvSpPr>
          <p:spPr>
            <a:xfrm>
              <a:off x="4060825" y="2341215"/>
              <a:ext cx="38101" cy="52894"/>
            </a:xfrm>
            <a:custGeom>
              <a:avLst/>
              <a:gdLst/>
              <a:ahLst/>
              <a:cxnLst>
                <a:cxn ang="0">
                  <a:pos x="wd2" y="hd2"/>
                </a:cxn>
                <a:cxn ang="5400000">
                  <a:pos x="wd2" y="hd2"/>
                </a:cxn>
                <a:cxn ang="10800000">
                  <a:pos x="wd2" y="hd2"/>
                </a:cxn>
                <a:cxn ang="16200000">
                  <a:pos x="wd2" y="hd2"/>
                </a:cxn>
              </a:cxnLst>
              <a:rect l="0" t="0" r="r" b="b"/>
              <a:pathLst>
                <a:path w="21600" h="21600" extrusionOk="0">
                  <a:moveTo>
                    <a:pt x="11700" y="21600"/>
                  </a:moveTo>
                  <a:lnTo>
                    <a:pt x="17100" y="21600"/>
                  </a:lnTo>
                  <a:lnTo>
                    <a:pt x="18900" y="18189"/>
                  </a:lnTo>
                  <a:lnTo>
                    <a:pt x="21600" y="15347"/>
                  </a:lnTo>
                  <a:lnTo>
                    <a:pt x="21600" y="14211"/>
                  </a:lnTo>
                  <a:lnTo>
                    <a:pt x="20700" y="11368"/>
                  </a:lnTo>
                  <a:lnTo>
                    <a:pt x="17100" y="9095"/>
                  </a:lnTo>
                  <a:lnTo>
                    <a:pt x="14400" y="7958"/>
                  </a:lnTo>
                  <a:lnTo>
                    <a:pt x="14400" y="568"/>
                  </a:lnTo>
                  <a:lnTo>
                    <a:pt x="12600" y="0"/>
                  </a:lnTo>
                  <a:lnTo>
                    <a:pt x="7200" y="2274"/>
                  </a:lnTo>
                  <a:lnTo>
                    <a:pt x="3600" y="5684"/>
                  </a:lnTo>
                  <a:lnTo>
                    <a:pt x="900" y="9095"/>
                  </a:lnTo>
                  <a:lnTo>
                    <a:pt x="0" y="13074"/>
                  </a:lnTo>
                  <a:lnTo>
                    <a:pt x="2700" y="14779"/>
                  </a:lnTo>
                  <a:lnTo>
                    <a:pt x="6300" y="16484"/>
                  </a:lnTo>
                  <a:lnTo>
                    <a:pt x="9000" y="18189"/>
                  </a:lnTo>
                  <a:lnTo>
                    <a:pt x="9900" y="20463"/>
                  </a:lnTo>
                  <a:lnTo>
                    <a:pt x="11700" y="20463"/>
                  </a:lnTo>
                  <a:lnTo>
                    <a:pt x="117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4" name="Freeform 95"/>
            <p:cNvSpPr/>
            <p:nvPr/>
          </p:nvSpPr>
          <p:spPr>
            <a:xfrm>
              <a:off x="4049183" y="2338316"/>
              <a:ext cx="16934" cy="16934"/>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lnTo>
                    <a:pt x="18000" y="10800"/>
                  </a:lnTo>
                  <a:lnTo>
                    <a:pt x="21600" y="7200"/>
                  </a:lnTo>
                  <a:lnTo>
                    <a:pt x="10800" y="0"/>
                  </a:lnTo>
                  <a:lnTo>
                    <a:pt x="0" y="0"/>
                  </a:lnTo>
                  <a:lnTo>
                    <a:pt x="0" y="10800"/>
                  </a:lnTo>
                  <a:lnTo>
                    <a:pt x="7200" y="21600"/>
                  </a:lnTo>
                  <a:lnTo>
                    <a:pt x="10800" y="108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5" name="Freeform 96"/>
            <p:cNvSpPr/>
            <p:nvPr/>
          </p:nvSpPr>
          <p:spPr>
            <a:xfrm>
              <a:off x="4049183" y="2338316"/>
              <a:ext cx="16934" cy="16934"/>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lnTo>
                    <a:pt x="18000" y="10800"/>
                  </a:lnTo>
                  <a:lnTo>
                    <a:pt x="21600" y="7200"/>
                  </a:lnTo>
                  <a:lnTo>
                    <a:pt x="10800" y="0"/>
                  </a:lnTo>
                  <a:lnTo>
                    <a:pt x="0" y="0"/>
                  </a:lnTo>
                  <a:lnTo>
                    <a:pt x="0" y="10800"/>
                  </a:lnTo>
                  <a:lnTo>
                    <a:pt x="7200" y="21600"/>
                  </a:lnTo>
                  <a:lnTo>
                    <a:pt x="10800" y="108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6" name="Freeform 97"/>
            <p:cNvSpPr/>
            <p:nvPr/>
          </p:nvSpPr>
          <p:spPr>
            <a:xfrm>
              <a:off x="4103158" y="2350843"/>
              <a:ext cx="16934" cy="1693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10800"/>
                  </a:lnTo>
                  <a:lnTo>
                    <a:pt x="0" y="0"/>
                  </a:lnTo>
                  <a:lnTo>
                    <a:pt x="21600" y="0"/>
                  </a:lnTo>
                  <a:lnTo>
                    <a:pt x="21600" y="10800"/>
                  </a:lnTo>
                  <a:lnTo>
                    <a:pt x="16200" y="21600"/>
                  </a:lnTo>
                  <a:lnTo>
                    <a:pt x="108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7" name="Freeform 98"/>
            <p:cNvSpPr/>
            <p:nvPr/>
          </p:nvSpPr>
          <p:spPr>
            <a:xfrm>
              <a:off x="4103158" y="2350843"/>
              <a:ext cx="16934" cy="1693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10800"/>
                  </a:lnTo>
                  <a:lnTo>
                    <a:pt x="0" y="0"/>
                  </a:lnTo>
                  <a:lnTo>
                    <a:pt x="21600" y="0"/>
                  </a:lnTo>
                  <a:lnTo>
                    <a:pt x="21600" y="10800"/>
                  </a:lnTo>
                  <a:lnTo>
                    <a:pt x="16200" y="21600"/>
                  </a:lnTo>
                  <a:lnTo>
                    <a:pt x="108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8" name="Freeform 99"/>
            <p:cNvSpPr/>
            <p:nvPr/>
          </p:nvSpPr>
          <p:spPr>
            <a:xfrm>
              <a:off x="4014787" y="2416379"/>
              <a:ext cx="58739" cy="58462"/>
            </a:xfrm>
            <a:custGeom>
              <a:avLst/>
              <a:gdLst/>
              <a:ahLst/>
              <a:cxnLst>
                <a:cxn ang="0">
                  <a:pos x="wd2" y="hd2"/>
                </a:cxn>
                <a:cxn ang="5400000">
                  <a:pos x="wd2" y="hd2"/>
                </a:cxn>
                <a:cxn ang="10800000">
                  <a:pos x="wd2" y="hd2"/>
                </a:cxn>
                <a:cxn ang="16200000">
                  <a:pos x="wd2" y="hd2"/>
                </a:cxn>
              </a:cxnLst>
              <a:rect l="0" t="0" r="r" b="b"/>
              <a:pathLst>
                <a:path w="21600" h="21600" extrusionOk="0">
                  <a:moveTo>
                    <a:pt x="15762" y="7200"/>
                  </a:moveTo>
                  <a:lnTo>
                    <a:pt x="15178" y="11829"/>
                  </a:lnTo>
                  <a:lnTo>
                    <a:pt x="14011" y="16457"/>
                  </a:lnTo>
                  <a:lnTo>
                    <a:pt x="13427" y="16971"/>
                  </a:lnTo>
                  <a:lnTo>
                    <a:pt x="11092" y="16971"/>
                  </a:lnTo>
                  <a:lnTo>
                    <a:pt x="9924" y="19029"/>
                  </a:lnTo>
                  <a:lnTo>
                    <a:pt x="9341" y="21600"/>
                  </a:lnTo>
                  <a:lnTo>
                    <a:pt x="5838" y="20571"/>
                  </a:lnTo>
                  <a:lnTo>
                    <a:pt x="2919" y="19029"/>
                  </a:lnTo>
                  <a:lnTo>
                    <a:pt x="1751" y="16971"/>
                  </a:lnTo>
                  <a:lnTo>
                    <a:pt x="0" y="14914"/>
                  </a:lnTo>
                  <a:lnTo>
                    <a:pt x="2335" y="11829"/>
                  </a:lnTo>
                  <a:lnTo>
                    <a:pt x="5838" y="9257"/>
                  </a:lnTo>
                  <a:lnTo>
                    <a:pt x="11092" y="5143"/>
                  </a:lnTo>
                  <a:lnTo>
                    <a:pt x="15762" y="0"/>
                  </a:lnTo>
                  <a:lnTo>
                    <a:pt x="21016" y="0"/>
                  </a:lnTo>
                  <a:lnTo>
                    <a:pt x="21016" y="2057"/>
                  </a:lnTo>
                  <a:lnTo>
                    <a:pt x="21600" y="4114"/>
                  </a:lnTo>
                  <a:lnTo>
                    <a:pt x="17514" y="6686"/>
                  </a:lnTo>
                  <a:lnTo>
                    <a:pt x="15178" y="8743"/>
                  </a:lnTo>
                  <a:lnTo>
                    <a:pt x="15178" y="9257"/>
                  </a:lnTo>
                  <a:lnTo>
                    <a:pt x="15762" y="720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69" name="Freeform 100"/>
            <p:cNvSpPr/>
            <p:nvPr/>
          </p:nvSpPr>
          <p:spPr>
            <a:xfrm>
              <a:off x="4014787" y="2416379"/>
              <a:ext cx="58739" cy="58462"/>
            </a:xfrm>
            <a:custGeom>
              <a:avLst/>
              <a:gdLst/>
              <a:ahLst/>
              <a:cxnLst>
                <a:cxn ang="0">
                  <a:pos x="wd2" y="hd2"/>
                </a:cxn>
                <a:cxn ang="5400000">
                  <a:pos x="wd2" y="hd2"/>
                </a:cxn>
                <a:cxn ang="10800000">
                  <a:pos x="wd2" y="hd2"/>
                </a:cxn>
                <a:cxn ang="16200000">
                  <a:pos x="wd2" y="hd2"/>
                </a:cxn>
              </a:cxnLst>
              <a:rect l="0" t="0" r="r" b="b"/>
              <a:pathLst>
                <a:path w="21600" h="21600" extrusionOk="0">
                  <a:moveTo>
                    <a:pt x="15762" y="7200"/>
                  </a:moveTo>
                  <a:lnTo>
                    <a:pt x="15178" y="11829"/>
                  </a:lnTo>
                  <a:lnTo>
                    <a:pt x="14011" y="16457"/>
                  </a:lnTo>
                  <a:lnTo>
                    <a:pt x="13427" y="16971"/>
                  </a:lnTo>
                  <a:lnTo>
                    <a:pt x="11092" y="16971"/>
                  </a:lnTo>
                  <a:lnTo>
                    <a:pt x="9924" y="19029"/>
                  </a:lnTo>
                  <a:lnTo>
                    <a:pt x="9341" y="21600"/>
                  </a:lnTo>
                  <a:lnTo>
                    <a:pt x="5838" y="20571"/>
                  </a:lnTo>
                  <a:lnTo>
                    <a:pt x="2919" y="19029"/>
                  </a:lnTo>
                  <a:lnTo>
                    <a:pt x="1751" y="16971"/>
                  </a:lnTo>
                  <a:lnTo>
                    <a:pt x="0" y="14914"/>
                  </a:lnTo>
                  <a:lnTo>
                    <a:pt x="2335" y="11829"/>
                  </a:lnTo>
                  <a:lnTo>
                    <a:pt x="5838" y="9257"/>
                  </a:lnTo>
                  <a:lnTo>
                    <a:pt x="11092" y="5143"/>
                  </a:lnTo>
                  <a:lnTo>
                    <a:pt x="15762" y="0"/>
                  </a:lnTo>
                  <a:lnTo>
                    <a:pt x="21016" y="0"/>
                  </a:lnTo>
                  <a:lnTo>
                    <a:pt x="21016" y="2057"/>
                  </a:lnTo>
                  <a:lnTo>
                    <a:pt x="21600" y="4114"/>
                  </a:lnTo>
                  <a:lnTo>
                    <a:pt x="17514" y="6686"/>
                  </a:lnTo>
                  <a:lnTo>
                    <a:pt x="15178" y="8743"/>
                  </a:lnTo>
                  <a:lnTo>
                    <a:pt x="15178" y="9257"/>
                  </a:lnTo>
                  <a:lnTo>
                    <a:pt x="15762" y="72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0" name="Freeform 101"/>
            <p:cNvSpPr/>
            <p:nvPr/>
          </p:nvSpPr>
          <p:spPr>
            <a:xfrm>
              <a:off x="4013464" y="2424615"/>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0" y="19440"/>
                  </a:moveTo>
                  <a:lnTo>
                    <a:pt x="9257" y="0"/>
                  </a:lnTo>
                  <a:lnTo>
                    <a:pt x="18514" y="2160"/>
                  </a:lnTo>
                  <a:lnTo>
                    <a:pt x="21600" y="6480"/>
                  </a:lnTo>
                  <a:lnTo>
                    <a:pt x="18514" y="15120"/>
                  </a:lnTo>
                  <a:lnTo>
                    <a:pt x="12343" y="21600"/>
                  </a:lnTo>
                  <a:lnTo>
                    <a:pt x="6171" y="21600"/>
                  </a:lnTo>
                  <a:lnTo>
                    <a:pt x="0" y="1944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1" name="Freeform 102"/>
            <p:cNvSpPr/>
            <p:nvPr/>
          </p:nvSpPr>
          <p:spPr>
            <a:xfrm>
              <a:off x="4013464" y="2424615"/>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0" y="19440"/>
                  </a:moveTo>
                  <a:lnTo>
                    <a:pt x="9257" y="0"/>
                  </a:lnTo>
                  <a:lnTo>
                    <a:pt x="18514" y="2160"/>
                  </a:lnTo>
                  <a:lnTo>
                    <a:pt x="21600" y="6480"/>
                  </a:lnTo>
                  <a:lnTo>
                    <a:pt x="18514" y="15120"/>
                  </a:lnTo>
                  <a:lnTo>
                    <a:pt x="12343" y="21600"/>
                  </a:lnTo>
                  <a:lnTo>
                    <a:pt x="6171" y="21600"/>
                  </a:lnTo>
                  <a:lnTo>
                    <a:pt x="0" y="1944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2" name="Freeform 103"/>
            <p:cNvSpPr/>
            <p:nvPr/>
          </p:nvSpPr>
          <p:spPr>
            <a:xfrm>
              <a:off x="3968750" y="2412203"/>
              <a:ext cx="38101" cy="26448"/>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lnTo>
                    <a:pt x="21600" y="12505"/>
                  </a:lnTo>
                  <a:lnTo>
                    <a:pt x="16200" y="4547"/>
                  </a:lnTo>
                  <a:lnTo>
                    <a:pt x="11700" y="4547"/>
                  </a:lnTo>
                  <a:lnTo>
                    <a:pt x="9000" y="1137"/>
                  </a:lnTo>
                  <a:lnTo>
                    <a:pt x="6300" y="0"/>
                  </a:lnTo>
                  <a:lnTo>
                    <a:pt x="0" y="0"/>
                  </a:lnTo>
                  <a:lnTo>
                    <a:pt x="3600" y="5684"/>
                  </a:lnTo>
                  <a:lnTo>
                    <a:pt x="9000" y="14779"/>
                  </a:lnTo>
                  <a:lnTo>
                    <a:pt x="12600" y="14779"/>
                  </a:lnTo>
                  <a:lnTo>
                    <a:pt x="15300" y="12505"/>
                  </a:lnTo>
                  <a:lnTo>
                    <a:pt x="20700" y="21600"/>
                  </a:lnTo>
                  <a:lnTo>
                    <a:pt x="18900" y="2160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3" name="Freeform 104"/>
            <p:cNvSpPr/>
            <p:nvPr/>
          </p:nvSpPr>
          <p:spPr>
            <a:xfrm>
              <a:off x="3968750" y="2412203"/>
              <a:ext cx="38101" cy="26448"/>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lnTo>
                    <a:pt x="21600" y="12505"/>
                  </a:lnTo>
                  <a:lnTo>
                    <a:pt x="16200" y="4547"/>
                  </a:lnTo>
                  <a:lnTo>
                    <a:pt x="11700" y="4547"/>
                  </a:lnTo>
                  <a:lnTo>
                    <a:pt x="9000" y="1137"/>
                  </a:lnTo>
                  <a:lnTo>
                    <a:pt x="6300" y="0"/>
                  </a:lnTo>
                  <a:lnTo>
                    <a:pt x="0" y="0"/>
                  </a:lnTo>
                  <a:lnTo>
                    <a:pt x="3600" y="5684"/>
                  </a:lnTo>
                  <a:lnTo>
                    <a:pt x="9000" y="14779"/>
                  </a:lnTo>
                  <a:lnTo>
                    <a:pt x="12600" y="14779"/>
                  </a:lnTo>
                  <a:lnTo>
                    <a:pt x="15300" y="12505"/>
                  </a:lnTo>
                  <a:lnTo>
                    <a:pt x="20700" y="21600"/>
                  </a:lnTo>
                  <a:lnTo>
                    <a:pt x="189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4" name="Freeform 105"/>
            <p:cNvSpPr/>
            <p:nvPr/>
          </p:nvSpPr>
          <p:spPr>
            <a:xfrm>
              <a:off x="4115064" y="2415568"/>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9257" y="21600"/>
                  </a:moveTo>
                  <a:lnTo>
                    <a:pt x="21600" y="21600"/>
                  </a:lnTo>
                  <a:lnTo>
                    <a:pt x="18514" y="7200"/>
                  </a:lnTo>
                  <a:lnTo>
                    <a:pt x="9257" y="0"/>
                  </a:lnTo>
                  <a:lnTo>
                    <a:pt x="3086" y="2400"/>
                  </a:lnTo>
                  <a:lnTo>
                    <a:pt x="0" y="14400"/>
                  </a:lnTo>
                  <a:lnTo>
                    <a:pt x="9257"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5" name="Freeform 106"/>
            <p:cNvSpPr/>
            <p:nvPr/>
          </p:nvSpPr>
          <p:spPr>
            <a:xfrm>
              <a:off x="4115064" y="2415568"/>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9257" y="21600"/>
                  </a:moveTo>
                  <a:lnTo>
                    <a:pt x="21600" y="21600"/>
                  </a:lnTo>
                  <a:lnTo>
                    <a:pt x="18514" y="7200"/>
                  </a:lnTo>
                  <a:lnTo>
                    <a:pt x="9257" y="0"/>
                  </a:lnTo>
                  <a:lnTo>
                    <a:pt x="3086" y="2400"/>
                  </a:lnTo>
                  <a:lnTo>
                    <a:pt x="0" y="14400"/>
                  </a:lnTo>
                  <a:lnTo>
                    <a:pt x="9257"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6" name="Freeform 107"/>
            <p:cNvSpPr/>
            <p:nvPr/>
          </p:nvSpPr>
          <p:spPr>
            <a:xfrm>
              <a:off x="4108714" y="2431690"/>
              <a:ext cx="16935" cy="18096"/>
            </a:xfrm>
            <a:custGeom>
              <a:avLst/>
              <a:gdLst/>
              <a:ahLst/>
              <a:cxnLst>
                <a:cxn ang="0">
                  <a:pos x="wd2" y="hd2"/>
                </a:cxn>
                <a:cxn ang="5400000">
                  <a:pos x="wd2" y="hd2"/>
                </a:cxn>
                <a:cxn ang="10800000">
                  <a:pos x="wd2" y="hd2"/>
                </a:cxn>
                <a:cxn ang="16200000">
                  <a:pos x="wd2" y="hd2"/>
                </a:cxn>
              </a:cxnLst>
              <a:rect l="0" t="0" r="r" b="b"/>
              <a:pathLst>
                <a:path w="21600" h="21600" extrusionOk="0">
                  <a:moveTo>
                    <a:pt x="12343" y="21600"/>
                  </a:moveTo>
                  <a:lnTo>
                    <a:pt x="21600" y="14954"/>
                  </a:lnTo>
                  <a:lnTo>
                    <a:pt x="21600" y="9969"/>
                  </a:lnTo>
                  <a:lnTo>
                    <a:pt x="12343" y="3323"/>
                  </a:lnTo>
                  <a:lnTo>
                    <a:pt x="0" y="0"/>
                  </a:lnTo>
                  <a:lnTo>
                    <a:pt x="6171" y="19938"/>
                  </a:lnTo>
                  <a:lnTo>
                    <a:pt x="12343" y="19938"/>
                  </a:lnTo>
                  <a:lnTo>
                    <a:pt x="12343"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7" name="Freeform 108"/>
            <p:cNvSpPr/>
            <p:nvPr/>
          </p:nvSpPr>
          <p:spPr>
            <a:xfrm>
              <a:off x="4108714" y="2431690"/>
              <a:ext cx="16935" cy="18096"/>
            </a:xfrm>
            <a:custGeom>
              <a:avLst/>
              <a:gdLst/>
              <a:ahLst/>
              <a:cxnLst>
                <a:cxn ang="0">
                  <a:pos x="wd2" y="hd2"/>
                </a:cxn>
                <a:cxn ang="5400000">
                  <a:pos x="wd2" y="hd2"/>
                </a:cxn>
                <a:cxn ang="10800000">
                  <a:pos x="wd2" y="hd2"/>
                </a:cxn>
                <a:cxn ang="16200000">
                  <a:pos x="wd2" y="hd2"/>
                </a:cxn>
              </a:cxnLst>
              <a:rect l="0" t="0" r="r" b="b"/>
              <a:pathLst>
                <a:path w="21600" h="21600" extrusionOk="0">
                  <a:moveTo>
                    <a:pt x="12343" y="21600"/>
                  </a:moveTo>
                  <a:lnTo>
                    <a:pt x="21600" y="14954"/>
                  </a:lnTo>
                  <a:lnTo>
                    <a:pt x="21600" y="9969"/>
                  </a:lnTo>
                  <a:lnTo>
                    <a:pt x="12343" y="3323"/>
                  </a:lnTo>
                  <a:lnTo>
                    <a:pt x="0" y="0"/>
                  </a:lnTo>
                  <a:lnTo>
                    <a:pt x="6171" y="19938"/>
                  </a:lnTo>
                  <a:lnTo>
                    <a:pt x="12343" y="19938"/>
                  </a:lnTo>
                  <a:lnTo>
                    <a:pt x="12343"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8" name="Freeform 109"/>
            <p:cNvSpPr/>
            <p:nvPr/>
          </p:nvSpPr>
          <p:spPr>
            <a:xfrm>
              <a:off x="4092045" y="2443406"/>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16200" y="14400"/>
                  </a:moveTo>
                  <a:lnTo>
                    <a:pt x="21600" y="12000"/>
                  </a:lnTo>
                  <a:lnTo>
                    <a:pt x="21600" y="0"/>
                  </a:lnTo>
                  <a:lnTo>
                    <a:pt x="8100" y="0"/>
                  </a:lnTo>
                  <a:lnTo>
                    <a:pt x="0" y="12000"/>
                  </a:lnTo>
                  <a:lnTo>
                    <a:pt x="0" y="14400"/>
                  </a:lnTo>
                  <a:lnTo>
                    <a:pt x="5400" y="21600"/>
                  </a:lnTo>
                  <a:lnTo>
                    <a:pt x="16200" y="144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79" name="Freeform 110"/>
            <p:cNvSpPr/>
            <p:nvPr/>
          </p:nvSpPr>
          <p:spPr>
            <a:xfrm>
              <a:off x="4092045" y="2443406"/>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16200" y="14400"/>
                  </a:moveTo>
                  <a:lnTo>
                    <a:pt x="21600" y="12000"/>
                  </a:lnTo>
                  <a:lnTo>
                    <a:pt x="21600" y="0"/>
                  </a:lnTo>
                  <a:lnTo>
                    <a:pt x="8100" y="0"/>
                  </a:lnTo>
                  <a:lnTo>
                    <a:pt x="0" y="12000"/>
                  </a:lnTo>
                  <a:lnTo>
                    <a:pt x="0" y="14400"/>
                  </a:lnTo>
                  <a:lnTo>
                    <a:pt x="5400" y="21600"/>
                  </a:lnTo>
                  <a:lnTo>
                    <a:pt x="16200" y="14400"/>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0" name="Freeform 111"/>
            <p:cNvSpPr/>
            <p:nvPr/>
          </p:nvSpPr>
          <p:spPr>
            <a:xfrm>
              <a:off x="3852862" y="2868754"/>
              <a:ext cx="41276" cy="37583"/>
            </a:xfrm>
            <a:custGeom>
              <a:avLst/>
              <a:gdLst/>
              <a:ahLst/>
              <a:cxnLst>
                <a:cxn ang="0">
                  <a:pos x="wd2" y="hd2"/>
                </a:cxn>
                <a:cxn ang="5400000">
                  <a:pos x="wd2" y="hd2"/>
                </a:cxn>
                <a:cxn ang="10800000">
                  <a:pos x="wd2" y="hd2"/>
                </a:cxn>
                <a:cxn ang="16200000">
                  <a:pos x="wd2" y="hd2"/>
                </a:cxn>
              </a:cxnLst>
              <a:rect l="0" t="0" r="r" b="b"/>
              <a:pathLst>
                <a:path w="21600" h="21600" extrusionOk="0">
                  <a:moveTo>
                    <a:pt x="12462" y="16000"/>
                  </a:moveTo>
                  <a:lnTo>
                    <a:pt x="9969" y="16800"/>
                  </a:lnTo>
                  <a:lnTo>
                    <a:pt x="8308" y="18400"/>
                  </a:lnTo>
                  <a:lnTo>
                    <a:pt x="7477" y="20800"/>
                  </a:lnTo>
                  <a:lnTo>
                    <a:pt x="7477" y="21600"/>
                  </a:lnTo>
                  <a:lnTo>
                    <a:pt x="3323" y="21600"/>
                  </a:lnTo>
                  <a:lnTo>
                    <a:pt x="0" y="18400"/>
                  </a:lnTo>
                  <a:lnTo>
                    <a:pt x="1662" y="10400"/>
                  </a:lnTo>
                  <a:lnTo>
                    <a:pt x="3323" y="8000"/>
                  </a:lnTo>
                  <a:lnTo>
                    <a:pt x="7477" y="6400"/>
                  </a:lnTo>
                  <a:lnTo>
                    <a:pt x="8308" y="4000"/>
                  </a:lnTo>
                  <a:lnTo>
                    <a:pt x="8308" y="1600"/>
                  </a:lnTo>
                  <a:lnTo>
                    <a:pt x="10800" y="800"/>
                  </a:lnTo>
                  <a:lnTo>
                    <a:pt x="12462" y="0"/>
                  </a:lnTo>
                  <a:lnTo>
                    <a:pt x="15785" y="800"/>
                  </a:lnTo>
                  <a:lnTo>
                    <a:pt x="16615" y="1600"/>
                  </a:lnTo>
                  <a:lnTo>
                    <a:pt x="18277" y="5600"/>
                  </a:lnTo>
                  <a:lnTo>
                    <a:pt x="20769" y="6400"/>
                  </a:lnTo>
                  <a:lnTo>
                    <a:pt x="21600" y="8800"/>
                  </a:lnTo>
                  <a:lnTo>
                    <a:pt x="21600" y="14400"/>
                  </a:lnTo>
                  <a:lnTo>
                    <a:pt x="19108" y="16000"/>
                  </a:lnTo>
                  <a:lnTo>
                    <a:pt x="16615" y="16800"/>
                  </a:lnTo>
                  <a:lnTo>
                    <a:pt x="12462" y="1600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1" name="Freeform 112"/>
            <p:cNvSpPr/>
            <p:nvPr/>
          </p:nvSpPr>
          <p:spPr>
            <a:xfrm>
              <a:off x="3852862" y="2868754"/>
              <a:ext cx="41276" cy="37583"/>
            </a:xfrm>
            <a:custGeom>
              <a:avLst/>
              <a:gdLst/>
              <a:ahLst/>
              <a:cxnLst>
                <a:cxn ang="0">
                  <a:pos x="wd2" y="hd2"/>
                </a:cxn>
                <a:cxn ang="5400000">
                  <a:pos x="wd2" y="hd2"/>
                </a:cxn>
                <a:cxn ang="10800000">
                  <a:pos x="wd2" y="hd2"/>
                </a:cxn>
                <a:cxn ang="16200000">
                  <a:pos x="wd2" y="hd2"/>
                </a:cxn>
              </a:cxnLst>
              <a:rect l="0" t="0" r="r" b="b"/>
              <a:pathLst>
                <a:path w="21600" h="21600" extrusionOk="0">
                  <a:moveTo>
                    <a:pt x="12462" y="16000"/>
                  </a:moveTo>
                  <a:lnTo>
                    <a:pt x="9969" y="16800"/>
                  </a:lnTo>
                  <a:lnTo>
                    <a:pt x="8308" y="18400"/>
                  </a:lnTo>
                  <a:lnTo>
                    <a:pt x="7477" y="20800"/>
                  </a:lnTo>
                  <a:lnTo>
                    <a:pt x="7477" y="21600"/>
                  </a:lnTo>
                  <a:lnTo>
                    <a:pt x="3323" y="21600"/>
                  </a:lnTo>
                  <a:lnTo>
                    <a:pt x="0" y="18400"/>
                  </a:lnTo>
                  <a:lnTo>
                    <a:pt x="1662" y="10400"/>
                  </a:lnTo>
                  <a:lnTo>
                    <a:pt x="3323" y="8000"/>
                  </a:lnTo>
                  <a:lnTo>
                    <a:pt x="7477" y="6400"/>
                  </a:lnTo>
                  <a:lnTo>
                    <a:pt x="8308" y="4000"/>
                  </a:lnTo>
                  <a:lnTo>
                    <a:pt x="8308" y="1600"/>
                  </a:lnTo>
                  <a:lnTo>
                    <a:pt x="10800" y="800"/>
                  </a:lnTo>
                  <a:lnTo>
                    <a:pt x="12462" y="0"/>
                  </a:lnTo>
                  <a:lnTo>
                    <a:pt x="15785" y="800"/>
                  </a:lnTo>
                  <a:lnTo>
                    <a:pt x="16615" y="1600"/>
                  </a:lnTo>
                  <a:lnTo>
                    <a:pt x="18277" y="5600"/>
                  </a:lnTo>
                  <a:lnTo>
                    <a:pt x="20769" y="6400"/>
                  </a:lnTo>
                  <a:lnTo>
                    <a:pt x="21600" y="8800"/>
                  </a:lnTo>
                  <a:lnTo>
                    <a:pt x="21600" y="14400"/>
                  </a:lnTo>
                  <a:lnTo>
                    <a:pt x="19108" y="16000"/>
                  </a:lnTo>
                  <a:lnTo>
                    <a:pt x="16615" y="16800"/>
                  </a:lnTo>
                  <a:lnTo>
                    <a:pt x="12462" y="160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2" name="Freeform 113"/>
            <p:cNvSpPr/>
            <p:nvPr/>
          </p:nvSpPr>
          <p:spPr>
            <a:xfrm>
              <a:off x="3787775" y="2856227"/>
              <a:ext cx="38101" cy="40366"/>
            </a:xfrm>
            <a:custGeom>
              <a:avLst/>
              <a:gdLst/>
              <a:ahLst/>
              <a:cxnLst>
                <a:cxn ang="0">
                  <a:pos x="wd2" y="hd2"/>
                </a:cxn>
                <a:cxn ang="5400000">
                  <a:pos x="wd2" y="hd2"/>
                </a:cxn>
                <a:cxn ang="10800000">
                  <a:pos x="wd2" y="hd2"/>
                </a:cxn>
                <a:cxn ang="16200000">
                  <a:pos x="wd2" y="hd2"/>
                </a:cxn>
              </a:cxnLst>
              <a:rect l="0" t="0" r="r" b="b"/>
              <a:pathLst>
                <a:path w="21600" h="21600" extrusionOk="0">
                  <a:moveTo>
                    <a:pt x="12600" y="20110"/>
                  </a:moveTo>
                  <a:lnTo>
                    <a:pt x="14400" y="19366"/>
                  </a:lnTo>
                  <a:lnTo>
                    <a:pt x="18900" y="17131"/>
                  </a:lnTo>
                  <a:lnTo>
                    <a:pt x="17100" y="14152"/>
                  </a:lnTo>
                  <a:lnTo>
                    <a:pt x="16200" y="10428"/>
                  </a:lnTo>
                  <a:lnTo>
                    <a:pt x="16200" y="7448"/>
                  </a:lnTo>
                  <a:lnTo>
                    <a:pt x="18900" y="6703"/>
                  </a:lnTo>
                  <a:lnTo>
                    <a:pt x="21600" y="4469"/>
                  </a:lnTo>
                  <a:lnTo>
                    <a:pt x="21600" y="745"/>
                  </a:lnTo>
                  <a:lnTo>
                    <a:pt x="19800" y="0"/>
                  </a:lnTo>
                  <a:lnTo>
                    <a:pt x="18900" y="0"/>
                  </a:lnTo>
                  <a:lnTo>
                    <a:pt x="14400" y="4469"/>
                  </a:lnTo>
                  <a:lnTo>
                    <a:pt x="12600" y="8193"/>
                  </a:lnTo>
                  <a:lnTo>
                    <a:pt x="7200" y="12662"/>
                  </a:lnTo>
                  <a:lnTo>
                    <a:pt x="0" y="16386"/>
                  </a:lnTo>
                  <a:lnTo>
                    <a:pt x="0" y="21600"/>
                  </a:lnTo>
                  <a:lnTo>
                    <a:pt x="5400" y="21600"/>
                  </a:lnTo>
                  <a:lnTo>
                    <a:pt x="12600" y="2011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3" name="Freeform 114"/>
            <p:cNvSpPr/>
            <p:nvPr/>
          </p:nvSpPr>
          <p:spPr>
            <a:xfrm>
              <a:off x="3787775" y="2856227"/>
              <a:ext cx="38101" cy="40366"/>
            </a:xfrm>
            <a:custGeom>
              <a:avLst/>
              <a:gdLst/>
              <a:ahLst/>
              <a:cxnLst>
                <a:cxn ang="0">
                  <a:pos x="wd2" y="hd2"/>
                </a:cxn>
                <a:cxn ang="5400000">
                  <a:pos x="wd2" y="hd2"/>
                </a:cxn>
                <a:cxn ang="10800000">
                  <a:pos x="wd2" y="hd2"/>
                </a:cxn>
                <a:cxn ang="16200000">
                  <a:pos x="wd2" y="hd2"/>
                </a:cxn>
              </a:cxnLst>
              <a:rect l="0" t="0" r="r" b="b"/>
              <a:pathLst>
                <a:path w="21600" h="21600" extrusionOk="0">
                  <a:moveTo>
                    <a:pt x="12600" y="20110"/>
                  </a:moveTo>
                  <a:lnTo>
                    <a:pt x="14400" y="19366"/>
                  </a:lnTo>
                  <a:lnTo>
                    <a:pt x="18900" y="17131"/>
                  </a:lnTo>
                  <a:lnTo>
                    <a:pt x="17100" y="14152"/>
                  </a:lnTo>
                  <a:lnTo>
                    <a:pt x="16200" y="10428"/>
                  </a:lnTo>
                  <a:lnTo>
                    <a:pt x="16200" y="7448"/>
                  </a:lnTo>
                  <a:lnTo>
                    <a:pt x="18900" y="6703"/>
                  </a:lnTo>
                  <a:lnTo>
                    <a:pt x="21600" y="4469"/>
                  </a:lnTo>
                  <a:lnTo>
                    <a:pt x="21600" y="745"/>
                  </a:lnTo>
                  <a:lnTo>
                    <a:pt x="19800" y="0"/>
                  </a:lnTo>
                  <a:lnTo>
                    <a:pt x="18900" y="0"/>
                  </a:lnTo>
                  <a:lnTo>
                    <a:pt x="14400" y="4469"/>
                  </a:lnTo>
                  <a:lnTo>
                    <a:pt x="12600" y="8193"/>
                  </a:lnTo>
                  <a:lnTo>
                    <a:pt x="7200" y="12662"/>
                  </a:lnTo>
                  <a:lnTo>
                    <a:pt x="0" y="16386"/>
                  </a:lnTo>
                  <a:lnTo>
                    <a:pt x="0" y="21600"/>
                  </a:lnTo>
                  <a:lnTo>
                    <a:pt x="5400" y="21600"/>
                  </a:lnTo>
                  <a:lnTo>
                    <a:pt x="12600" y="2011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4" name="Freeform 115"/>
            <p:cNvSpPr/>
            <p:nvPr/>
          </p:nvSpPr>
          <p:spPr>
            <a:xfrm>
              <a:off x="3790950" y="2789415"/>
              <a:ext cx="73026" cy="52894"/>
            </a:xfrm>
            <a:custGeom>
              <a:avLst/>
              <a:gdLst/>
              <a:ahLst/>
              <a:cxnLst>
                <a:cxn ang="0">
                  <a:pos x="wd2" y="hd2"/>
                </a:cxn>
                <a:cxn ang="5400000">
                  <a:pos x="wd2" y="hd2"/>
                </a:cxn>
                <a:cxn ang="10800000">
                  <a:pos x="wd2" y="hd2"/>
                </a:cxn>
                <a:cxn ang="16200000">
                  <a:pos x="wd2" y="hd2"/>
                </a:cxn>
              </a:cxnLst>
              <a:rect l="0" t="0" r="r" b="b"/>
              <a:pathLst>
                <a:path w="21600" h="21600" extrusionOk="0">
                  <a:moveTo>
                    <a:pt x="16904" y="20463"/>
                  </a:moveTo>
                  <a:lnTo>
                    <a:pt x="19252" y="21600"/>
                  </a:lnTo>
                  <a:lnTo>
                    <a:pt x="21600" y="20463"/>
                  </a:lnTo>
                  <a:lnTo>
                    <a:pt x="21600" y="16484"/>
                  </a:lnTo>
                  <a:lnTo>
                    <a:pt x="19252" y="10800"/>
                  </a:lnTo>
                  <a:lnTo>
                    <a:pt x="16904" y="5684"/>
                  </a:lnTo>
                  <a:lnTo>
                    <a:pt x="16904" y="2274"/>
                  </a:lnTo>
                  <a:lnTo>
                    <a:pt x="16435" y="0"/>
                  </a:lnTo>
                  <a:lnTo>
                    <a:pt x="15026" y="0"/>
                  </a:lnTo>
                  <a:lnTo>
                    <a:pt x="12678" y="1705"/>
                  </a:lnTo>
                  <a:lnTo>
                    <a:pt x="11739" y="2274"/>
                  </a:lnTo>
                  <a:lnTo>
                    <a:pt x="0" y="2274"/>
                  </a:lnTo>
                  <a:lnTo>
                    <a:pt x="0" y="3979"/>
                  </a:lnTo>
                  <a:lnTo>
                    <a:pt x="470" y="5684"/>
                  </a:lnTo>
                  <a:lnTo>
                    <a:pt x="1409" y="7389"/>
                  </a:lnTo>
                  <a:lnTo>
                    <a:pt x="2817" y="7389"/>
                  </a:lnTo>
                  <a:lnTo>
                    <a:pt x="4696" y="8526"/>
                  </a:lnTo>
                  <a:lnTo>
                    <a:pt x="6104" y="9663"/>
                  </a:lnTo>
                  <a:lnTo>
                    <a:pt x="6574" y="12505"/>
                  </a:lnTo>
                  <a:lnTo>
                    <a:pt x="10330" y="12505"/>
                  </a:lnTo>
                  <a:lnTo>
                    <a:pt x="11739" y="13074"/>
                  </a:lnTo>
                  <a:lnTo>
                    <a:pt x="11739" y="15916"/>
                  </a:lnTo>
                  <a:lnTo>
                    <a:pt x="12678" y="15916"/>
                  </a:lnTo>
                  <a:lnTo>
                    <a:pt x="15026" y="17053"/>
                  </a:lnTo>
                  <a:lnTo>
                    <a:pt x="16435" y="18758"/>
                  </a:lnTo>
                  <a:lnTo>
                    <a:pt x="16904" y="20463"/>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5" name="Freeform 116"/>
            <p:cNvSpPr/>
            <p:nvPr/>
          </p:nvSpPr>
          <p:spPr>
            <a:xfrm>
              <a:off x="3790950" y="2789415"/>
              <a:ext cx="73026" cy="52894"/>
            </a:xfrm>
            <a:custGeom>
              <a:avLst/>
              <a:gdLst/>
              <a:ahLst/>
              <a:cxnLst>
                <a:cxn ang="0">
                  <a:pos x="wd2" y="hd2"/>
                </a:cxn>
                <a:cxn ang="5400000">
                  <a:pos x="wd2" y="hd2"/>
                </a:cxn>
                <a:cxn ang="10800000">
                  <a:pos x="wd2" y="hd2"/>
                </a:cxn>
                <a:cxn ang="16200000">
                  <a:pos x="wd2" y="hd2"/>
                </a:cxn>
              </a:cxnLst>
              <a:rect l="0" t="0" r="r" b="b"/>
              <a:pathLst>
                <a:path w="21600" h="21600" extrusionOk="0">
                  <a:moveTo>
                    <a:pt x="16904" y="20463"/>
                  </a:moveTo>
                  <a:lnTo>
                    <a:pt x="19252" y="21600"/>
                  </a:lnTo>
                  <a:lnTo>
                    <a:pt x="21600" y="20463"/>
                  </a:lnTo>
                  <a:lnTo>
                    <a:pt x="21600" y="16484"/>
                  </a:lnTo>
                  <a:lnTo>
                    <a:pt x="19252" y="10800"/>
                  </a:lnTo>
                  <a:lnTo>
                    <a:pt x="16904" y="5684"/>
                  </a:lnTo>
                  <a:lnTo>
                    <a:pt x="16904" y="2274"/>
                  </a:lnTo>
                  <a:lnTo>
                    <a:pt x="16435" y="0"/>
                  </a:lnTo>
                  <a:lnTo>
                    <a:pt x="15026" y="0"/>
                  </a:lnTo>
                  <a:lnTo>
                    <a:pt x="12678" y="1705"/>
                  </a:lnTo>
                  <a:lnTo>
                    <a:pt x="11739" y="2274"/>
                  </a:lnTo>
                  <a:lnTo>
                    <a:pt x="0" y="2274"/>
                  </a:lnTo>
                  <a:lnTo>
                    <a:pt x="0" y="3979"/>
                  </a:lnTo>
                  <a:lnTo>
                    <a:pt x="470" y="5684"/>
                  </a:lnTo>
                  <a:lnTo>
                    <a:pt x="1409" y="7389"/>
                  </a:lnTo>
                  <a:lnTo>
                    <a:pt x="2817" y="7389"/>
                  </a:lnTo>
                  <a:lnTo>
                    <a:pt x="4696" y="8526"/>
                  </a:lnTo>
                  <a:lnTo>
                    <a:pt x="6104" y="9663"/>
                  </a:lnTo>
                  <a:lnTo>
                    <a:pt x="6574" y="12505"/>
                  </a:lnTo>
                  <a:lnTo>
                    <a:pt x="10330" y="12505"/>
                  </a:lnTo>
                  <a:lnTo>
                    <a:pt x="11739" y="13074"/>
                  </a:lnTo>
                  <a:lnTo>
                    <a:pt x="11739" y="15916"/>
                  </a:lnTo>
                  <a:lnTo>
                    <a:pt x="12678" y="15916"/>
                  </a:lnTo>
                  <a:lnTo>
                    <a:pt x="15026" y="17053"/>
                  </a:lnTo>
                  <a:lnTo>
                    <a:pt x="16435" y="18758"/>
                  </a:lnTo>
                  <a:lnTo>
                    <a:pt x="16904" y="20463"/>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6" name="Freeform 117"/>
            <p:cNvSpPr/>
            <p:nvPr/>
          </p:nvSpPr>
          <p:spPr>
            <a:xfrm>
              <a:off x="3914775" y="2090669"/>
              <a:ext cx="147638" cy="98827"/>
            </a:xfrm>
            <a:custGeom>
              <a:avLst/>
              <a:gdLst/>
              <a:ahLst/>
              <a:cxnLst>
                <a:cxn ang="0">
                  <a:pos x="wd2" y="hd2"/>
                </a:cxn>
                <a:cxn ang="5400000">
                  <a:pos x="wd2" y="hd2"/>
                </a:cxn>
                <a:cxn ang="10800000">
                  <a:pos x="wd2" y="hd2"/>
                </a:cxn>
                <a:cxn ang="16200000">
                  <a:pos x="wd2" y="hd2"/>
                </a:cxn>
              </a:cxnLst>
              <a:rect l="0" t="0" r="r" b="b"/>
              <a:pathLst>
                <a:path w="21600" h="21600" extrusionOk="0">
                  <a:moveTo>
                    <a:pt x="9755" y="15820"/>
                  </a:moveTo>
                  <a:lnTo>
                    <a:pt x="10916" y="15820"/>
                  </a:lnTo>
                  <a:lnTo>
                    <a:pt x="11613" y="15515"/>
                  </a:lnTo>
                  <a:lnTo>
                    <a:pt x="12077" y="14907"/>
                  </a:lnTo>
                  <a:lnTo>
                    <a:pt x="12542" y="13690"/>
                  </a:lnTo>
                  <a:lnTo>
                    <a:pt x="13935" y="12473"/>
                  </a:lnTo>
                  <a:lnTo>
                    <a:pt x="14865" y="11561"/>
                  </a:lnTo>
                  <a:lnTo>
                    <a:pt x="16258" y="9127"/>
                  </a:lnTo>
                  <a:lnTo>
                    <a:pt x="17652" y="7606"/>
                  </a:lnTo>
                  <a:lnTo>
                    <a:pt x="18348" y="6997"/>
                  </a:lnTo>
                  <a:lnTo>
                    <a:pt x="18581" y="6693"/>
                  </a:lnTo>
                  <a:lnTo>
                    <a:pt x="19045" y="5780"/>
                  </a:lnTo>
                  <a:lnTo>
                    <a:pt x="19277" y="4868"/>
                  </a:lnTo>
                  <a:lnTo>
                    <a:pt x="20206" y="3955"/>
                  </a:lnTo>
                  <a:lnTo>
                    <a:pt x="21368" y="3042"/>
                  </a:lnTo>
                  <a:lnTo>
                    <a:pt x="21600" y="304"/>
                  </a:lnTo>
                  <a:lnTo>
                    <a:pt x="20903" y="304"/>
                  </a:lnTo>
                  <a:lnTo>
                    <a:pt x="20671" y="0"/>
                  </a:lnTo>
                  <a:lnTo>
                    <a:pt x="18581" y="304"/>
                  </a:lnTo>
                  <a:lnTo>
                    <a:pt x="16490" y="1217"/>
                  </a:lnTo>
                  <a:lnTo>
                    <a:pt x="14168" y="2130"/>
                  </a:lnTo>
                  <a:lnTo>
                    <a:pt x="12542" y="3651"/>
                  </a:lnTo>
                  <a:lnTo>
                    <a:pt x="11845" y="4259"/>
                  </a:lnTo>
                  <a:lnTo>
                    <a:pt x="11613" y="5780"/>
                  </a:lnTo>
                  <a:lnTo>
                    <a:pt x="9058" y="8518"/>
                  </a:lnTo>
                  <a:lnTo>
                    <a:pt x="6735" y="11561"/>
                  </a:lnTo>
                  <a:lnTo>
                    <a:pt x="2090" y="13386"/>
                  </a:lnTo>
                  <a:lnTo>
                    <a:pt x="697" y="15820"/>
                  </a:lnTo>
                  <a:lnTo>
                    <a:pt x="0" y="19470"/>
                  </a:lnTo>
                  <a:lnTo>
                    <a:pt x="0" y="19775"/>
                  </a:lnTo>
                  <a:lnTo>
                    <a:pt x="3019" y="19775"/>
                  </a:lnTo>
                  <a:lnTo>
                    <a:pt x="3716" y="20687"/>
                  </a:lnTo>
                  <a:lnTo>
                    <a:pt x="4413" y="21296"/>
                  </a:lnTo>
                  <a:lnTo>
                    <a:pt x="5110" y="21600"/>
                  </a:lnTo>
                  <a:lnTo>
                    <a:pt x="6039" y="21600"/>
                  </a:lnTo>
                  <a:lnTo>
                    <a:pt x="6503" y="20687"/>
                  </a:lnTo>
                  <a:lnTo>
                    <a:pt x="6735" y="19775"/>
                  </a:lnTo>
                  <a:lnTo>
                    <a:pt x="6735" y="19470"/>
                  </a:lnTo>
                  <a:lnTo>
                    <a:pt x="7200" y="18862"/>
                  </a:lnTo>
                  <a:lnTo>
                    <a:pt x="8594" y="17645"/>
                  </a:lnTo>
                  <a:lnTo>
                    <a:pt x="9755" y="1582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7" name="Freeform 118"/>
            <p:cNvSpPr/>
            <p:nvPr/>
          </p:nvSpPr>
          <p:spPr>
            <a:xfrm>
              <a:off x="3914775" y="2090669"/>
              <a:ext cx="147638" cy="98827"/>
            </a:xfrm>
            <a:custGeom>
              <a:avLst/>
              <a:gdLst/>
              <a:ahLst/>
              <a:cxnLst>
                <a:cxn ang="0">
                  <a:pos x="wd2" y="hd2"/>
                </a:cxn>
                <a:cxn ang="5400000">
                  <a:pos x="wd2" y="hd2"/>
                </a:cxn>
                <a:cxn ang="10800000">
                  <a:pos x="wd2" y="hd2"/>
                </a:cxn>
                <a:cxn ang="16200000">
                  <a:pos x="wd2" y="hd2"/>
                </a:cxn>
              </a:cxnLst>
              <a:rect l="0" t="0" r="r" b="b"/>
              <a:pathLst>
                <a:path w="21600" h="21600" extrusionOk="0">
                  <a:moveTo>
                    <a:pt x="9755" y="15820"/>
                  </a:moveTo>
                  <a:lnTo>
                    <a:pt x="10916" y="15820"/>
                  </a:lnTo>
                  <a:lnTo>
                    <a:pt x="11613" y="15515"/>
                  </a:lnTo>
                  <a:lnTo>
                    <a:pt x="12077" y="14907"/>
                  </a:lnTo>
                  <a:lnTo>
                    <a:pt x="12542" y="13690"/>
                  </a:lnTo>
                  <a:lnTo>
                    <a:pt x="13935" y="12473"/>
                  </a:lnTo>
                  <a:lnTo>
                    <a:pt x="14865" y="11561"/>
                  </a:lnTo>
                  <a:lnTo>
                    <a:pt x="16258" y="9127"/>
                  </a:lnTo>
                  <a:lnTo>
                    <a:pt x="17652" y="7606"/>
                  </a:lnTo>
                  <a:lnTo>
                    <a:pt x="18348" y="6997"/>
                  </a:lnTo>
                  <a:lnTo>
                    <a:pt x="18581" y="6693"/>
                  </a:lnTo>
                  <a:lnTo>
                    <a:pt x="19045" y="5780"/>
                  </a:lnTo>
                  <a:lnTo>
                    <a:pt x="19277" y="4868"/>
                  </a:lnTo>
                  <a:lnTo>
                    <a:pt x="20206" y="3955"/>
                  </a:lnTo>
                  <a:lnTo>
                    <a:pt x="21368" y="3042"/>
                  </a:lnTo>
                  <a:lnTo>
                    <a:pt x="21600" y="304"/>
                  </a:lnTo>
                  <a:lnTo>
                    <a:pt x="20903" y="304"/>
                  </a:lnTo>
                  <a:lnTo>
                    <a:pt x="20671" y="0"/>
                  </a:lnTo>
                  <a:lnTo>
                    <a:pt x="18581" y="304"/>
                  </a:lnTo>
                  <a:lnTo>
                    <a:pt x="16490" y="1217"/>
                  </a:lnTo>
                  <a:lnTo>
                    <a:pt x="14168" y="2130"/>
                  </a:lnTo>
                  <a:lnTo>
                    <a:pt x="12542" y="3651"/>
                  </a:lnTo>
                  <a:lnTo>
                    <a:pt x="11845" y="4259"/>
                  </a:lnTo>
                  <a:lnTo>
                    <a:pt x="11613" y="5780"/>
                  </a:lnTo>
                  <a:lnTo>
                    <a:pt x="9058" y="8518"/>
                  </a:lnTo>
                  <a:lnTo>
                    <a:pt x="6735" y="11561"/>
                  </a:lnTo>
                  <a:lnTo>
                    <a:pt x="2090" y="13386"/>
                  </a:lnTo>
                  <a:lnTo>
                    <a:pt x="697" y="15820"/>
                  </a:lnTo>
                  <a:lnTo>
                    <a:pt x="0" y="19470"/>
                  </a:lnTo>
                  <a:lnTo>
                    <a:pt x="0" y="19775"/>
                  </a:lnTo>
                  <a:lnTo>
                    <a:pt x="3019" y="19775"/>
                  </a:lnTo>
                  <a:lnTo>
                    <a:pt x="3716" y="20687"/>
                  </a:lnTo>
                  <a:lnTo>
                    <a:pt x="4413" y="21296"/>
                  </a:lnTo>
                  <a:lnTo>
                    <a:pt x="5110" y="21600"/>
                  </a:lnTo>
                  <a:lnTo>
                    <a:pt x="6039" y="21600"/>
                  </a:lnTo>
                  <a:lnTo>
                    <a:pt x="6503" y="20687"/>
                  </a:lnTo>
                  <a:lnTo>
                    <a:pt x="6735" y="19775"/>
                  </a:lnTo>
                  <a:lnTo>
                    <a:pt x="6735" y="19470"/>
                  </a:lnTo>
                  <a:lnTo>
                    <a:pt x="7200" y="18862"/>
                  </a:lnTo>
                  <a:lnTo>
                    <a:pt x="8594" y="17645"/>
                  </a:lnTo>
                  <a:lnTo>
                    <a:pt x="9755" y="1582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8" name="Freeform 119"/>
            <p:cNvSpPr/>
            <p:nvPr/>
          </p:nvSpPr>
          <p:spPr>
            <a:xfrm>
              <a:off x="3830637" y="2147738"/>
              <a:ext cx="84139" cy="68205"/>
            </a:xfrm>
            <a:custGeom>
              <a:avLst/>
              <a:gdLst/>
              <a:ahLst/>
              <a:cxnLst>
                <a:cxn ang="0">
                  <a:pos x="wd2" y="hd2"/>
                </a:cxn>
                <a:cxn ang="5400000">
                  <a:pos x="wd2" y="hd2"/>
                </a:cxn>
                <a:cxn ang="10800000">
                  <a:pos x="wd2" y="hd2"/>
                </a:cxn>
                <a:cxn ang="16200000">
                  <a:pos x="wd2" y="hd2"/>
                </a:cxn>
              </a:cxnLst>
              <a:rect l="0" t="0" r="r" b="b"/>
              <a:pathLst>
                <a:path w="21600" h="21600" extrusionOk="0">
                  <a:moveTo>
                    <a:pt x="13449" y="14988"/>
                  </a:moveTo>
                  <a:lnTo>
                    <a:pt x="14672" y="12784"/>
                  </a:lnTo>
                  <a:lnTo>
                    <a:pt x="15079" y="10580"/>
                  </a:lnTo>
                  <a:lnTo>
                    <a:pt x="21600" y="3527"/>
                  </a:lnTo>
                  <a:lnTo>
                    <a:pt x="21600" y="2204"/>
                  </a:lnTo>
                  <a:lnTo>
                    <a:pt x="21192" y="1322"/>
                  </a:lnTo>
                  <a:lnTo>
                    <a:pt x="19155" y="441"/>
                  </a:lnTo>
                  <a:lnTo>
                    <a:pt x="17525" y="0"/>
                  </a:lnTo>
                  <a:lnTo>
                    <a:pt x="15894" y="0"/>
                  </a:lnTo>
                  <a:lnTo>
                    <a:pt x="14672" y="1322"/>
                  </a:lnTo>
                  <a:lnTo>
                    <a:pt x="13857" y="3086"/>
                  </a:lnTo>
                  <a:lnTo>
                    <a:pt x="10596" y="4408"/>
                  </a:lnTo>
                  <a:lnTo>
                    <a:pt x="7336" y="6171"/>
                  </a:lnTo>
                  <a:lnTo>
                    <a:pt x="3260" y="9257"/>
                  </a:lnTo>
                  <a:lnTo>
                    <a:pt x="408" y="12784"/>
                  </a:lnTo>
                  <a:lnTo>
                    <a:pt x="0" y="15869"/>
                  </a:lnTo>
                  <a:lnTo>
                    <a:pt x="0" y="18514"/>
                  </a:lnTo>
                  <a:lnTo>
                    <a:pt x="1630" y="20278"/>
                  </a:lnTo>
                  <a:lnTo>
                    <a:pt x="3260" y="21600"/>
                  </a:lnTo>
                  <a:lnTo>
                    <a:pt x="6928" y="18955"/>
                  </a:lnTo>
                  <a:lnTo>
                    <a:pt x="9781" y="15869"/>
                  </a:lnTo>
                  <a:lnTo>
                    <a:pt x="13449" y="14988"/>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89" name="Freeform 120"/>
            <p:cNvSpPr/>
            <p:nvPr/>
          </p:nvSpPr>
          <p:spPr>
            <a:xfrm>
              <a:off x="3830637" y="2147738"/>
              <a:ext cx="84139" cy="68205"/>
            </a:xfrm>
            <a:custGeom>
              <a:avLst/>
              <a:gdLst/>
              <a:ahLst/>
              <a:cxnLst>
                <a:cxn ang="0">
                  <a:pos x="wd2" y="hd2"/>
                </a:cxn>
                <a:cxn ang="5400000">
                  <a:pos x="wd2" y="hd2"/>
                </a:cxn>
                <a:cxn ang="10800000">
                  <a:pos x="wd2" y="hd2"/>
                </a:cxn>
                <a:cxn ang="16200000">
                  <a:pos x="wd2" y="hd2"/>
                </a:cxn>
              </a:cxnLst>
              <a:rect l="0" t="0" r="r" b="b"/>
              <a:pathLst>
                <a:path w="21600" h="21600" extrusionOk="0">
                  <a:moveTo>
                    <a:pt x="13449" y="14988"/>
                  </a:moveTo>
                  <a:lnTo>
                    <a:pt x="14672" y="12784"/>
                  </a:lnTo>
                  <a:lnTo>
                    <a:pt x="15079" y="10580"/>
                  </a:lnTo>
                  <a:lnTo>
                    <a:pt x="21600" y="3527"/>
                  </a:lnTo>
                  <a:lnTo>
                    <a:pt x="21600" y="2204"/>
                  </a:lnTo>
                  <a:lnTo>
                    <a:pt x="21192" y="1322"/>
                  </a:lnTo>
                  <a:lnTo>
                    <a:pt x="19155" y="441"/>
                  </a:lnTo>
                  <a:lnTo>
                    <a:pt x="17525" y="0"/>
                  </a:lnTo>
                  <a:lnTo>
                    <a:pt x="15894" y="0"/>
                  </a:lnTo>
                  <a:lnTo>
                    <a:pt x="14672" y="1322"/>
                  </a:lnTo>
                  <a:lnTo>
                    <a:pt x="13857" y="3086"/>
                  </a:lnTo>
                  <a:lnTo>
                    <a:pt x="10596" y="4408"/>
                  </a:lnTo>
                  <a:lnTo>
                    <a:pt x="7336" y="6171"/>
                  </a:lnTo>
                  <a:lnTo>
                    <a:pt x="3260" y="9257"/>
                  </a:lnTo>
                  <a:lnTo>
                    <a:pt x="408" y="12784"/>
                  </a:lnTo>
                  <a:lnTo>
                    <a:pt x="0" y="15869"/>
                  </a:lnTo>
                  <a:lnTo>
                    <a:pt x="0" y="18514"/>
                  </a:lnTo>
                  <a:lnTo>
                    <a:pt x="1630" y="20278"/>
                  </a:lnTo>
                  <a:lnTo>
                    <a:pt x="3260" y="21600"/>
                  </a:lnTo>
                  <a:lnTo>
                    <a:pt x="6928" y="18955"/>
                  </a:lnTo>
                  <a:lnTo>
                    <a:pt x="9781" y="15869"/>
                  </a:lnTo>
                  <a:lnTo>
                    <a:pt x="13449" y="14988"/>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0" name="Freeform 121"/>
            <p:cNvSpPr/>
            <p:nvPr/>
          </p:nvSpPr>
          <p:spPr>
            <a:xfrm>
              <a:off x="3624262" y="2092061"/>
              <a:ext cx="1673226" cy="1809502"/>
            </a:xfrm>
            <a:custGeom>
              <a:avLst/>
              <a:gdLst/>
              <a:ahLst/>
              <a:cxnLst>
                <a:cxn ang="0">
                  <a:pos x="wd2" y="hd2"/>
                </a:cxn>
                <a:cxn ang="5400000">
                  <a:pos x="wd2" y="hd2"/>
                </a:cxn>
                <a:cxn ang="10800000">
                  <a:pos x="wd2" y="hd2"/>
                </a:cxn>
                <a:cxn ang="16200000">
                  <a:pos x="wd2" y="hd2"/>
                </a:cxn>
              </a:cxnLst>
              <a:rect l="0" t="0" r="r" b="b"/>
              <a:pathLst>
                <a:path w="21600" h="21600" extrusionOk="0">
                  <a:moveTo>
                    <a:pt x="21416" y="16383"/>
                  </a:moveTo>
                  <a:lnTo>
                    <a:pt x="21416" y="16017"/>
                  </a:lnTo>
                  <a:lnTo>
                    <a:pt x="21354" y="15951"/>
                  </a:lnTo>
                  <a:lnTo>
                    <a:pt x="21272" y="15868"/>
                  </a:lnTo>
                  <a:lnTo>
                    <a:pt x="21354" y="15801"/>
                  </a:lnTo>
                  <a:lnTo>
                    <a:pt x="21457" y="15702"/>
                  </a:lnTo>
                  <a:lnTo>
                    <a:pt x="21539" y="15635"/>
                  </a:lnTo>
                  <a:lnTo>
                    <a:pt x="21600" y="15535"/>
                  </a:lnTo>
                  <a:lnTo>
                    <a:pt x="21539" y="15452"/>
                  </a:lnTo>
                  <a:lnTo>
                    <a:pt x="21477" y="15419"/>
                  </a:lnTo>
                  <a:lnTo>
                    <a:pt x="21457" y="15419"/>
                  </a:lnTo>
                  <a:lnTo>
                    <a:pt x="21395" y="15452"/>
                  </a:lnTo>
                  <a:lnTo>
                    <a:pt x="21334" y="15502"/>
                  </a:lnTo>
                  <a:lnTo>
                    <a:pt x="21293" y="15585"/>
                  </a:lnTo>
                  <a:lnTo>
                    <a:pt x="21272" y="15652"/>
                  </a:lnTo>
                  <a:lnTo>
                    <a:pt x="21170" y="15718"/>
                  </a:lnTo>
                  <a:lnTo>
                    <a:pt x="21088" y="15801"/>
                  </a:lnTo>
                  <a:lnTo>
                    <a:pt x="21026" y="15751"/>
                  </a:lnTo>
                  <a:lnTo>
                    <a:pt x="21026" y="15685"/>
                  </a:lnTo>
                  <a:lnTo>
                    <a:pt x="20903" y="15685"/>
                  </a:lnTo>
                  <a:lnTo>
                    <a:pt x="20801" y="15702"/>
                  </a:lnTo>
                  <a:lnTo>
                    <a:pt x="20698" y="15768"/>
                  </a:lnTo>
                  <a:lnTo>
                    <a:pt x="20616" y="15818"/>
                  </a:lnTo>
                  <a:lnTo>
                    <a:pt x="20432" y="15967"/>
                  </a:lnTo>
                  <a:lnTo>
                    <a:pt x="20227" y="16067"/>
                  </a:lnTo>
                  <a:lnTo>
                    <a:pt x="19981" y="16300"/>
                  </a:lnTo>
                  <a:lnTo>
                    <a:pt x="19756" y="16516"/>
                  </a:lnTo>
                  <a:lnTo>
                    <a:pt x="19551" y="16665"/>
                  </a:lnTo>
                  <a:lnTo>
                    <a:pt x="19243" y="16914"/>
                  </a:lnTo>
                  <a:lnTo>
                    <a:pt x="19161" y="16998"/>
                  </a:lnTo>
                  <a:lnTo>
                    <a:pt x="19100" y="16998"/>
                  </a:lnTo>
                  <a:lnTo>
                    <a:pt x="19038" y="17031"/>
                  </a:lnTo>
                  <a:lnTo>
                    <a:pt x="18956" y="17081"/>
                  </a:lnTo>
                  <a:lnTo>
                    <a:pt x="17665" y="17081"/>
                  </a:lnTo>
                  <a:lnTo>
                    <a:pt x="17522" y="16931"/>
                  </a:lnTo>
                  <a:lnTo>
                    <a:pt x="17460" y="16931"/>
                  </a:lnTo>
                  <a:lnTo>
                    <a:pt x="17399" y="16914"/>
                  </a:lnTo>
                  <a:lnTo>
                    <a:pt x="17276" y="16931"/>
                  </a:lnTo>
                  <a:lnTo>
                    <a:pt x="17194" y="16931"/>
                  </a:lnTo>
                  <a:lnTo>
                    <a:pt x="17071" y="16831"/>
                  </a:lnTo>
                  <a:lnTo>
                    <a:pt x="17009" y="16682"/>
                  </a:lnTo>
                  <a:lnTo>
                    <a:pt x="16928" y="16599"/>
                  </a:lnTo>
                  <a:lnTo>
                    <a:pt x="16805" y="16516"/>
                  </a:lnTo>
                  <a:lnTo>
                    <a:pt x="16682" y="16466"/>
                  </a:lnTo>
                  <a:lnTo>
                    <a:pt x="16600" y="16350"/>
                  </a:lnTo>
                  <a:lnTo>
                    <a:pt x="16538" y="16183"/>
                  </a:lnTo>
                  <a:lnTo>
                    <a:pt x="16579" y="16034"/>
                  </a:lnTo>
                  <a:lnTo>
                    <a:pt x="16661" y="15918"/>
                  </a:lnTo>
                  <a:lnTo>
                    <a:pt x="16723" y="15768"/>
                  </a:lnTo>
                  <a:lnTo>
                    <a:pt x="16682" y="15702"/>
                  </a:lnTo>
                  <a:lnTo>
                    <a:pt x="16600" y="15635"/>
                  </a:lnTo>
                  <a:lnTo>
                    <a:pt x="16600" y="15535"/>
                  </a:lnTo>
                  <a:lnTo>
                    <a:pt x="16661" y="15486"/>
                  </a:lnTo>
                  <a:lnTo>
                    <a:pt x="16682" y="15436"/>
                  </a:lnTo>
                  <a:lnTo>
                    <a:pt x="16661" y="15386"/>
                  </a:lnTo>
                  <a:lnTo>
                    <a:pt x="16620" y="15336"/>
                  </a:lnTo>
                  <a:lnTo>
                    <a:pt x="16579" y="15319"/>
                  </a:lnTo>
                  <a:lnTo>
                    <a:pt x="16518" y="15286"/>
                  </a:lnTo>
                  <a:lnTo>
                    <a:pt x="16456" y="15153"/>
                  </a:lnTo>
                  <a:lnTo>
                    <a:pt x="16395" y="14970"/>
                  </a:lnTo>
                  <a:lnTo>
                    <a:pt x="16415" y="14804"/>
                  </a:lnTo>
                  <a:lnTo>
                    <a:pt x="16477" y="14754"/>
                  </a:lnTo>
                  <a:lnTo>
                    <a:pt x="16579" y="14721"/>
                  </a:lnTo>
                  <a:lnTo>
                    <a:pt x="16620" y="14638"/>
                  </a:lnTo>
                  <a:lnTo>
                    <a:pt x="16661" y="14538"/>
                  </a:lnTo>
                  <a:lnTo>
                    <a:pt x="16723" y="14489"/>
                  </a:lnTo>
                  <a:lnTo>
                    <a:pt x="16682" y="14372"/>
                  </a:lnTo>
                  <a:lnTo>
                    <a:pt x="16682" y="14273"/>
                  </a:lnTo>
                  <a:lnTo>
                    <a:pt x="16805" y="14156"/>
                  </a:lnTo>
                  <a:lnTo>
                    <a:pt x="16805" y="13974"/>
                  </a:lnTo>
                  <a:lnTo>
                    <a:pt x="16846" y="13774"/>
                  </a:lnTo>
                  <a:lnTo>
                    <a:pt x="16846" y="13708"/>
                  </a:lnTo>
                  <a:lnTo>
                    <a:pt x="16928" y="13658"/>
                  </a:lnTo>
                  <a:lnTo>
                    <a:pt x="17009" y="13625"/>
                  </a:lnTo>
                  <a:lnTo>
                    <a:pt x="17071" y="13575"/>
                  </a:lnTo>
                  <a:lnTo>
                    <a:pt x="17132" y="13492"/>
                  </a:lnTo>
                  <a:lnTo>
                    <a:pt x="17194" y="13458"/>
                  </a:lnTo>
                  <a:lnTo>
                    <a:pt x="17194" y="13359"/>
                  </a:lnTo>
                  <a:lnTo>
                    <a:pt x="17214" y="13342"/>
                  </a:lnTo>
                  <a:lnTo>
                    <a:pt x="17214" y="13292"/>
                  </a:lnTo>
                  <a:lnTo>
                    <a:pt x="17276" y="13292"/>
                  </a:lnTo>
                  <a:lnTo>
                    <a:pt x="17337" y="13176"/>
                  </a:lnTo>
                  <a:lnTo>
                    <a:pt x="17440" y="13076"/>
                  </a:lnTo>
                  <a:lnTo>
                    <a:pt x="17440" y="12993"/>
                  </a:lnTo>
                  <a:lnTo>
                    <a:pt x="17522" y="12877"/>
                  </a:lnTo>
                  <a:lnTo>
                    <a:pt x="17522" y="12761"/>
                  </a:lnTo>
                  <a:lnTo>
                    <a:pt x="17399" y="12611"/>
                  </a:lnTo>
                  <a:lnTo>
                    <a:pt x="17399" y="12445"/>
                  </a:lnTo>
                  <a:lnTo>
                    <a:pt x="17440" y="12395"/>
                  </a:lnTo>
                  <a:lnTo>
                    <a:pt x="17583" y="12295"/>
                  </a:lnTo>
                  <a:lnTo>
                    <a:pt x="17583" y="12179"/>
                  </a:lnTo>
                  <a:lnTo>
                    <a:pt x="17604" y="12079"/>
                  </a:lnTo>
                  <a:lnTo>
                    <a:pt x="17604" y="12013"/>
                  </a:lnTo>
                  <a:lnTo>
                    <a:pt x="17665" y="11963"/>
                  </a:lnTo>
                  <a:lnTo>
                    <a:pt x="17706" y="11797"/>
                  </a:lnTo>
                  <a:lnTo>
                    <a:pt x="17727" y="11581"/>
                  </a:lnTo>
                  <a:lnTo>
                    <a:pt x="17645" y="11465"/>
                  </a:lnTo>
                  <a:lnTo>
                    <a:pt x="17583" y="11315"/>
                  </a:lnTo>
                  <a:lnTo>
                    <a:pt x="17522" y="11315"/>
                  </a:lnTo>
                  <a:lnTo>
                    <a:pt x="17460" y="11365"/>
                  </a:lnTo>
                  <a:lnTo>
                    <a:pt x="17440" y="11415"/>
                  </a:lnTo>
                  <a:lnTo>
                    <a:pt x="17399" y="11431"/>
                  </a:lnTo>
                  <a:lnTo>
                    <a:pt x="17317" y="11431"/>
                  </a:lnTo>
                  <a:lnTo>
                    <a:pt x="17214" y="11415"/>
                  </a:lnTo>
                  <a:lnTo>
                    <a:pt x="17173" y="11332"/>
                  </a:lnTo>
                  <a:lnTo>
                    <a:pt x="17071" y="11282"/>
                  </a:lnTo>
                  <a:lnTo>
                    <a:pt x="16948" y="11116"/>
                  </a:lnTo>
                  <a:lnTo>
                    <a:pt x="16784" y="10850"/>
                  </a:lnTo>
                  <a:lnTo>
                    <a:pt x="16661" y="10767"/>
                  </a:lnTo>
                  <a:lnTo>
                    <a:pt x="16682" y="10501"/>
                  </a:lnTo>
                  <a:lnTo>
                    <a:pt x="16518" y="10302"/>
                  </a:lnTo>
                  <a:lnTo>
                    <a:pt x="16477" y="10185"/>
                  </a:lnTo>
                  <a:lnTo>
                    <a:pt x="16456" y="10036"/>
                  </a:lnTo>
                  <a:lnTo>
                    <a:pt x="16600" y="9936"/>
                  </a:lnTo>
                  <a:lnTo>
                    <a:pt x="16723" y="9836"/>
                  </a:lnTo>
                  <a:lnTo>
                    <a:pt x="16907" y="9820"/>
                  </a:lnTo>
                  <a:lnTo>
                    <a:pt x="17071" y="9803"/>
                  </a:lnTo>
                  <a:lnTo>
                    <a:pt x="17132" y="9753"/>
                  </a:lnTo>
                  <a:lnTo>
                    <a:pt x="17214" y="9753"/>
                  </a:lnTo>
                  <a:lnTo>
                    <a:pt x="17317" y="9604"/>
                  </a:lnTo>
                  <a:lnTo>
                    <a:pt x="17522" y="9438"/>
                  </a:lnTo>
                  <a:lnTo>
                    <a:pt x="17440" y="9354"/>
                  </a:lnTo>
                  <a:lnTo>
                    <a:pt x="17378" y="9305"/>
                  </a:lnTo>
                  <a:lnTo>
                    <a:pt x="17337" y="9238"/>
                  </a:lnTo>
                  <a:lnTo>
                    <a:pt x="17337" y="9138"/>
                  </a:lnTo>
                  <a:lnTo>
                    <a:pt x="17276" y="9089"/>
                  </a:lnTo>
                  <a:lnTo>
                    <a:pt x="17132" y="9089"/>
                  </a:lnTo>
                  <a:lnTo>
                    <a:pt x="17071" y="9055"/>
                  </a:lnTo>
                  <a:lnTo>
                    <a:pt x="16989" y="9006"/>
                  </a:lnTo>
                  <a:lnTo>
                    <a:pt x="16907" y="8972"/>
                  </a:lnTo>
                  <a:lnTo>
                    <a:pt x="16600" y="8922"/>
                  </a:lnTo>
                  <a:lnTo>
                    <a:pt x="16415" y="8922"/>
                  </a:lnTo>
                  <a:lnTo>
                    <a:pt x="16395" y="8823"/>
                  </a:lnTo>
                  <a:lnTo>
                    <a:pt x="16415" y="8756"/>
                  </a:lnTo>
                  <a:lnTo>
                    <a:pt x="16456" y="8706"/>
                  </a:lnTo>
                  <a:lnTo>
                    <a:pt x="16620" y="8574"/>
                  </a:lnTo>
                  <a:lnTo>
                    <a:pt x="16661" y="8490"/>
                  </a:lnTo>
                  <a:lnTo>
                    <a:pt x="16682" y="8424"/>
                  </a:lnTo>
                  <a:lnTo>
                    <a:pt x="16333" y="8424"/>
                  </a:lnTo>
                  <a:lnTo>
                    <a:pt x="16251" y="8391"/>
                  </a:lnTo>
                  <a:lnTo>
                    <a:pt x="16190" y="8374"/>
                  </a:lnTo>
                  <a:lnTo>
                    <a:pt x="16190" y="8225"/>
                  </a:lnTo>
                  <a:lnTo>
                    <a:pt x="16128" y="8225"/>
                  </a:lnTo>
                  <a:lnTo>
                    <a:pt x="16128" y="8175"/>
                  </a:lnTo>
                  <a:lnTo>
                    <a:pt x="16087" y="8125"/>
                  </a:lnTo>
                  <a:lnTo>
                    <a:pt x="16087" y="8075"/>
                  </a:lnTo>
                  <a:lnTo>
                    <a:pt x="16026" y="8075"/>
                  </a:lnTo>
                  <a:lnTo>
                    <a:pt x="15985" y="8108"/>
                  </a:lnTo>
                  <a:lnTo>
                    <a:pt x="15882" y="8208"/>
                  </a:lnTo>
                  <a:lnTo>
                    <a:pt x="15821" y="8308"/>
                  </a:lnTo>
                  <a:lnTo>
                    <a:pt x="15739" y="8391"/>
                  </a:lnTo>
                  <a:lnTo>
                    <a:pt x="15657" y="8524"/>
                  </a:lnTo>
                  <a:lnTo>
                    <a:pt x="15616" y="8540"/>
                  </a:lnTo>
                  <a:lnTo>
                    <a:pt x="15595" y="8574"/>
                  </a:lnTo>
                  <a:lnTo>
                    <a:pt x="15472" y="8540"/>
                  </a:lnTo>
                  <a:lnTo>
                    <a:pt x="15391" y="8474"/>
                  </a:lnTo>
                  <a:lnTo>
                    <a:pt x="15391" y="8225"/>
                  </a:lnTo>
                  <a:lnTo>
                    <a:pt x="15268" y="8125"/>
                  </a:lnTo>
                  <a:lnTo>
                    <a:pt x="15206" y="8108"/>
                  </a:lnTo>
                  <a:lnTo>
                    <a:pt x="15104" y="8075"/>
                  </a:lnTo>
                  <a:lnTo>
                    <a:pt x="15083" y="7992"/>
                  </a:lnTo>
                  <a:lnTo>
                    <a:pt x="15083" y="7776"/>
                  </a:lnTo>
                  <a:lnTo>
                    <a:pt x="15145" y="7676"/>
                  </a:lnTo>
                  <a:lnTo>
                    <a:pt x="15145" y="7593"/>
                  </a:lnTo>
                  <a:lnTo>
                    <a:pt x="15206" y="7560"/>
                  </a:lnTo>
                  <a:lnTo>
                    <a:pt x="15268" y="7477"/>
                  </a:lnTo>
                  <a:lnTo>
                    <a:pt x="15350" y="7427"/>
                  </a:lnTo>
                  <a:lnTo>
                    <a:pt x="15431" y="7410"/>
                  </a:lnTo>
                  <a:lnTo>
                    <a:pt x="15411" y="7377"/>
                  </a:lnTo>
                  <a:lnTo>
                    <a:pt x="15411" y="7361"/>
                  </a:lnTo>
                  <a:lnTo>
                    <a:pt x="15391" y="7361"/>
                  </a:lnTo>
                  <a:lnTo>
                    <a:pt x="15350" y="7377"/>
                  </a:lnTo>
                  <a:lnTo>
                    <a:pt x="15268" y="7427"/>
                  </a:lnTo>
                  <a:lnTo>
                    <a:pt x="15206" y="7477"/>
                  </a:lnTo>
                  <a:lnTo>
                    <a:pt x="15104" y="7427"/>
                  </a:lnTo>
                  <a:lnTo>
                    <a:pt x="15022" y="7361"/>
                  </a:lnTo>
                  <a:lnTo>
                    <a:pt x="15022" y="7194"/>
                  </a:lnTo>
                  <a:lnTo>
                    <a:pt x="15001" y="7145"/>
                  </a:lnTo>
                  <a:lnTo>
                    <a:pt x="14940" y="7095"/>
                  </a:lnTo>
                  <a:lnTo>
                    <a:pt x="14899" y="7028"/>
                  </a:lnTo>
                  <a:lnTo>
                    <a:pt x="14878" y="6929"/>
                  </a:lnTo>
                  <a:lnTo>
                    <a:pt x="15001" y="6829"/>
                  </a:lnTo>
                  <a:lnTo>
                    <a:pt x="15063" y="6762"/>
                  </a:lnTo>
                  <a:lnTo>
                    <a:pt x="15145" y="6713"/>
                  </a:lnTo>
                  <a:lnTo>
                    <a:pt x="15227" y="6713"/>
                  </a:lnTo>
                  <a:lnTo>
                    <a:pt x="15329" y="6679"/>
                  </a:lnTo>
                  <a:lnTo>
                    <a:pt x="15411" y="6729"/>
                  </a:lnTo>
                  <a:lnTo>
                    <a:pt x="15431" y="6779"/>
                  </a:lnTo>
                  <a:lnTo>
                    <a:pt x="15431" y="6812"/>
                  </a:lnTo>
                  <a:lnTo>
                    <a:pt x="15718" y="6812"/>
                  </a:lnTo>
                  <a:lnTo>
                    <a:pt x="15759" y="6846"/>
                  </a:lnTo>
                  <a:lnTo>
                    <a:pt x="15821" y="6929"/>
                  </a:lnTo>
                  <a:lnTo>
                    <a:pt x="15882" y="7028"/>
                  </a:lnTo>
                  <a:lnTo>
                    <a:pt x="15944" y="7078"/>
                  </a:lnTo>
                  <a:lnTo>
                    <a:pt x="16190" y="7111"/>
                  </a:lnTo>
                  <a:lnTo>
                    <a:pt x="16313" y="7211"/>
                  </a:lnTo>
                  <a:lnTo>
                    <a:pt x="16395" y="7344"/>
                  </a:lnTo>
                  <a:lnTo>
                    <a:pt x="16805" y="7477"/>
                  </a:lnTo>
                  <a:lnTo>
                    <a:pt x="16928" y="7577"/>
                  </a:lnTo>
                  <a:lnTo>
                    <a:pt x="17050" y="7643"/>
                  </a:lnTo>
                  <a:lnTo>
                    <a:pt x="17112" y="7577"/>
                  </a:lnTo>
                  <a:lnTo>
                    <a:pt x="17132" y="7477"/>
                  </a:lnTo>
                  <a:lnTo>
                    <a:pt x="17132" y="7045"/>
                  </a:lnTo>
                  <a:lnTo>
                    <a:pt x="17112" y="6829"/>
                  </a:lnTo>
                  <a:lnTo>
                    <a:pt x="17112" y="6812"/>
                  </a:lnTo>
                  <a:lnTo>
                    <a:pt x="17071" y="6762"/>
                  </a:lnTo>
                  <a:lnTo>
                    <a:pt x="16989" y="6713"/>
                  </a:lnTo>
                  <a:lnTo>
                    <a:pt x="16907" y="6596"/>
                  </a:lnTo>
                  <a:lnTo>
                    <a:pt x="16846" y="6463"/>
                  </a:lnTo>
                  <a:lnTo>
                    <a:pt x="16784" y="6397"/>
                  </a:lnTo>
                  <a:lnTo>
                    <a:pt x="16784" y="6247"/>
                  </a:lnTo>
                  <a:lnTo>
                    <a:pt x="16743" y="6131"/>
                  </a:lnTo>
                  <a:lnTo>
                    <a:pt x="16682" y="6065"/>
                  </a:lnTo>
                  <a:lnTo>
                    <a:pt x="16661" y="6114"/>
                  </a:lnTo>
                  <a:lnTo>
                    <a:pt x="16620" y="6181"/>
                  </a:lnTo>
                  <a:lnTo>
                    <a:pt x="16579" y="6281"/>
                  </a:lnTo>
                  <a:lnTo>
                    <a:pt x="16456" y="6364"/>
                  </a:lnTo>
                  <a:lnTo>
                    <a:pt x="16272" y="6364"/>
                  </a:lnTo>
                  <a:lnTo>
                    <a:pt x="16251" y="6347"/>
                  </a:lnTo>
                  <a:lnTo>
                    <a:pt x="16190" y="6347"/>
                  </a:lnTo>
                  <a:lnTo>
                    <a:pt x="15985" y="6114"/>
                  </a:lnTo>
                  <a:lnTo>
                    <a:pt x="15821" y="6131"/>
                  </a:lnTo>
                  <a:lnTo>
                    <a:pt x="15677" y="6131"/>
                  </a:lnTo>
                  <a:lnTo>
                    <a:pt x="15616" y="5932"/>
                  </a:lnTo>
                  <a:lnTo>
                    <a:pt x="15534" y="5865"/>
                  </a:lnTo>
                  <a:lnTo>
                    <a:pt x="15472" y="5799"/>
                  </a:lnTo>
                  <a:lnTo>
                    <a:pt x="15431" y="5616"/>
                  </a:lnTo>
                  <a:lnTo>
                    <a:pt x="15472" y="5483"/>
                  </a:lnTo>
                  <a:lnTo>
                    <a:pt x="15411" y="5234"/>
                  </a:lnTo>
                  <a:lnTo>
                    <a:pt x="15329" y="5051"/>
                  </a:lnTo>
                  <a:lnTo>
                    <a:pt x="15227" y="5018"/>
                  </a:lnTo>
                  <a:lnTo>
                    <a:pt x="15165" y="4968"/>
                  </a:lnTo>
                  <a:lnTo>
                    <a:pt x="15104" y="4902"/>
                  </a:lnTo>
                  <a:lnTo>
                    <a:pt x="15083" y="4835"/>
                  </a:lnTo>
                  <a:lnTo>
                    <a:pt x="15063" y="4735"/>
                  </a:lnTo>
                  <a:lnTo>
                    <a:pt x="15001" y="4652"/>
                  </a:lnTo>
                  <a:lnTo>
                    <a:pt x="14960" y="4586"/>
                  </a:lnTo>
                  <a:lnTo>
                    <a:pt x="14878" y="4536"/>
                  </a:lnTo>
                  <a:lnTo>
                    <a:pt x="14755" y="4486"/>
                  </a:lnTo>
                  <a:lnTo>
                    <a:pt x="14673" y="4403"/>
                  </a:lnTo>
                  <a:lnTo>
                    <a:pt x="14571" y="4204"/>
                  </a:lnTo>
                  <a:lnTo>
                    <a:pt x="14489" y="4038"/>
                  </a:lnTo>
                  <a:lnTo>
                    <a:pt x="14612" y="3938"/>
                  </a:lnTo>
                  <a:lnTo>
                    <a:pt x="14673" y="3822"/>
                  </a:lnTo>
                  <a:lnTo>
                    <a:pt x="14735" y="3788"/>
                  </a:lnTo>
                  <a:lnTo>
                    <a:pt x="14755" y="3738"/>
                  </a:lnTo>
                  <a:lnTo>
                    <a:pt x="14755" y="3655"/>
                  </a:lnTo>
                  <a:lnTo>
                    <a:pt x="14796" y="3522"/>
                  </a:lnTo>
                  <a:lnTo>
                    <a:pt x="14796" y="3423"/>
                  </a:lnTo>
                  <a:lnTo>
                    <a:pt x="14837" y="3356"/>
                  </a:lnTo>
                  <a:lnTo>
                    <a:pt x="14940" y="3306"/>
                  </a:lnTo>
                  <a:lnTo>
                    <a:pt x="15063" y="3306"/>
                  </a:lnTo>
                  <a:lnTo>
                    <a:pt x="15165" y="3207"/>
                  </a:lnTo>
                  <a:lnTo>
                    <a:pt x="15227" y="3124"/>
                  </a:lnTo>
                  <a:lnTo>
                    <a:pt x="15616" y="3124"/>
                  </a:lnTo>
                  <a:lnTo>
                    <a:pt x="15657" y="3090"/>
                  </a:lnTo>
                  <a:lnTo>
                    <a:pt x="15718" y="3090"/>
                  </a:lnTo>
                  <a:lnTo>
                    <a:pt x="15759" y="3041"/>
                  </a:lnTo>
                  <a:lnTo>
                    <a:pt x="15739" y="3024"/>
                  </a:lnTo>
                  <a:lnTo>
                    <a:pt x="15739" y="2991"/>
                  </a:lnTo>
                  <a:lnTo>
                    <a:pt x="15677" y="2974"/>
                  </a:lnTo>
                  <a:lnTo>
                    <a:pt x="15657" y="2941"/>
                  </a:lnTo>
                  <a:lnTo>
                    <a:pt x="15616" y="2924"/>
                  </a:lnTo>
                  <a:lnTo>
                    <a:pt x="15595" y="2874"/>
                  </a:lnTo>
                  <a:lnTo>
                    <a:pt x="15554" y="2758"/>
                  </a:lnTo>
                  <a:lnTo>
                    <a:pt x="15554" y="2658"/>
                  </a:lnTo>
                  <a:lnTo>
                    <a:pt x="15595" y="2609"/>
                  </a:lnTo>
                  <a:lnTo>
                    <a:pt x="15595" y="2542"/>
                  </a:lnTo>
                  <a:lnTo>
                    <a:pt x="15493" y="2459"/>
                  </a:lnTo>
                  <a:lnTo>
                    <a:pt x="15493" y="2426"/>
                  </a:lnTo>
                  <a:lnTo>
                    <a:pt x="15411" y="2393"/>
                  </a:lnTo>
                  <a:lnTo>
                    <a:pt x="15329" y="2376"/>
                  </a:lnTo>
                  <a:lnTo>
                    <a:pt x="15329" y="2243"/>
                  </a:lnTo>
                  <a:lnTo>
                    <a:pt x="15083" y="2077"/>
                  </a:lnTo>
                  <a:lnTo>
                    <a:pt x="15063" y="2077"/>
                  </a:lnTo>
                  <a:lnTo>
                    <a:pt x="15022" y="2110"/>
                  </a:lnTo>
                  <a:lnTo>
                    <a:pt x="15001" y="2110"/>
                  </a:lnTo>
                  <a:lnTo>
                    <a:pt x="14960" y="2177"/>
                  </a:lnTo>
                  <a:lnTo>
                    <a:pt x="14899" y="2226"/>
                  </a:lnTo>
                  <a:lnTo>
                    <a:pt x="14878" y="2226"/>
                  </a:lnTo>
                  <a:lnTo>
                    <a:pt x="14837" y="2276"/>
                  </a:lnTo>
                  <a:lnTo>
                    <a:pt x="14755" y="2343"/>
                  </a:lnTo>
                  <a:lnTo>
                    <a:pt x="14673" y="2376"/>
                  </a:lnTo>
                  <a:lnTo>
                    <a:pt x="14550" y="2376"/>
                  </a:lnTo>
                  <a:lnTo>
                    <a:pt x="14468" y="2343"/>
                  </a:lnTo>
                  <a:lnTo>
                    <a:pt x="14304" y="2293"/>
                  </a:lnTo>
                  <a:lnTo>
                    <a:pt x="14161" y="2226"/>
                  </a:lnTo>
                  <a:lnTo>
                    <a:pt x="14017" y="2193"/>
                  </a:lnTo>
                  <a:lnTo>
                    <a:pt x="13874" y="2177"/>
                  </a:lnTo>
                  <a:lnTo>
                    <a:pt x="13813" y="2127"/>
                  </a:lnTo>
                  <a:lnTo>
                    <a:pt x="13710" y="2077"/>
                  </a:lnTo>
                  <a:lnTo>
                    <a:pt x="13505" y="2010"/>
                  </a:lnTo>
                  <a:lnTo>
                    <a:pt x="13300" y="1861"/>
                  </a:lnTo>
                  <a:lnTo>
                    <a:pt x="13239" y="1811"/>
                  </a:lnTo>
                  <a:lnTo>
                    <a:pt x="13177" y="1794"/>
                  </a:lnTo>
                  <a:lnTo>
                    <a:pt x="13095" y="1761"/>
                  </a:lnTo>
                  <a:lnTo>
                    <a:pt x="13034" y="1745"/>
                  </a:lnTo>
                  <a:lnTo>
                    <a:pt x="12993" y="1711"/>
                  </a:lnTo>
                  <a:lnTo>
                    <a:pt x="12952" y="1695"/>
                  </a:lnTo>
                  <a:lnTo>
                    <a:pt x="12952" y="1595"/>
                  </a:lnTo>
                  <a:lnTo>
                    <a:pt x="12911" y="1495"/>
                  </a:lnTo>
                  <a:lnTo>
                    <a:pt x="12972" y="1446"/>
                  </a:lnTo>
                  <a:lnTo>
                    <a:pt x="13177" y="1529"/>
                  </a:lnTo>
                  <a:lnTo>
                    <a:pt x="13321" y="1645"/>
                  </a:lnTo>
                  <a:lnTo>
                    <a:pt x="13485" y="1794"/>
                  </a:lnTo>
                  <a:lnTo>
                    <a:pt x="13628" y="1911"/>
                  </a:lnTo>
                  <a:lnTo>
                    <a:pt x="13751" y="1911"/>
                  </a:lnTo>
                  <a:lnTo>
                    <a:pt x="13874" y="1894"/>
                  </a:lnTo>
                  <a:lnTo>
                    <a:pt x="13956" y="1861"/>
                  </a:lnTo>
                  <a:lnTo>
                    <a:pt x="14038" y="1794"/>
                  </a:lnTo>
                  <a:lnTo>
                    <a:pt x="14079" y="1678"/>
                  </a:lnTo>
                  <a:lnTo>
                    <a:pt x="13874" y="1495"/>
                  </a:lnTo>
                  <a:lnTo>
                    <a:pt x="13649" y="1329"/>
                  </a:lnTo>
                  <a:lnTo>
                    <a:pt x="13710" y="1279"/>
                  </a:lnTo>
                  <a:lnTo>
                    <a:pt x="13915" y="1313"/>
                  </a:lnTo>
                  <a:lnTo>
                    <a:pt x="14202" y="1329"/>
                  </a:lnTo>
                  <a:lnTo>
                    <a:pt x="14304" y="1329"/>
                  </a:lnTo>
                  <a:lnTo>
                    <a:pt x="14407" y="1313"/>
                  </a:lnTo>
                  <a:lnTo>
                    <a:pt x="14489" y="1263"/>
                  </a:lnTo>
                  <a:lnTo>
                    <a:pt x="14550" y="1196"/>
                  </a:lnTo>
                  <a:lnTo>
                    <a:pt x="14632" y="1146"/>
                  </a:lnTo>
                  <a:lnTo>
                    <a:pt x="14735" y="1097"/>
                  </a:lnTo>
                  <a:lnTo>
                    <a:pt x="14735" y="1047"/>
                  </a:lnTo>
                  <a:lnTo>
                    <a:pt x="14694" y="997"/>
                  </a:lnTo>
                  <a:lnTo>
                    <a:pt x="14345" y="997"/>
                  </a:lnTo>
                  <a:lnTo>
                    <a:pt x="14079" y="1063"/>
                  </a:lnTo>
                  <a:lnTo>
                    <a:pt x="13813" y="1146"/>
                  </a:lnTo>
                  <a:lnTo>
                    <a:pt x="13690" y="1163"/>
                  </a:lnTo>
                  <a:lnTo>
                    <a:pt x="13423" y="1163"/>
                  </a:lnTo>
                  <a:lnTo>
                    <a:pt x="13300" y="1146"/>
                  </a:lnTo>
                  <a:lnTo>
                    <a:pt x="13177" y="1113"/>
                  </a:lnTo>
                  <a:lnTo>
                    <a:pt x="13034" y="1097"/>
                  </a:lnTo>
                  <a:lnTo>
                    <a:pt x="12890" y="1063"/>
                  </a:lnTo>
                  <a:lnTo>
                    <a:pt x="12767" y="997"/>
                  </a:lnTo>
                  <a:lnTo>
                    <a:pt x="12685" y="997"/>
                  </a:lnTo>
                  <a:lnTo>
                    <a:pt x="12583" y="1014"/>
                  </a:lnTo>
                  <a:lnTo>
                    <a:pt x="12521" y="1063"/>
                  </a:lnTo>
                  <a:lnTo>
                    <a:pt x="12439" y="1113"/>
                  </a:lnTo>
                  <a:lnTo>
                    <a:pt x="12357" y="1113"/>
                  </a:lnTo>
                  <a:lnTo>
                    <a:pt x="12317" y="1014"/>
                  </a:lnTo>
                  <a:lnTo>
                    <a:pt x="12296" y="947"/>
                  </a:lnTo>
                  <a:lnTo>
                    <a:pt x="12255" y="930"/>
                  </a:lnTo>
                  <a:lnTo>
                    <a:pt x="12194" y="881"/>
                  </a:lnTo>
                  <a:lnTo>
                    <a:pt x="12132" y="847"/>
                  </a:lnTo>
                  <a:lnTo>
                    <a:pt x="12091" y="798"/>
                  </a:lnTo>
                  <a:lnTo>
                    <a:pt x="11866" y="881"/>
                  </a:lnTo>
                  <a:lnTo>
                    <a:pt x="11702" y="930"/>
                  </a:lnTo>
                  <a:lnTo>
                    <a:pt x="11456" y="748"/>
                  </a:lnTo>
                  <a:lnTo>
                    <a:pt x="11251" y="631"/>
                  </a:lnTo>
                  <a:lnTo>
                    <a:pt x="11189" y="565"/>
                  </a:lnTo>
                  <a:lnTo>
                    <a:pt x="11169" y="482"/>
                  </a:lnTo>
                  <a:lnTo>
                    <a:pt x="11210" y="449"/>
                  </a:lnTo>
                  <a:lnTo>
                    <a:pt x="11169" y="399"/>
                  </a:lnTo>
                  <a:lnTo>
                    <a:pt x="11107" y="399"/>
                  </a:lnTo>
                  <a:lnTo>
                    <a:pt x="11005" y="366"/>
                  </a:lnTo>
                  <a:lnTo>
                    <a:pt x="10943" y="415"/>
                  </a:lnTo>
                  <a:lnTo>
                    <a:pt x="10923" y="449"/>
                  </a:lnTo>
                  <a:lnTo>
                    <a:pt x="10841" y="415"/>
                  </a:lnTo>
                  <a:lnTo>
                    <a:pt x="10780" y="366"/>
                  </a:lnTo>
                  <a:lnTo>
                    <a:pt x="10718" y="266"/>
                  </a:lnTo>
                  <a:lnTo>
                    <a:pt x="10657" y="199"/>
                  </a:lnTo>
                  <a:lnTo>
                    <a:pt x="10534" y="183"/>
                  </a:lnTo>
                  <a:lnTo>
                    <a:pt x="10390" y="83"/>
                  </a:lnTo>
                  <a:lnTo>
                    <a:pt x="10144" y="50"/>
                  </a:lnTo>
                  <a:lnTo>
                    <a:pt x="9939" y="0"/>
                  </a:lnTo>
                  <a:lnTo>
                    <a:pt x="9878" y="33"/>
                  </a:lnTo>
                  <a:lnTo>
                    <a:pt x="9816" y="0"/>
                  </a:lnTo>
                  <a:lnTo>
                    <a:pt x="9755" y="33"/>
                  </a:lnTo>
                  <a:lnTo>
                    <a:pt x="9693" y="33"/>
                  </a:lnTo>
                  <a:lnTo>
                    <a:pt x="9652" y="50"/>
                  </a:lnTo>
                  <a:lnTo>
                    <a:pt x="9611" y="100"/>
                  </a:lnTo>
                  <a:lnTo>
                    <a:pt x="8894" y="100"/>
                  </a:lnTo>
                  <a:lnTo>
                    <a:pt x="8669" y="83"/>
                  </a:lnTo>
                  <a:lnTo>
                    <a:pt x="8505" y="50"/>
                  </a:lnTo>
                  <a:lnTo>
                    <a:pt x="8300" y="33"/>
                  </a:lnTo>
                  <a:lnTo>
                    <a:pt x="8095" y="33"/>
                  </a:lnTo>
                  <a:lnTo>
                    <a:pt x="7910" y="50"/>
                  </a:lnTo>
                  <a:lnTo>
                    <a:pt x="7808" y="50"/>
                  </a:lnTo>
                  <a:lnTo>
                    <a:pt x="7767" y="83"/>
                  </a:lnTo>
                  <a:lnTo>
                    <a:pt x="7706" y="100"/>
                  </a:lnTo>
                  <a:lnTo>
                    <a:pt x="7706" y="249"/>
                  </a:lnTo>
                  <a:lnTo>
                    <a:pt x="7685" y="266"/>
                  </a:lnTo>
                  <a:lnTo>
                    <a:pt x="7439" y="266"/>
                  </a:lnTo>
                  <a:lnTo>
                    <a:pt x="7173" y="299"/>
                  </a:lnTo>
                  <a:lnTo>
                    <a:pt x="7050" y="266"/>
                  </a:lnTo>
                  <a:lnTo>
                    <a:pt x="6947" y="266"/>
                  </a:lnTo>
                  <a:lnTo>
                    <a:pt x="6783" y="316"/>
                  </a:lnTo>
                  <a:lnTo>
                    <a:pt x="6496" y="515"/>
                  </a:lnTo>
                  <a:lnTo>
                    <a:pt x="6373" y="615"/>
                  </a:lnTo>
                  <a:lnTo>
                    <a:pt x="6107" y="615"/>
                  </a:lnTo>
                  <a:lnTo>
                    <a:pt x="5841" y="631"/>
                  </a:lnTo>
                  <a:lnTo>
                    <a:pt x="5656" y="681"/>
                  </a:lnTo>
                  <a:lnTo>
                    <a:pt x="5472" y="748"/>
                  </a:lnTo>
                  <a:lnTo>
                    <a:pt x="5369" y="798"/>
                  </a:lnTo>
                  <a:lnTo>
                    <a:pt x="5246" y="831"/>
                  </a:lnTo>
                  <a:lnTo>
                    <a:pt x="5123" y="847"/>
                  </a:lnTo>
                  <a:lnTo>
                    <a:pt x="4980" y="847"/>
                  </a:lnTo>
                  <a:lnTo>
                    <a:pt x="4877" y="947"/>
                  </a:lnTo>
                  <a:lnTo>
                    <a:pt x="4816" y="1097"/>
                  </a:lnTo>
                  <a:lnTo>
                    <a:pt x="5144" y="1146"/>
                  </a:lnTo>
                  <a:lnTo>
                    <a:pt x="5451" y="1163"/>
                  </a:lnTo>
                  <a:lnTo>
                    <a:pt x="5451" y="1213"/>
                  </a:lnTo>
                  <a:lnTo>
                    <a:pt x="5472" y="1230"/>
                  </a:lnTo>
                  <a:lnTo>
                    <a:pt x="5451" y="1329"/>
                  </a:lnTo>
                  <a:lnTo>
                    <a:pt x="5451" y="1429"/>
                  </a:lnTo>
                  <a:lnTo>
                    <a:pt x="5369" y="1479"/>
                  </a:lnTo>
                  <a:lnTo>
                    <a:pt x="5328" y="1545"/>
                  </a:lnTo>
                  <a:lnTo>
                    <a:pt x="5308" y="1628"/>
                  </a:lnTo>
                  <a:lnTo>
                    <a:pt x="5308" y="1711"/>
                  </a:lnTo>
                  <a:lnTo>
                    <a:pt x="5246" y="1761"/>
                  </a:lnTo>
                  <a:lnTo>
                    <a:pt x="5185" y="1761"/>
                  </a:lnTo>
                  <a:lnTo>
                    <a:pt x="5041" y="1894"/>
                  </a:lnTo>
                  <a:lnTo>
                    <a:pt x="4939" y="2010"/>
                  </a:lnTo>
                  <a:lnTo>
                    <a:pt x="4816" y="2027"/>
                  </a:lnTo>
                  <a:lnTo>
                    <a:pt x="4734" y="2077"/>
                  </a:lnTo>
                  <a:lnTo>
                    <a:pt x="4734" y="2193"/>
                  </a:lnTo>
                  <a:lnTo>
                    <a:pt x="4652" y="2276"/>
                  </a:lnTo>
                  <a:lnTo>
                    <a:pt x="4652" y="2343"/>
                  </a:lnTo>
                  <a:lnTo>
                    <a:pt x="4713" y="2426"/>
                  </a:lnTo>
                  <a:lnTo>
                    <a:pt x="4734" y="2492"/>
                  </a:lnTo>
                  <a:lnTo>
                    <a:pt x="4795" y="2542"/>
                  </a:lnTo>
                  <a:lnTo>
                    <a:pt x="4857" y="2675"/>
                  </a:lnTo>
                  <a:lnTo>
                    <a:pt x="4939" y="2808"/>
                  </a:lnTo>
                  <a:lnTo>
                    <a:pt x="4939" y="3024"/>
                  </a:lnTo>
                  <a:lnTo>
                    <a:pt x="4857" y="3090"/>
                  </a:lnTo>
                  <a:lnTo>
                    <a:pt x="4795" y="3174"/>
                  </a:lnTo>
                  <a:lnTo>
                    <a:pt x="4775" y="3240"/>
                  </a:lnTo>
                  <a:lnTo>
                    <a:pt x="4857" y="3174"/>
                  </a:lnTo>
                  <a:lnTo>
                    <a:pt x="4939" y="3124"/>
                  </a:lnTo>
                  <a:lnTo>
                    <a:pt x="5000" y="3024"/>
                  </a:lnTo>
                  <a:lnTo>
                    <a:pt x="4980" y="2974"/>
                  </a:lnTo>
                  <a:lnTo>
                    <a:pt x="4939" y="2908"/>
                  </a:lnTo>
                  <a:lnTo>
                    <a:pt x="5041" y="2858"/>
                  </a:lnTo>
                  <a:lnTo>
                    <a:pt x="5123" y="2825"/>
                  </a:lnTo>
                  <a:lnTo>
                    <a:pt x="5205" y="2808"/>
                  </a:lnTo>
                  <a:lnTo>
                    <a:pt x="5267" y="2725"/>
                  </a:lnTo>
                  <a:lnTo>
                    <a:pt x="5923" y="2775"/>
                  </a:lnTo>
                  <a:lnTo>
                    <a:pt x="6066" y="2808"/>
                  </a:lnTo>
                  <a:lnTo>
                    <a:pt x="6250" y="2825"/>
                  </a:lnTo>
                  <a:lnTo>
                    <a:pt x="6332" y="2924"/>
                  </a:lnTo>
                  <a:lnTo>
                    <a:pt x="6455" y="3041"/>
                  </a:lnTo>
                  <a:lnTo>
                    <a:pt x="6455" y="3140"/>
                  </a:lnTo>
                  <a:lnTo>
                    <a:pt x="6394" y="3207"/>
                  </a:lnTo>
                  <a:lnTo>
                    <a:pt x="6373" y="3290"/>
                  </a:lnTo>
                  <a:lnTo>
                    <a:pt x="6332" y="3390"/>
                  </a:lnTo>
                  <a:lnTo>
                    <a:pt x="6332" y="3473"/>
                  </a:lnTo>
                  <a:lnTo>
                    <a:pt x="6312" y="3606"/>
                  </a:lnTo>
                  <a:lnTo>
                    <a:pt x="6373" y="3689"/>
                  </a:lnTo>
                  <a:lnTo>
                    <a:pt x="6435" y="3788"/>
                  </a:lnTo>
                  <a:lnTo>
                    <a:pt x="6517" y="3838"/>
                  </a:lnTo>
                  <a:lnTo>
                    <a:pt x="6640" y="3888"/>
                  </a:lnTo>
                  <a:lnTo>
                    <a:pt x="6783" y="3888"/>
                  </a:lnTo>
                  <a:lnTo>
                    <a:pt x="6824" y="3822"/>
                  </a:lnTo>
                  <a:lnTo>
                    <a:pt x="6824" y="3738"/>
                  </a:lnTo>
                  <a:lnTo>
                    <a:pt x="6947" y="3672"/>
                  </a:lnTo>
                  <a:lnTo>
                    <a:pt x="7050" y="3606"/>
                  </a:lnTo>
                  <a:lnTo>
                    <a:pt x="7214" y="3572"/>
                  </a:lnTo>
                  <a:lnTo>
                    <a:pt x="7296" y="3506"/>
                  </a:lnTo>
                  <a:lnTo>
                    <a:pt x="7316" y="3356"/>
                  </a:lnTo>
                  <a:lnTo>
                    <a:pt x="7439" y="3290"/>
                  </a:lnTo>
                  <a:lnTo>
                    <a:pt x="7562" y="3240"/>
                  </a:lnTo>
                  <a:lnTo>
                    <a:pt x="7583" y="3190"/>
                  </a:lnTo>
                  <a:lnTo>
                    <a:pt x="7644" y="3140"/>
                  </a:lnTo>
                  <a:lnTo>
                    <a:pt x="7644" y="2991"/>
                  </a:lnTo>
                  <a:lnTo>
                    <a:pt x="7746" y="2908"/>
                  </a:lnTo>
                  <a:lnTo>
                    <a:pt x="7910" y="2908"/>
                  </a:lnTo>
                  <a:lnTo>
                    <a:pt x="8013" y="2924"/>
                  </a:lnTo>
                  <a:lnTo>
                    <a:pt x="8074" y="2974"/>
                  </a:lnTo>
                  <a:lnTo>
                    <a:pt x="8423" y="2991"/>
                  </a:lnTo>
                  <a:lnTo>
                    <a:pt x="8443" y="3024"/>
                  </a:lnTo>
                  <a:lnTo>
                    <a:pt x="8443" y="3124"/>
                  </a:lnTo>
                  <a:lnTo>
                    <a:pt x="8423" y="3140"/>
                  </a:lnTo>
                  <a:lnTo>
                    <a:pt x="8300" y="3140"/>
                  </a:lnTo>
                  <a:lnTo>
                    <a:pt x="8300" y="3257"/>
                  </a:lnTo>
                  <a:lnTo>
                    <a:pt x="8279" y="3290"/>
                  </a:lnTo>
                  <a:lnTo>
                    <a:pt x="8238" y="3290"/>
                  </a:lnTo>
                  <a:lnTo>
                    <a:pt x="8156" y="3306"/>
                  </a:lnTo>
                  <a:lnTo>
                    <a:pt x="8074" y="3340"/>
                  </a:lnTo>
                  <a:lnTo>
                    <a:pt x="7972" y="3356"/>
                  </a:lnTo>
                  <a:lnTo>
                    <a:pt x="7910" y="3406"/>
                  </a:lnTo>
                  <a:lnTo>
                    <a:pt x="7746" y="3506"/>
                  </a:lnTo>
                  <a:lnTo>
                    <a:pt x="7562" y="3606"/>
                  </a:lnTo>
                  <a:lnTo>
                    <a:pt x="7542" y="3622"/>
                  </a:lnTo>
                  <a:lnTo>
                    <a:pt x="7542" y="3689"/>
                  </a:lnTo>
                  <a:lnTo>
                    <a:pt x="7501" y="3772"/>
                  </a:lnTo>
                  <a:lnTo>
                    <a:pt x="7542" y="3788"/>
                  </a:lnTo>
                  <a:lnTo>
                    <a:pt x="7562" y="3838"/>
                  </a:lnTo>
                  <a:lnTo>
                    <a:pt x="7767" y="3822"/>
                  </a:lnTo>
                  <a:lnTo>
                    <a:pt x="8013" y="3772"/>
                  </a:lnTo>
                  <a:lnTo>
                    <a:pt x="8033" y="3838"/>
                  </a:lnTo>
                  <a:lnTo>
                    <a:pt x="8033" y="3905"/>
                  </a:lnTo>
                  <a:lnTo>
                    <a:pt x="8013" y="3938"/>
                  </a:lnTo>
                  <a:lnTo>
                    <a:pt x="8013" y="3988"/>
                  </a:lnTo>
                  <a:lnTo>
                    <a:pt x="7849" y="4154"/>
                  </a:lnTo>
                  <a:lnTo>
                    <a:pt x="7706" y="4303"/>
                  </a:lnTo>
                  <a:lnTo>
                    <a:pt x="7501" y="4087"/>
                  </a:lnTo>
                  <a:lnTo>
                    <a:pt x="7357" y="4038"/>
                  </a:lnTo>
                  <a:lnTo>
                    <a:pt x="7234" y="3954"/>
                  </a:lnTo>
                  <a:lnTo>
                    <a:pt x="7173" y="3954"/>
                  </a:lnTo>
                  <a:lnTo>
                    <a:pt x="7111" y="4004"/>
                  </a:lnTo>
                  <a:lnTo>
                    <a:pt x="7111" y="4087"/>
                  </a:lnTo>
                  <a:lnTo>
                    <a:pt x="7173" y="4154"/>
                  </a:lnTo>
                  <a:lnTo>
                    <a:pt x="7234" y="4254"/>
                  </a:lnTo>
                  <a:lnTo>
                    <a:pt x="7316" y="4353"/>
                  </a:lnTo>
                  <a:lnTo>
                    <a:pt x="7316" y="4436"/>
                  </a:lnTo>
                  <a:lnTo>
                    <a:pt x="7419" y="4536"/>
                  </a:lnTo>
                  <a:lnTo>
                    <a:pt x="7480" y="4652"/>
                  </a:lnTo>
                  <a:lnTo>
                    <a:pt x="7542" y="4785"/>
                  </a:lnTo>
                  <a:lnTo>
                    <a:pt x="7562" y="4902"/>
                  </a:lnTo>
                  <a:lnTo>
                    <a:pt x="7644" y="5018"/>
                  </a:lnTo>
                  <a:lnTo>
                    <a:pt x="7746" y="5134"/>
                  </a:lnTo>
                  <a:lnTo>
                    <a:pt x="7706" y="5334"/>
                  </a:lnTo>
                  <a:lnTo>
                    <a:pt x="7828" y="5533"/>
                  </a:lnTo>
                  <a:lnTo>
                    <a:pt x="7910" y="5716"/>
                  </a:lnTo>
                  <a:lnTo>
                    <a:pt x="8013" y="5865"/>
                  </a:lnTo>
                  <a:lnTo>
                    <a:pt x="8156" y="5982"/>
                  </a:lnTo>
                  <a:lnTo>
                    <a:pt x="8136" y="6347"/>
                  </a:lnTo>
                  <a:lnTo>
                    <a:pt x="8074" y="6414"/>
                  </a:lnTo>
                  <a:lnTo>
                    <a:pt x="7951" y="6330"/>
                  </a:lnTo>
                  <a:lnTo>
                    <a:pt x="7808" y="6231"/>
                  </a:lnTo>
                  <a:lnTo>
                    <a:pt x="7706" y="6397"/>
                  </a:lnTo>
                  <a:lnTo>
                    <a:pt x="7644" y="6613"/>
                  </a:lnTo>
                  <a:lnTo>
                    <a:pt x="7542" y="6613"/>
                  </a:lnTo>
                  <a:lnTo>
                    <a:pt x="7439" y="6663"/>
                  </a:lnTo>
                  <a:lnTo>
                    <a:pt x="7214" y="6663"/>
                  </a:lnTo>
                  <a:lnTo>
                    <a:pt x="7029" y="6812"/>
                  </a:lnTo>
                  <a:lnTo>
                    <a:pt x="6968" y="6812"/>
                  </a:lnTo>
                  <a:lnTo>
                    <a:pt x="6845" y="6679"/>
                  </a:lnTo>
                  <a:lnTo>
                    <a:pt x="6701" y="6596"/>
                  </a:lnTo>
                  <a:lnTo>
                    <a:pt x="6701" y="6497"/>
                  </a:lnTo>
                  <a:lnTo>
                    <a:pt x="6660" y="6463"/>
                  </a:lnTo>
                  <a:lnTo>
                    <a:pt x="6619" y="6414"/>
                  </a:lnTo>
                  <a:lnTo>
                    <a:pt x="6558" y="6364"/>
                  </a:lnTo>
                  <a:lnTo>
                    <a:pt x="6558" y="6297"/>
                  </a:lnTo>
                  <a:lnTo>
                    <a:pt x="6394" y="6198"/>
                  </a:lnTo>
                  <a:lnTo>
                    <a:pt x="6230" y="6081"/>
                  </a:lnTo>
                  <a:lnTo>
                    <a:pt x="6107" y="5932"/>
                  </a:lnTo>
                  <a:lnTo>
                    <a:pt x="6025" y="5799"/>
                  </a:lnTo>
                  <a:lnTo>
                    <a:pt x="6025" y="5749"/>
                  </a:lnTo>
                  <a:lnTo>
                    <a:pt x="6066" y="5716"/>
                  </a:lnTo>
                  <a:lnTo>
                    <a:pt x="6128" y="5699"/>
                  </a:lnTo>
                  <a:lnTo>
                    <a:pt x="6435" y="5699"/>
                  </a:lnTo>
                  <a:lnTo>
                    <a:pt x="6558" y="5666"/>
                  </a:lnTo>
                  <a:lnTo>
                    <a:pt x="6517" y="5616"/>
                  </a:lnTo>
                  <a:lnTo>
                    <a:pt x="6455" y="5583"/>
                  </a:lnTo>
                  <a:lnTo>
                    <a:pt x="6455" y="5533"/>
                  </a:lnTo>
                  <a:lnTo>
                    <a:pt x="6517" y="5483"/>
                  </a:lnTo>
                  <a:lnTo>
                    <a:pt x="6578" y="5483"/>
                  </a:lnTo>
                  <a:lnTo>
                    <a:pt x="6701" y="5367"/>
                  </a:lnTo>
                  <a:lnTo>
                    <a:pt x="6824" y="5234"/>
                  </a:lnTo>
                  <a:lnTo>
                    <a:pt x="6783" y="5184"/>
                  </a:lnTo>
                  <a:lnTo>
                    <a:pt x="6783" y="5167"/>
                  </a:lnTo>
                  <a:lnTo>
                    <a:pt x="6845" y="5134"/>
                  </a:lnTo>
                  <a:lnTo>
                    <a:pt x="6886" y="5101"/>
                  </a:lnTo>
                  <a:lnTo>
                    <a:pt x="6886" y="5051"/>
                  </a:lnTo>
                  <a:lnTo>
                    <a:pt x="6824" y="4951"/>
                  </a:lnTo>
                  <a:lnTo>
                    <a:pt x="6701" y="4835"/>
                  </a:lnTo>
                  <a:lnTo>
                    <a:pt x="6640" y="4885"/>
                  </a:lnTo>
                  <a:lnTo>
                    <a:pt x="6578" y="4951"/>
                  </a:lnTo>
                  <a:lnTo>
                    <a:pt x="6517" y="5068"/>
                  </a:lnTo>
                  <a:lnTo>
                    <a:pt x="6455" y="5217"/>
                  </a:lnTo>
                  <a:lnTo>
                    <a:pt x="6435" y="5284"/>
                  </a:lnTo>
                  <a:lnTo>
                    <a:pt x="6312" y="5383"/>
                  </a:lnTo>
                  <a:lnTo>
                    <a:pt x="6291" y="5383"/>
                  </a:lnTo>
                  <a:lnTo>
                    <a:pt x="6230" y="5483"/>
                  </a:lnTo>
                  <a:lnTo>
                    <a:pt x="6128" y="5533"/>
                  </a:lnTo>
                  <a:lnTo>
                    <a:pt x="6046" y="5550"/>
                  </a:lnTo>
                  <a:lnTo>
                    <a:pt x="5923" y="5550"/>
                  </a:lnTo>
                  <a:lnTo>
                    <a:pt x="5841" y="5649"/>
                  </a:lnTo>
                  <a:lnTo>
                    <a:pt x="5861" y="5766"/>
                  </a:lnTo>
                  <a:lnTo>
                    <a:pt x="5984" y="5915"/>
                  </a:lnTo>
                  <a:lnTo>
                    <a:pt x="5964" y="5965"/>
                  </a:lnTo>
                  <a:lnTo>
                    <a:pt x="5923" y="6015"/>
                  </a:lnTo>
                  <a:lnTo>
                    <a:pt x="5779" y="5982"/>
                  </a:lnTo>
                  <a:lnTo>
                    <a:pt x="5595" y="5965"/>
                  </a:lnTo>
                  <a:lnTo>
                    <a:pt x="5451" y="5965"/>
                  </a:lnTo>
                  <a:lnTo>
                    <a:pt x="5390" y="5982"/>
                  </a:lnTo>
                  <a:lnTo>
                    <a:pt x="5328" y="6015"/>
                  </a:lnTo>
                  <a:lnTo>
                    <a:pt x="5267" y="6015"/>
                  </a:lnTo>
                  <a:lnTo>
                    <a:pt x="5246" y="5915"/>
                  </a:lnTo>
                  <a:lnTo>
                    <a:pt x="5246" y="5799"/>
                  </a:lnTo>
                  <a:lnTo>
                    <a:pt x="5144" y="5716"/>
                  </a:lnTo>
                  <a:lnTo>
                    <a:pt x="5123" y="5666"/>
                  </a:lnTo>
                  <a:lnTo>
                    <a:pt x="5123" y="5599"/>
                  </a:lnTo>
                  <a:lnTo>
                    <a:pt x="5062" y="5583"/>
                  </a:lnTo>
                  <a:lnTo>
                    <a:pt x="5041" y="5583"/>
                  </a:lnTo>
                  <a:lnTo>
                    <a:pt x="5000" y="5550"/>
                  </a:lnTo>
                  <a:lnTo>
                    <a:pt x="4816" y="5699"/>
                  </a:lnTo>
                  <a:lnTo>
                    <a:pt x="4652" y="5865"/>
                  </a:lnTo>
                  <a:lnTo>
                    <a:pt x="4550" y="5766"/>
                  </a:lnTo>
                  <a:lnTo>
                    <a:pt x="4386" y="5666"/>
                  </a:lnTo>
                  <a:lnTo>
                    <a:pt x="4263" y="5649"/>
                  </a:lnTo>
                  <a:lnTo>
                    <a:pt x="4201" y="5649"/>
                  </a:lnTo>
                  <a:lnTo>
                    <a:pt x="4119" y="5666"/>
                  </a:lnTo>
                  <a:lnTo>
                    <a:pt x="4078" y="5716"/>
                  </a:lnTo>
                  <a:lnTo>
                    <a:pt x="4058" y="5749"/>
                  </a:lnTo>
                  <a:lnTo>
                    <a:pt x="3996" y="5882"/>
                  </a:lnTo>
                  <a:lnTo>
                    <a:pt x="3914" y="6015"/>
                  </a:lnTo>
                  <a:lnTo>
                    <a:pt x="3873" y="6198"/>
                  </a:lnTo>
                  <a:lnTo>
                    <a:pt x="3853" y="6414"/>
                  </a:lnTo>
                  <a:lnTo>
                    <a:pt x="3853" y="6829"/>
                  </a:lnTo>
                  <a:lnTo>
                    <a:pt x="3996" y="7045"/>
                  </a:lnTo>
                  <a:lnTo>
                    <a:pt x="4181" y="7211"/>
                  </a:lnTo>
                  <a:lnTo>
                    <a:pt x="4181" y="7261"/>
                  </a:lnTo>
                  <a:lnTo>
                    <a:pt x="4283" y="7311"/>
                  </a:lnTo>
                  <a:lnTo>
                    <a:pt x="4406" y="7377"/>
                  </a:lnTo>
                  <a:lnTo>
                    <a:pt x="4406" y="7510"/>
                  </a:lnTo>
                  <a:lnTo>
                    <a:pt x="4324" y="7577"/>
                  </a:lnTo>
                  <a:lnTo>
                    <a:pt x="4222" y="7693"/>
                  </a:lnTo>
                  <a:lnTo>
                    <a:pt x="4222" y="7776"/>
                  </a:lnTo>
                  <a:lnTo>
                    <a:pt x="4181" y="7842"/>
                  </a:lnTo>
                  <a:lnTo>
                    <a:pt x="4140" y="7942"/>
                  </a:lnTo>
                  <a:lnTo>
                    <a:pt x="4263" y="8075"/>
                  </a:lnTo>
                  <a:lnTo>
                    <a:pt x="4345" y="8225"/>
                  </a:lnTo>
                  <a:lnTo>
                    <a:pt x="4468" y="8225"/>
                  </a:lnTo>
                  <a:lnTo>
                    <a:pt x="4509" y="8108"/>
                  </a:lnTo>
                  <a:lnTo>
                    <a:pt x="4529" y="8009"/>
                  </a:lnTo>
                  <a:lnTo>
                    <a:pt x="4550" y="7992"/>
                  </a:lnTo>
                  <a:lnTo>
                    <a:pt x="4652" y="7959"/>
                  </a:lnTo>
                  <a:lnTo>
                    <a:pt x="4713" y="7892"/>
                  </a:lnTo>
                  <a:lnTo>
                    <a:pt x="4734" y="7793"/>
                  </a:lnTo>
                  <a:lnTo>
                    <a:pt x="4775" y="7693"/>
                  </a:lnTo>
                  <a:lnTo>
                    <a:pt x="4795" y="7626"/>
                  </a:lnTo>
                  <a:lnTo>
                    <a:pt x="4857" y="7560"/>
                  </a:lnTo>
                  <a:lnTo>
                    <a:pt x="4939" y="7477"/>
                  </a:lnTo>
                  <a:lnTo>
                    <a:pt x="5041" y="7410"/>
                  </a:lnTo>
                  <a:lnTo>
                    <a:pt x="5103" y="7377"/>
                  </a:lnTo>
                  <a:lnTo>
                    <a:pt x="5144" y="7361"/>
                  </a:lnTo>
                  <a:lnTo>
                    <a:pt x="5185" y="7211"/>
                  </a:lnTo>
                  <a:lnTo>
                    <a:pt x="5205" y="7045"/>
                  </a:lnTo>
                  <a:lnTo>
                    <a:pt x="5205" y="6978"/>
                  </a:lnTo>
                  <a:lnTo>
                    <a:pt x="5267" y="6929"/>
                  </a:lnTo>
                  <a:lnTo>
                    <a:pt x="5308" y="6879"/>
                  </a:lnTo>
                  <a:lnTo>
                    <a:pt x="5431" y="6812"/>
                  </a:lnTo>
                  <a:lnTo>
                    <a:pt x="5451" y="6762"/>
                  </a:lnTo>
                  <a:lnTo>
                    <a:pt x="5472" y="6630"/>
                  </a:lnTo>
                  <a:lnTo>
                    <a:pt x="5472" y="6613"/>
                  </a:lnTo>
                  <a:lnTo>
                    <a:pt x="5513" y="6563"/>
                  </a:lnTo>
                  <a:lnTo>
                    <a:pt x="5697" y="6414"/>
                  </a:lnTo>
                  <a:lnTo>
                    <a:pt x="5779" y="6364"/>
                  </a:lnTo>
                  <a:lnTo>
                    <a:pt x="5841" y="6247"/>
                  </a:lnTo>
                  <a:lnTo>
                    <a:pt x="5902" y="6198"/>
                  </a:lnTo>
                  <a:lnTo>
                    <a:pt x="6107" y="6231"/>
                  </a:lnTo>
                  <a:lnTo>
                    <a:pt x="6291" y="6281"/>
                  </a:lnTo>
                  <a:lnTo>
                    <a:pt x="6312" y="6281"/>
                  </a:lnTo>
                  <a:lnTo>
                    <a:pt x="6435" y="6447"/>
                  </a:lnTo>
                  <a:lnTo>
                    <a:pt x="6517" y="6613"/>
                  </a:lnTo>
                  <a:lnTo>
                    <a:pt x="6619" y="6762"/>
                  </a:lnTo>
                  <a:lnTo>
                    <a:pt x="6619" y="7361"/>
                  </a:lnTo>
                  <a:lnTo>
                    <a:pt x="6660" y="7361"/>
                  </a:lnTo>
                  <a:lnTo>
                    <a:pt x="6783" y="7344"/>
                  </a:lnTo>
                  <a:lnTo>
                    <a:pt x="6906" y="7294"/>
                  </a:lnTo>
                  <a:lnTo>
                    <a:pt x="6906" y="7194"/>
                  </a:lnTo>
                  <a:lnTo>
                    <a:pt x="6968" y="7161"/>
                  </a:lnTo>
                  <a:lnTo>
                    <a:pt x="7091" y="7145"/>
                  </a:lnTo>
                  <a:lnTo>
                    <a:pt x="7173" y="7161"/>
                  </a:lnTo>
                  <a:lnTo>
                    <a:pt x="7234" y="7211"/>
                  </a:lnTo>
                  <a:lnTo>
                    <a:pt x="7255" y="7294"/>
                  </a:lnTo>
                  <a:lnTo>
                    <a:pt x="7296" y="7361"/>
                  </a:lnTo>
                  <a:lnTo>
                    <a:pt x="7296" y="7909"/>
                  </a:lnTo>
                  <a:lnTo>
                    <a:pt x="7357" y="8075"/>
                  </a:lnTo>
                  <a:lnTo>
                    <a:pt x="7501" y="8175"/>
                  </a:lnTo>
                  <a:lnTo>
                    <a:pt x="7644" y="8308"/>
                  </a:lnTo>
                  <a:lnTo>
                    <a:pt x="7767" y="8424"/>
                  </a:lnTo>
                  <a:lnTo>
                    <a:pt x="7910" y="8524"/>
                  </a:lnTo>
                  <a:lnTo>
                    <a:pt x="7910" y="8657"/>
                  </a:lnTo>
                  <a:lnTo>
                    <a:pt x="7951" y="8740"/>
                  </a:lnTo>
                  <a:lnTo>
                    <a:pt x="8033" y="8806"/>
                  </a:lnTo>
                  <a:lnTo>
                    <a:pt x="8033" y="9022"/>
                  </a:lnTo>
                  <a:lnTo>
                    <a:pt x="8013" y="9138"/>
                  </a:lnTo>
                  <a:lnTo>
                    <a:pt x="8136" y="9288"/>
                  </a:lnTo>
                  <a:lnTo>
                    <a:pt x="8136" y="9404"/>
                  </a:lnTo>
                  <a:lnTo>
                    <a:pt x="8033" y="9438"/>
                  </a:lnTo>
                  <a:lnTo>
                    <a:pt x="7951" y="9504"/>
                  </a:lnTo>
                  <a:lnTo>
                    <a:pt x="7951" y="9604"/>
                  </a:lnTo>
                  <a:lnTo>
                    <a:pt x="8095" y="9570"/>
                  </a:lnTo>
                  <a:lnTo>
                    <a:pt x="8341" y="9570"/>
                  </a:lnTo>
                  <a:lnTo>
                    <a:pt x="8402" y="9604"/>
                  </a:lnTo>
                  <a:lnTo>
                    <a:pt x="8443" y="9620"/>
                  </a:lnTo>
                  <a:lnTo>
                    <a:pt x="8484" y="9703"/>
                  </a:lnTo>
                  <a:lnTo>
                    <a:pt x="8443" y="9870"/>
                  </a:lnTo>
                  <a:lnTo>
                    <a:pt x="8505" y="9886"/>
                  </a:lnTo>
                  <a:lnTo>
                    <a:pt x="8546" y="9886"/>
                  </a:lnTo>
                  <a:lnTo>
                    <a:pt x="8628" y="10019"/>
                  </a:lnTo>
                  <a:lnTo>
                    <a:pt x="8689" y="10102"/>
                  </a:lnTo>
                  <a:lnTo>
                    <a:pt x="8689" y="10185"/>
                  </a:lnTo>
                  <a:lnTo>
                    <a:pt x="8607" y="10202"/>
                  </a:lnTo>
                  <a:lnTo>
                    <a:pt x="8484" y="10302"/>
                  </a:lnTo>
                  <a:lnTo>
                    <a:pt x="8443" y="10368"/>
                  </a:lnTo>
                  <a:lnTo>
                    <a:pt x="8402" y="10368"/>
                  </a:lnTo>
                  <a:lnTo>
                    <a:pt x="8402" y="10401"/>
                  </a:lnTo>
                  <a:lnTo>
                    <a:pt x="8300" y="10401"/>
                  </a:lnTo>
                  <a:lnTo>
                    <a:pt x="8218" y="10468"/>
                  </a:lnTo>
                  <a:lnTo>
                    <a:pt x="8177" y="10468"/>
                  </a:lnTo>
                  <a:lnTo>
                    <a:pt x="8136" y="10401"/>
                  </a:lnTo>
                  <a:lnTo>
                    <a:pt x="8033" y="10351"/>
                  </a:lnTo>
                  <a:lnTo>
                    <a:pt x="7890" y="10351"/>
                  </a:lnTo>
                  <a:lnTo>
                    <a:pt x="7828" y="10401"/>
                  </a:lnTo>
                  <a:lnTo>
                    <a:pt x="7808" y="10451"/>
                  </a:lnTo>
                  <a:lnTo>
                    <a:pt x="7706" y="10418"/>
                  </a:lnTo>
                  <a:lnTo>
                    <a:pt x="7624" y="10351"/>
                  </a:lnTo>
                  <a:lnTo>
                    <a:pt x="7624" y="10202"/>
                  </a:lnTo>
                  <a:lnTo>
                    <a:pt x="7439" y="10052"/>
                  </a:lnTo>
                  <a:lnTo>
                    <a:pt x="7357" y="10036"/>
                  </a:lnTo>
                  <a:lnTo>
                    <a:pt x="7296" y="10036"/>
                  </a:lnTo>
                  <a:lnTo>
                    <a:pt x="7296" y="10019"/>
                  </a:lnTo>
                  <a:lnTo>
                    <a:pt x="7255" y="10019"/>
                  </a:lnTo>
                  <a:lnTo>
                    <a:pt x="7255" y="9969"/>
                  </a:lnTo>
                  <a:lnTo>
                    <a:pt x="7234" y="9919"/>
                  </a:lnTo>
                  <a:lnTo>
                    <a:pt x="7234" y="9720"/>
                  </a:lnTo>
                  <a:lnTo>
                    <a:pt x="7214" y="9620"/>
                  </a:lnTo>
                  <a:lnTo>
                    <a:pt x="7173" y="9504"/>
                  </a:lnTo>
                  <a:lnTo>
                    <a:pt x="7091" y="9487"/>
                  </a:lnTo>
                  <a:lnTo>
                    <a:pt x="7050" y="9404"/>
                  </a:lnTo>
                  <a:lnTo>
                    <a:pt x="6783" y="9354"/>
                  </a:lnTo>
                  <a:lnTo>
                    <a:pt x="6558" y="9288"/>
                  </a:lnTo>
                  <a:lnTo>
                    <a:pt x="6455" y="9305"/>
                  </a:lnTo>
                  <a:lnTo>
                    <a:pt x="6394" y="9354"/>
                  </a:lnTo>
                  <a:lnTo>
                    <a:pt x="6394" y="9620"/>
                  </a:lnTo>
                  <a:lnTo>
                    <a:pt x="6332" y="9703"/>
                  </a:lnTo>
                  <a:lnTo>
                    <a:pt x="6250" y="9703"/>
                  </a:lnTo>
                  <a:lnTo>
                    <a:pt x="6128" y="9836"/>
                  </a:lnTo>
                  <a:lnTo>
                    <a:pt x="6128" y="9886"/>
                  </a:lnTo>
                  <a:lnTo>
                    <a:pt x="6230" y="9969"/>
                  </a:lnTo>
                  <a:lnTo>
                    <a:pt x="6373" y="10052"/>
                  </a:lnTo>
                  <a:lnTo>
                    <a:pt x="6517" y="10086"/>
                  </a:lnTo>
                  <a:lnTo>
                    <a:pt x="6701" y="10135"/>
                  </a:lnTo>
                  <a:lnTo>
                    <a:pt x="6722" y="10086"/>
                  </a:lnTo>
                  <a:lnTo>
                    <a:pt x="6763" y="10036"/>
                  </a:lnTo>
                  <a:lnTo>
                    <a:pt x="6824" y="10019"/>
                  </a:lnTo>
                  <a:lnTo>
                    <a:pt x="6886" y="9986"/>
                  </a:lnTo>
                  <a:lnTo>
                    <a:pt x="6886" y="9969"/>
                  </a:lnTo>
                  <a:lnTo>
                    <a:pt x="6906" y="9936"/>
                  </a:lnTo>
                  <a:lnTo>
                    <a:pt x="6947" y="9919"/>
                  </a:lnTo>
                  <a:lnTo>
                    <a:pt x="6968" y="9919"/>
                  </a:lnTo>
                  <a:lnTo>
                    <a:pt x="7029" y="9969"/>
                  </a:lnTo>
                  <a:lnTo>
                    <a:pt x="7091" y="10036"/>
                  </a:lnTo>
                  <a:lnTo>
                    <a:pt x="7111" y="10135"/>
                  </a:lnTo>
                  <a:lnTo>
                    <a:pt x="7091" y="10252"/>
                  </a:lnTo>
                  <a:lnTo>
                    <a:pt x="6988" y="10401"/>
                  </a:lnTo>
                  <a:lnTo>
                    <a:pt x="6947" y="10534"/>
                  </a:lnTo>
                  <a:lnTo>
                    <a:pt x="6886" y="10567"/>
                  </a:lnTo>
                  <a:lnTo>
                    <a:pt x="6845" y="10584"/>
                  </a:lnTo>
                  <a:lnTo>
                    <a:pt x="6619" y="10534"/>
                  </a:lnTo>
                  <a:lnTo>
                    <a:pt x="6373" y="10501"/>
                  </a:lnTo>
                  <a:lnTo>
                    <a:pt x="6250" y="10567"/>
                  </a:lnTo>
                  <a:lnTo>
                    <a:pt x="6107" y="10634"/>
                  </a:lnTo>
                  <a:lnTo>
                    <a:pt x="6046" y="10684"/>
                  </a:lnTo>
                  <a:lnTo>
                    <a:pt x="5964" y="10717"/>
                  </a:lnTo>
                  <a:lnTo>
                    <a:pt x="5902" y="10734"/>
                  </a:lnTo>
                  <a:lnTo>
                    <a:pt x="5800" y="10717"/>
                  </a:lnTo>
                  <a:lnTo>
                    <a:pt x="5718" y="10667"/>
                  </a:lnTo>
                  <a:lnTo>
                    <a:pt x="5656" y="10584"/>
                  </a:lnTo>
                  <a:lnTo>
                    <a:pt x="5574" y="10584"/>
                  </a:lnTo>
                  <a:lnTo>
                    <a:pt x="5513" y="10634"/>
                  </a:lnTo>
                  <a:lnTo>
                    <a:pt x="5472" y="10783"/>
                  </a:lnTo>
                  <a:lnTo>
                    <a:pt x="5451" y="10950"/>
                  </a:lnTo>
                  <a:lnTo>
                    <a:pt x="5390" y="11049"/>
                  </a:lnTo>
                  <a:lnTo>
                    <a:pt x="5308" y="11149"/>
                  </a:lnTo>
                  <a:lnTo>
                    <a:pt x="5144" y="11116"/>
                  </a:lnTo>
                  <a:lnTo>
                    <a:pt x="4980" y="11149"/>
                  </a:lnTo>
                  <a:lnTo>
                    <a:pt x="4877" y="11066"/>
                  </a:lnTo>
                  <a:lnTo>
                    <a:pt x="4775" y="11033"/>
                  </a:lnTo>
                  <a:lnTo>
                    <a:pt x="4672" y="11149"/>
                  </a:lnTo>
                  <a:lnTo>
                    <a:pt x="4550" y="11265"/>
                  </a:lnTo>
                  <a:lnTo>
                    <a:pt x="4468" y="11265"/>
                  </a:lnTo>
                  <a:lnTo>
                    <a:pt x="4386" y="11215"/>
                  </a:lnTo>
                  <a:lnTo>
                    <a:pt x="4181" y="11265"/>
                  </a:lnTo>
                  <a:lnTo>
                    <a:pt x="3935" y="11332"/>
                  </a:lnTo>
                  <a:lnTo>
                    <a:pt x="3914" y="11382"/>
                  </a:lnTo>
                  <a:lnTo>
                    <a:pt x="3812" y="11382"/>
                  </a:lnTo>
                  <a:lnTo>
                    <a:pt x="3791" y="11415"/>
                  </a:lnTo>
                  <a:lnTo>
                    <a:pt x="3730" y="11415"/>
                  </a:lnTo>
                  <a:lnTo>
                    <a:pt x="3668" y="11465"/>
                  </a:lnTo>
                  <a:lnTo>
                    <a:pt x="3607" y="11531"/>
                  </a:lnTo>
                  <a:lnTo>
                    <a:pt x="3545" y="11730"/>
                  </a:lnTo>
                  <a:lnTo>
                    <a:pt x="3484" y="11913"/>
                  </a:lnTo>
                  <a:lnTo>
                    <a:pt x="3299" y="11897"/>
                  </a:lnTo>
                  <a:lnTo>
                    <a:pt x="3156" y="11863"/>
                  </a:lnTo>
                  <a:lnTo>
                    <a:pt x="2951" y="11913"/>
                  </a:lnTo>
                  <a:lnTo>
                    <a:pt x="2767" y="11963"/>
                  </a:lnTo>
                  <a:lnTo>
                    <a:pt x="2664" y="12013"/>
                  </a:lnTo>
                  <a:lnTo>
                    <a:pt x="2541" y="12063"/>
                  </a:lnTo>
                  <a:lnTo>
                    <a:pt x="2398" y="12063"/>
                  </a:lnTo>
                  <a:lnTo>
                    <a:pt x="2275" y="12079"/>
                  </a:lnTo>
                  <a:lnTo>
                    <a:pt x="2234" y="12079"/>
                  </a:lnTo>
                  <a:lnTo>
                    <a:pt x="2213" y="12113"/>
                  </a:lnTo>
                  <a:lnTo>
                    <a:pt x="2172" y="12129"/>
                  </a:lnTo>
                  <a:lnTo>
                    <a:pt x="2152" y="12129"/>
                  </a:lnTo>
                  <a:lnTo>
                    <a:pt x="2111" y="12262"/>
                  </a:lnTo>
                  <a:lnTo>
                    <a:pt x="2070" y="12428"/>
                  </a:lnTo>
                  <a:lnTo>
                    <a:pt x="2070" y="12711"/>
                  </a:lnTo>
                  <a:lnTo>
                    <a:pt x="2090" y="12877"/>
                  </a:lnTo>
                  <a:lnTo>
                    <a:pt x="2090" y="13076"/>
                  </a:lnTo>
                  <a:lnTo>
                    <a:pt x="2070" y="13126"/>
                  </a:lnTo>
                  <a:lnTo>
                    <a:pt x="2029" y="13176"/>
                  </a:lnTo>
                  <a:lnTo>
                    <a:pt x="1967" y="13226"/>
                  </a:lnTo>
                  <a:lnTo>
                    <a:pt x="1844" y="13292"/>
                  </a:lnTo>
                  <a:lnTo>
                    <a:pt x="1762" y="13309"/>
                  </a:lnTo>
                  <a:lnTo>
                    <a:pt x="1680" y="13292"/>
                  </a:lnTo>
                  <a:lnTo>
                    <a:pt x="1578" y="13259"/>
                  </a:lnTo>
                  <a:lnTo>
                    <a:pt x="1517" y="13226"/>
                  </a:lnTo>
                  <a:lnTo>
                    <a:pt x="1517" y="12977"/>
                  </a:lnTo>
                  <a:lnTo>
                    <a:pt x="1496" y="12910"/>
                  </a:lnTo>
                  <a:lnTo>
                    <a:pt x="1476" y="12810"/>
                  </a:lnTo>
                  <a:lnTo>
                    <a:pt x="1435" y="12711"/>
                  </a:lnTo>
                  <a:lnTo>
                    <a:pt x="1435" y="12611"/>
                  </a:lnTo>
                  <a:lnTo>
                    <a:pt x="1476" y="12428"/>
                  </a:lnTo>
                  <a:lnTo>
                    <a:pt x="1496" y="12229"/>
                  </a:lnTo>
                  <a:lnTo>
                    <a:pt x="1353" y="12179"/>
                  </a:lnTo>
                  <a:lnTo>
                    <a:pt x="1189" y="12129"/>
                  </a:lnTo>
                  <a:lnTo>
                    <a:pt x="1045" y="12030"/>
                  </a:lnTo>
                  <a:lnTo>
                    <a:pt x="922" y="11913"/>
                  </a:lnTo>
                  <a:lnTo>
                    <a:pt x="820" y="11847"/>
                  </a:lnTo>
                  <a:lnTo>
                    <a:pt x="717" y="11764"/>
                  </a:lnTo>
                  <a:lnTo>
                    <a:pt x="635" y="11764"/>
                  </a:lnTo>
                  <a:lnTo>
                    <a:pt x="512" y="11730"/>
                  </a:lnTo>
                  <a:lnTo>
                    <a:pt x="430" y="11764"/>
                  </a:lnTo>
                  <a:lnTo>
                    <a:pt x="369" y="11814"/>
                  </a:lnTo>
                  <a:lnTo>
                    <a:pt x="328" y="11863"/>
                  </a:lnTo>
                  <a:lnTo>
                    <a:pt x="328" y="11897"/>
                  </a:lnTo>
                  <a:lnTo>
                    <a:pt x="307" y="12212"/>
                  </a:lnTo>
                  <a:lnTo>
                    <a:pt x="225" y="12329"/>
                  </a:lnTo>
                  <a:lnTo>
                    <a:pt x="184" y="12478"/>
                  </a:lnTo>
                  <a:lnTo>
                    <a:pt x="123" y="12495"/>
                  </a:lnTo>
                  <a:lnTo>
                    <a:pt x="102" y="12545"/>
                  </a:lnTo>
                  <a:lnTo>
                    <a:pt x="41" y="12777"/>
                  </a:lnTo>
                  <a:lnTo>
                    <a:pt x="0" y="13043"/>
                  </a:lnTo>
                  <a:lnTo>
                    <a:pt x="164" y="13176"/>
                  </a:lnTo>
                  <a:lnTo>
                    <a:pt x="307" y="13259"/>
                  </a:lnTo>
                  <a:lnTo>
                    <a:pt x="389" y="13342"/>
                  </a:lnTo>
                  <a:lnTo>
                    <a:pt x="430" y="13409"/>
                  </a:lnTo>
                  <a:lnTo>
                    <a:pt x="492" y="13492"/>
                  </a:lnTo>
                  <a:lnTo>
                    <a:pt x="492" y="13575"/>
                  </a:lnTo>
                  <a:lnTo>
                    <a:pt x="430" y="13674"/>
                  </a:lnTo>
                  <a:lnTo>
                    <a:pt x="389" y="13791"/>
                  </a:lnTo>
                  <a:lnTo>
                    <a:pt x="246" y="13940"/>
                  </a:lnTo>
                  <a:lnTo>
                    <a:pt x="61" y="14040"/>
                  </a:lnTo>
                  <a:lnTo>
                    <a:pt x="61" y="14156"/>
                  </a:lnTo>
                  <a:lnTo>
                    <a:pt x="225" y="14273"/>
                  </a:lnTo>
                  <a:lnTo>
                    <a:pt x="307" y="14406"/>
                  </a:lnTo>
                  <a:lnTo>
                    <a:pt x="430" y="14489"/>
                  </a:lnTo>
                  <a:lnTo>
                    <a:pt x="574" y="14588"/>
                  </a:lnTo>
                  <a:lnTo>
                    <a:pt x="717" y="14754"/>
                  </a:lnTo>
                  <a:lnTo>
                    <a:pt x="840" y="14937"/>
                  </a:lnTo>
                  <a:lnTo>
                    <a:pt x="881" y="15004"/>
                  </a:lnTo>
                  <a:lnTo>
                    <a:pt x="881" y="15369"/>
                  </a:lnTo>
                  <a:lnTo>
                    <a:pt x="902" y="15602"/>
                  </a:lnTo>
                  <a:lnTo>
                    <a:pt x="984" y="15702"/>
                  </a:lnTo>
                  <a:lnTo>
                    <a:pt x="1025" y="15801"/>
                  </a:lnTo>
                  <a:lnTo>
                    <a:pt x="1045" y="15818"/>
                  </a:lnTo>
                  <a:lnTo>
                    <a:pt x="1107" y="15851"/>
                  </a:lnTo>
                  <a:lnTo>
                    <a:pt x="1250" y="15868"/>
                  </a:lnTo>
                  <a:lnTo>
                    <a:pt x="1414" y="15901"/>
                  </a:lnTo>
                  <a:lnTo>
                    <a:pt x="1435" y="15967"/>
                  </a:lnTo>
                  <a:lnTo>
                    <a:pt x="1496" y="16034"/>
                  </a:lnTo>
                  <a:lnTo>
                    <a:pt x="1578" y="16200"/>
                  </a:lnTo>
                  <a:lnTo>
                    <a:pt x="1701" y="16399"/>
                  </a:lnTo>
                  <a:lnTo>
                    <a:pt x="1803" y="16350"/>
                  </a:lnTo>
                  <a:lnTo>
                    <a:pt x="1947" y="16350"/>
                  </a:lnTo>
                  <a:lnTo>
                    <a:pt x="1967" y="16399"/>
                  </a:lnTo>
                  <a:lnTo>
                    <a:pt x="2029" y="16449"/>
                  </a:lnTo>
                  <a:lnTo>
                    <a:pt x="2090" y="16449"/>
                  </a:lnTo>
                  <a:lnTo>
                    <a:pt x="2172" y="16466"/>
                  </a:lnTo>
                  <a:lnTo>
                    <a:pt x="2275" y="16399"/>
                  </a:lnTo>
                  <a:lnTo>
                    <a:pt x="2398" y="16350"/>
                  </a:lnTo>
                  <a:lnTo>
                    <a:pt x="2603" y="16350"/>
                  </a:lnTo>
                  <a:lnTo>
                    <a:pt x="2828" y="16399"/>
                  </a:lnTo>
                  <a:lnTo>
                    <a:pt x="3033" y="16433"/>
                  </a:lnTo>
                  <a:lnTo>
                    <a:pt x="3135" y="16499"/>
                  </a:lnTo>
                  <a:lnTo>
                    <a:pt x="3258" y="16549"/>
                  </a:lnTo>
                  <a:lnTo>
                    <a:pt x="3299" y="16665"/>
                  </a:lnTo>
                  <a:lnTo>
                    <a:pt x="3361" y="16765"/>
                  </a:lnTo>
                  <a:lnTo>
                    <a:pt x="3689" y="16782"/>
                  </a:lnTo>
                  <a:lnTo>
                    <a:pt x="3996" y="16815"/>
                  </a:lnTo>
                  <a:lnTo>
                    <a:pt x="3996" y="16865"/>
                  </a:lnTo>
                  <a:lnTo>
                    <a:pt x="4017" y="16881"/>
                  </a:lnTo>
                  <a:lnTo>
                    <a:pt x="4181" y="16881"/>
                  </a:lnTo>
                  <a:lnTo>
                    <a:pt x="4324" y="16981"/>
                  </a:lnTo>
                  <a:lnTo>
                    <a:pt x="4447" y="17047"/>
                  </a:lnTo>
                  <a:lnTo>
                    <a:pt x="4734" y="17147"/>
                  </a:lnTo>
                  <a:lnTo>
                    <a:pt x="4918" y="17197"/>
                  </a:lnTo>
                  <a:lnTo>
                    <a:pt x="5123" y="17247"/>
                  </a:lnTo>
                  <a:lnTo>
                    <a:pt x="5267" y="17396"/>
                  </a:lnTo>
                  <a:lnTo>
                    <a:pt x="5431" y="17513"/>
                  </a:lnTo>
                  <a:lnTo>
                    <a:pt x="5574" y="17529"/>
                  </a:lnTo>
                  <a:lnTo>
                    <a:pt x="5779" y="17513"/>
                  </a:lnTo>
                  <a:lnTo>
                    <a:pt x="5964" y="17513"/>
                  </a:lnTo>
                  <a:lnTo>
                    <a:pt x="6025" y="17529"/>
                  </a:lnTo>
                  <a:lnTo>
                    <a:pt x="6107" y="17579"/>
                  </a:lnTo>
                  <a:lnTo>
                    <a:pt x="6025" y="17695"/>
                  </a:lnTo>
                  <a:lnTo>
                    <a:pt x="5984" y="17845"/>
                  </a:lnTo>
                  <a:lnTo>
                    <a:pt x="6107" y="17945"/>
                  </a:lnTo>
                  <a:lnTo>
                    <a:pt x="6291" y="18044"/>
                  </a:lnTo>
                  <a:lnTo>
                    <a:pt x="6332" y="18094"/>
                  </a:lnTo>
                  <a:lnTo>
                    <a:pt x="6578" y="18111"/>
                  </a:lnTo>
                  <a:lnTo>
                    <a:pt x="6824" y="18177"/>
                  </a:lnTo>
                  <a:lnTo>
                    <a:pt x="7029" y="18260"/>
                  </a:lnTo>
                  <a:lnTo>
                    <a:pt x="7255" y="18310"/>
                  </a:lnTo>
                  <a:lnTo>
                    <a:pt x="7685" y="18377"/>
                  </a:lnTo>
                  <a:lnTo>
                    <a:pt x="7746" y="18393"/>
                  </a:lnTo>
                  <a:lnTo>
                    <a:pt x="7828" y="18426"/>
                  </a:lnTo>
                  <a:lnTo>
                    <a:pt x="7910" y="18493"/>
                  </a:lnTo>
                  <a:lnTo>
                    <a:pt x="8013" y="18593"/>
                  </a:lnTo>
                  <a:lnTo>
                    <a:pt x="8095" y="18709"/>
                  </a:lnTo>
                  <a:lnTo>
                    <a:pt x="8136" y="18809"/>
                  </a:lnTo>
                  <a:lnTo>
                    <a:pt x="8361" y="18925"/>
                  </a:lnTo>
                  <a:lnTo>
                    <a:pt x="8730" y="19074"/>
                  </a:lnTo>
                  <a:lnTo>
                    <a:pt x="8874" y="19141"/>
                  </a:lnTo>
                  <a:lnTo>
                    <a:pt x="9140" y="19241"/>
                  </a:lnTo>
                  <a:lnTo>
                    <a:pt x="9427" y="19340"/>
                  </a:lnTo>
                  <a:lnTo>
                    <a:pt x="9693" y="19340"/>
                  </a:lnTo>
                  <a:lnTo>
                    <a:pt x="9960" y="19290"/>
                  </a:lnTo>
                  <a:lnTo>
                    <a:pt x="10062" y="19374"/>
                  </a:lnTo>
                  <a:lnTo>
                    <a:pt x="10185" y="19440"/>
                  </a:lnTo>
                  <a:lnTo>
                    <a:pt x="10288" y="19457"/>
                  </a:lnTo>
                  <a:lnTo>
                    <a:pt x="10452" y="19490"/>
                  </a:lnTo>
                  <a:lnTo>
                    <a:pt x="10718" y="19506"/>
                  </a:lnTo>
                  <a:lnTo>
                    <a:pt x="10984" y="19556"/>
                  </a:lnTo>
                  <a:lnTo>
                    <a:pt x="11066" y="19556"/>
                  </a:lnTo>
                  <a:lnTo>
                    <a:pt x="11128" y="19606"/>
                  </a:lnTo>
                  <a:lnTo>
                    <a:pt x="11189" y="19590"/>
                  </a:lnTo>
                  <a:lnTo>
                    <a:pt x="11251" y="19556"/>
                  </a:lnTo>
                  <a:lnTo>
                    <a:pt x="11374" y="19706"/>
                  </a:lnTo>
                  <a:lnTo>
                    <a:pt x="11517" y="19822"/>
                  </a:lnTo>
                  <a:lnTo>
                    <a:pt x="11845" y="19822"/>
                  </a:lnTo>
                  <a:lnTo>
                    <a:pt x="11927" y="19855"/>
                  </a:lnTo>
                  <a:lnTo>
                    <a:pt x="11989" y="19872"/>
                  </a:lnTo>
                  <a:lnTo>
                    <a:pt x="12091" y="19889"/>
                  </a:lnTo>
                  <a:lnTo>
                    <a:pt x="12132" y="19938"/>
                  </a:lnTo>
                  <a:lnTo>
                    <a:pt x="12132" y="20071"/>
                  </a:lnTo>
                  <a:lnTo>
                    <a:pt x="11927" y="20304"/>
                  </a:lnTo>
                  <a:lnTo>
                    <a:pt x="11722" y="20503"/>
                  </a:lnTo>
                  <a:lnTo>
                    <a:pt x="11517" y="20570"/>
                  </a:lnTo>
                  <a:lnTo>
                    <a:pt x="11312" y="20670"/>
                  </a:lnTo>
                  <a:lnTo>
                    <a:pt x="11189" y="20719"/>
                  </a:lnTo>
                  <a:lnTo>
                    <a:pt x="11107" y="20786"/>
                  </a:lnTo>
                  <a:lnTo>
                    <a:pt x="11046" y="20852"/>
                  </a:lnTo>
                  <a:lnTo>
                    <a:pt x="10984" y="20935"/>
                  </a:lnTo>
                  <a:lnTo>
                    <a:pt x="10841" y="21102"/>
                  </a:lnTo>
                  <a:lnTo>
                    <a:pt x="10677" y="21268"/>
                  </a:lnTo>
                  <a:lnTo>
                    <a:pt x="10616" y="21301"/>
                  </a:lnTo>
                  <a:lnTo>
                    <a:pt x="10575" y="21351"/>
                  </a:lnTo>
                  <a:lnTo>
                    <a:pt x="10329" y="21351"/>
                  </a:lnTo>
                  <a:lnTo>
                    <a:pt x="10267" y="21384"/>
                  </a:lnTo>
                  <a:lnTo>
                    <a:pt x="10185" y="21434"/>
                  </a:lnTo>
                  <a:lnTo>
                    <a:pt x="9960" y="21417"/>
                  </a:lnTo>
                  <a:lnTo>
                    <a:pt x="9796" y="21384"/>
                  </a:lnTo>
                  <a:lnTo>
                    <a:pt x="9693" y="21318"/>
                  </a:lnTo>
                  <a:lnTo>
                    <a:pt x="9652" y="21268"/>
                  </a:lnTo>
                  <a:lnTo>
                    <a:pt x="9550" y="21251"/>
                  </a:lnTo>
                  <a:lnTo>
                    <a:pt x="9468" y="21251"/>
                  </a:lnTo>
                  <a:lnTo>
                    <a:pt x="9406" y="21301"/>
                  </a:lnTo>
                  <a:lnTo>
                    <a:pt x="9324" y="21351"/>
                  </a:lnTo>
                  <a:lnTo>
                    <a:pt x="9222" y="21367"/>
                  </a:lnTo>
                  <a:lnTo>
                    <a:pt x="9140" y="21367"/>
                  </a:lnTo>
                  <a:lnTo>
                    <a:pt x="9099" y="21434"/>
                  </a:lnTo>
                  <a:lnTo>
                    <a:pt x="9079" y="21517"/>
                  </a:lnTo>
                  <a:lnTo>
                    <a:pt x="9161" y="21583"/>
                  </a:lnTo>
                  <a:lnTo>
                    <a:pt x="9591" y="21600"/>
                  </a:lnTo>
                  <a:lnTo>
                    <a:pt x="10329" y="21600"/>
                  </a:lnTo>
                  <a:lnTo>
                    <a:pt x="10575" y="21583"/>
                  </a:lnTo>
                  <a:lnTo>
                    <a:pt x="10616" y="21534"/>
                  </a:lnTo>
                  <a:lnTo>
                    <a:pt x="10677" y="21517"/>
                  </a:lnTo>
                  <a:lnTo>
                    <a:pt x="10923" y="21534"/>
                  </a:lnTo>
                  <a:lnTo>
                    <a:pt x="11169" y="21567"/>
                  </a:lnTo>
                  <a:lnTo>
                    <a:pt x="11251" y="21583"/>
                  </a:lnTo>
                  <a:lnTo>
                    <a:pt x="11374" y="21583"/>
                  </a:lnTo>
                  <a:lnTo>
                    <a:pt x="11394" y="21567"/>
                  </a:lnTo>
                  <a:lnTo>
                    <a:pt x="11456" y="21534"/>
                  </a:lnTo>
                  <a:lnTo>
                    <a:pt x="11476" y="21517"/>
                  </a:lnTo>
                  <a:lnTo>
                    <a:pt x="11476" y="21467"/>
                  </a:lnTo>
                  <a:lnTo>
                    <a:pt x="11579" y="21417"/>
                  </a:lnTo>
                  <a:lnTo>
                    <a:pt x="11661" y="21417"/>
                  </a:lnTo>
                  <a:lnTo>
                    <a:pt x="11763" y="21384"/>
                  </a:lnTo>
                  <a:lnTo>
                    <a:pt x="11866" y="21417"/>
                  </a:lnTo>
                  <a:lnTo>
                    <a:pt x="12091" y="21434"/>
                  </a:lnTo>
                  <a:lnTo>
                    <a:pt x="12255" y="21434"/>
                  </a:lnTo>
                  <a:lnTo>
                    <a:pt x="12357" y="21384"/>
                  </a:lnTo>
                  <a:lnTo>
                    <a:pt x="12460" y="21351"/>
                  </a:lnTo>
                  <a:lnTo>
                    <a:pt x="12624" y="21318"/>
                  </a:lnTo>
                  <a:lnTo>
                    <a:pt x="12726" y="21367"/>
                  </a:lnTo>
                  <a:lnTo>
                    <a:pt x="12767" y="21318"/>
                  </a:lnTo>
                  <a:lnTo>
                    <a:pt x="12849" y="21301"/>
                  </a:lnTo>
                  <a:lnTo>
                    <a:pt x="12972" y="21218"/>
                  </a:lnTo>
                  <a:lnTo>
                    <a:pt x="13116" y="21168"/>
                  </a:lnTo>
                  <a:lnTo>
                    <a:pt x="13444" y="21201"/>
                  </a:lnTo>
                  <a:lnTo>
                    <a:pt x="13772" y="21168"/>
                  </a:lnTo>
                  <a:lnTo>
                    <a:pt x="14140" y="21035"/>
                  </a:lnTo>
                  <a:lnTo>
                    <a:pt x="14509" y="20935"/>
                  </a:lnTo>
                  <a:lnTo>
                    <a:pt x="14899" y="20836"/>
                  </a:lnTo>
                  <a:lnTo>
                    <a:pt x="15268" y="20769"/>
                  </a:lnTo>
                  <a:lnTo>
                    <a:pt x="15616" y="20686"/>
                  </a:lnTo>
                  <a:lnTo>
                    <a:pt x="15759" y="20620"/>
                  </a:lnTo>
                  <a:lnTo>
                    <a:pt x="15882" y="20553"/>
                  </a:lnTo>
                  <a:lnTo>
                    <a:pt x="16026" y="20454"/>
                  </a:lnTo>
                  <a:lnTo>
                    <a:pt x="16087" y="20354"/>
                  </a:lnTo>
                  <a:lnTo>
                    <a:pt x="16128" y="20304"/>
                  </a:lnTo>
                  <a:lnTo>
                    <a:pt x="16149" y="20287"/>
                  </a:lnTo>
                  <a:lnTo>
                    <a:pt x="16333" y="20287"/>
                  </a:lnTo>
                  <a:lnTo>
                    <a:pt x="16415" y="20304"/>
                  </a:lnTo>
                  <a:lnTo>
                    <a:pt x="16579" y="20254"/>
                  </a:lnTo>
                  <a:lnTo>
                    <a:pt x="16723" y="20238"/>
                  </a:lnTo>
                  <a:lnTo>
                    <a:pt x="16846" y="20138"/>
                  </a:lnTo>
                  <a:lnTo>
                    <a:pt x="17050" y="20071"/>
                  </a:lnTo>
                  <a:lnTo>
                    <a:pt x="17214" y="19988"/>
                  </a:lnTo>
                  <a:lnTo>
                    <a:pt x="17276" y="19938"/>
                  </a:lnTo>
                  <a:lnTo>
                    <a:pt x="17378" y="19889"/>
                  </a:lnTo>
                  <a:lnTo>
                    <a:pt x="17460" y="19855"/>
                  </a:lnTo>
                  <a:lnTo>
                    <a:pt x="17501" y="19756"/>
                  </a:lnTo>
                  <a:lnTo>
                    <a:pt x="17727" y="19623"/>
                  </a:lnTo>
                  <a:lnTo>
                    <a:pt x="17973" y="19506"/>
                  </a:lnTo>
                  <a:lnTo>
                    <a:pt x="18096" y="19457"/>
                  </a:lnTo>
                  <a:lnTo>
                    <a:pt x="18198" y="19374"/>
                  </a:lnTo>
                  <a:lnTo>
                    <a:pt x="18383" y="19290"/>
                  </a:lnTo>
                  <a:lnTo>
                    <a:pt x="18587" y="19191"/>
                  </a:lnTo>
                  <a:lnTo>
                    <a:pt x="18649" y="19141"/>
                  </a:lnTo>
                  <a:lnTo>
                    <a:pt x="18731" y="19108"/>
                  </a:lnTo>
                  <a:lnTo>
                    <a:pt x="18915" y="19008"/>
                  </a:lnTo>
                  <a:lnTo>
                    <a:pt x="19284" y="18709"/>
                  </a:lnTo>
                  <a:lnTo>
                    <a:pt x="19387" y="18543"/>
                  </a:lnTo>
                  <a:lnTo>
                    <a:pt x="19448" y="18543"/>
                  </a:lnTo>
                  <a:lnTo>
                    <a:pt x="19489" y="18476"/>
                  </a:lnTo>
                  <a:lnTo>
                    <a:pt x="19551" y="18393"/>
                  </a:lnTo>
                  <a:lnTo>
                    <a:pt x="19715" y="18327"/>
                  </a:lnTo>
                  <a:lnTo>
                    <a:pt x="19776" y="18277"/>
                  </a:lnTo>
                  <a:lnTo>
                    <a:pt x="19838" y="18260"/>
                  </a:lnTo>
                  <a:lnTo>
                    <a:pt x="19981" y="18161"/>
                  </a:lnTo>
                  <a:lnTo>
                    <a:pt x="20145" y="18011"/>
                  </a:lnTo>
                  <a:lnTo>
                    <a:pt x="21293" y="16981"/>
                  </a:lnTo>
                  <a:lnTo>
                    <a:pt x="21395" y="16865"/>
                  </a:lnTo>
                  <a:lnTo>
                    <a:pt x="21498" y="16732"/>
                  </a:lnTo>
                  <a:lnTo>
                    <a:pt x="21498" y="16615"/>
                  </a:lnTo>
                  <a:lnTo>
                    <a:pt x="21416" y="16516"/>
                  </a:lnTo>
                  <a:lnTo>
                    <a:pt x="21416" y="16383"/>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1" name="Freeform 122"/>
            <p:cNvSpPr/>
            <p:nvPr/>
          </p:nvSpPr>
          <p:spPr>
            <a:xfrm>
              <a:off x="3624262" y="2092061"/>
              <a:ext cx="1673226" cy="1809502"/>
            </a:xfrm>
            <a:custGeom>
              <a:avLst/>
              <a:gdLst/>
              <a:ahLst/>
              <a:cxnLst>
                <a:cxn ang="0">
                  <a:pos x="wd2" y="hd2"/>
                </a:cxn>
                <a:cxn ang="5400000">
                  <a:pos x="wd2" y="hd2"/>
                </a:cxn>
                <a:cxn ang="10800000">
                  <a:pos x="wd2" y="hd2"/>
                </a:cxn>
                <a:cxn ang="16200000">
                  <a:pos x="wd2" y="hd2"/>
                </a:cxn>
              </a:cxnLst>
              <a:rect l="0" t="0" r="r" b="b"/>
              <a:pathLst>
                <a:path w="21600" h="21600" extrusionOk="0">
                  <a:moveTo>
                    <a:pt x="21416" y="16383"/>
                  </a:moveTo>
                  <a:lnTo>
                    <a:pt x="21416" y="16017"/>
                  </a:lnTo>
                  <a:lnTo>
                    <a:pt x="21354" y="15951"/>
                  </a:lnTo>
                  <a:lnTo>
                    <a:pt x="21272" y="15868"/>
                  </a:lnTo>
                  <a:lnTo>
                    <a:pt x="21354" y="15801"/>
                  </a:lnTo>
                  <a:lnTo>
                    <a:pt x="21457" y="15702"/>
                  </a:lnTo>
                  <a:lnTo>
                    <a:pt x="21539" y="15635"/>
                  </a:lnTo>
                  <a:lnTo>
                    <a:pt x="21600" y="15535"/>
                  </a:lnTo>
                  <a:lnTo>
                    <a:pt x="21539" y="15452"/>
                  </a:lnTo>
                  <a:lnTo>
                    <a:pt x="21477" y="15419"/>
                  </a:lnTo>
                  <a:lnTo>
                    <a:pt x="21457" y="15419"/>
                  </a:lnTo>
                  <a:lnTo>
                    <a:pt x="21395" y="15452"/>
                  </a:lnTo>
                  <a:lnTo>
                    <a:pt x="21334" y="15502"/>
                  </a:lnTo>
                  <a:lnTo>
                    <a:pt x="21293" y="15585"/>
                  </a:lnTo>
                  <a:lnTo>
                    <a:pt x="21272" y="15652"/>
                  </a:lnTo>
                  <a:lnTo>
                    <a:pt x="21170" y="15718"/>
                  </a:lnTo>
                  <a:lnTo>
                    <a:pt x="21088" y="15801"/>
                  </a:lnTo>
                  <a:lnTo>
                    <a:pt x="21026" y="15751"/>
                  </a:lnTo>
                  <a:lnTo>
                    <a:pt x="21026" y="15685"/>
                  </a:lnTo>
                  <a:lnTo>
                    <a:pt x="20903" y="15685"/>
                  </a:lnTo>
                  <a:lnTo>
                    <a:pt x="20801" y="15702"/>
                  </a:lnTo>
                  <a:lnTo>
                    <a:pt x="20698" y="15768"/>
                  </a:lnTo>
                  <a:lnTo>
                    <a:pt x="20616" y="15818"/>
                  </a:lnTo>
                  <a:lnTo>
                    <a:pt x="20432" y="15967"/>
                  </a:lnTo>
                  <a:lnTo>
                    <a:pt x="20227" y="16067"/>
                  </a:lnTo>
                  <a:lnTo>
                    <a:pt x="19981" y="16300"/>
                  </a:lnTo>
                  <a:lnTo>
                    <a:pt x="19756" y="16516"/>
                  </a:lnTo>
                  <a:lnTo>
                    <a:pt x="19551" y="16665"/>
                  </a:lnTo>
                  <a:lnTo>
                    <a:pt x="19243" y="16914"/>
                  </a:lnTo>
                  <a:lnTo>
                    <a:pt x="19161" y="16998"/>
                  </a:lnTo>
                  <a:lnTo>
                    <a:pt x="19100" y="16998"/>
                  </a:lnTo>
                  <a:lnTo>
                    <a:pt x="19038" y="17031"/>
                  </a:lnTo>
                  <a:lnTo>
                    <a:pt x="18956" y="17081"/>
                  </a:lnTo>
                  <a:lnTo>
                    <a:pt x="17665" y="17081"/>
                  </a:lnTo>
                  <a:lnTo>
                    <a:pt x="17522" y="16931"/>
                  </a:lnTo>
                  <a:lnTo>
                    <a:pt x="17460" y="16931"/>
                  </a:lnTo>
                  <a:lnTo>
                    <a:pt x="17399" y="16914"/>
                  </a:lnTo>
                  <a:lnTo>
                    <a:pt x="17276" y="16931"/>
                  </a:lnTo>
                  <a:lnTo>
                    <a:pt x="17194" y="16931"/>
                  </a:lnTo>
                  <a:lnTo>
                    <a:pt x="17071" y="16831"/>
                  </a:lnTo>
                  <a:lnTo>
                    <a:pt x="17009" y="16682"/>
                  </a:lnTo>
                  <a:lnTo>
                    <a:pt x="16928" y="16599"/>
                  </a:lnTo>
                  <a:lnTo>
                    <a:pt x="16805" y="16516"/>
                  </a:lnTo>
                  <a:lnTo>
                    <a:pt x="16682" y="16466"/>
                  </a:lnTo>
                  <a:lnTo>
                    <a:pt x="16600" y="16350"/>
                  </a:lnTo>
                  <a:lnTo>
                    <a:pt x="16538" y="16183"/>
                  </a:lnTo>
                  <a:lnTo>
                    <a:pt x="16579" y="16034"/>
                  </a:lnTo>
                  <a:lnTo>
                    <a:pt x="16661" y="15918"/>
                  </a:lnTo>
                  <a:lnTo>
                    <a:pt x="16723" y="15768"/>
                  </a:lnTo>
                  <a:lnTo>
                    <a:pt x="16682" y="15702"/>
                  </a:lnTo>
                  <a:lnTo>
                    <a:pt x="16600" y="15635"/>
                  </a:lnTo>
                  <a:lnTo>
                    <a:pt x="16600" y="15535"/>
                  </a:lnTo>
                  <a:lnTo>
                    <a:pt x="16661" y="15486"/>
                  </a:lnTo>
                  <a:lnTo>
                    <a:pt x="16682" y="15436"/>
                  </a:lnTo>
                  <a:lnTo>
                    <a:pt x="16661" y="15386"/>
                  </a:lnTo>
                  <a:lnTo>
                    <a:pt x="16620" y="15336"/>
                  </a:lnTo>
                  <a:lnTo>
                    <a:pt x="16579" y="15319"/>
                  </a:lnTo>
                  <a:lnTo>
                    <a:pt x="16518" y="15286"/>
                  </a:lnTo>
                  <a:lnTo>
                    <a:pt x="16456" y="15153"/>
                  </a:lnTo>
                  <a:lnTo>
                    <a:pt x="16395" y="14970"/>
                  </a:lnTo>
                  <a:lnTo>
                    <a:pt x="16415" y="14804"/>
                  </a:lnTo>
                  <a:lnTo>
                    <a:pt x="16477" y="14754"/>
                  </a:lnTo>
                  <a:lnTo>
                    <a:pt x="16579" y="14721"/>
                  </a:lnTo>
                  <a:lnTo>
                    <a:pt x="16620" y="14638"/>
                  </a:lnTo>
                  <a:lnTo>
                    <a:pt x="16661" y="14538"/>
                  </a:lnTo>
                  <a:lnTo>
                    <a:pt x="16723" y="14489"/>
                  </a:lnTo>
                  <a:lnTo>
                    <a:pt x="16682" y="14372"/>
                  </a:lnTo>
                  <a:lnTo>
                    <a:pt x="16682" y="14273"/>
                  </a:lnTo>
                  <a:lnTo>
                    <a:pt x="16805" y="14156"/>
                  </a:lnTo>
                  <a:lnTo>
                    <a:pt x="16805" y="13974"/>
                  </a:lnTo>
                  <a:lnTo>
                    <a:pt x="16846" y="13774"/>
                  </a:lnTo>
                  <a:lnTo>
                    <a:pt x="16846" y="13708"/>
                  </a:lnTo>
                  <a:lnTo>
                    <a:pt x="16928" y="13658"/>
                  </a:lnTo>
                  <a:lnTo>
                    <a:pt x="17009" y="13625"/>
                  </a:lnTo>
                  <a:lnTo>
                    <a:pt x="17071" y="13575"/>
                  </a:lnTo>
                  <a:lnTo>
                    <a:pt x="17132" y="13492"/>
                  </a:lnTo>
                  <a:lnTo>
                    <a:pt x="17194" y="13458"/>
                  </a:lnTo>
                  <a:lnTo>
                    <a:pt x="17194" y="13359"/>
                  </a:lnTo>
                  <a:lnTo>
                    <a:pt x="17214" y="13342"/>
                  </a:lnTo>
                  <a:lnTo>
                    <a:pt x="17214" y="13292"/>
                  </a:lnTo>
                  <a:lnTo>
                    <a:pt x="17276" y="13292"/>
                  </a:lnTo>
                  <a:lnTo>
                    <a:pt x="17337" y="13176"/>
                  </a:lnTo>
                  <a:lnTo>
                    <a:pt x="17440" y="13076"/>
                  </a:lnTo>
                  <a:lnTo>
                    <a:pt x="17440" y="12993"/>
                  </a:lnTo>
                  <a:lnTo>
                    <a:pt x="17522" y="12877"/>
                  </a:lnTo>
                  <a:lnTo>
                    <a:pt x="17522" y="12761"/>
                  </a:lnTo>
                  <a:lnTo>
                    <a:pt x="17399" y="12611"/>
                  </a:lnTo>
                  <a:lnTo>
                    <a:pt x="17399" y="12445"/>
                  </a:lnTo>
                  <a:lnTo>
                    <a:pt x="17440" y="12395"/>
                  </a:lnTo>
                  <a:lnTo>
                    <a:pt x="17583" y="12295"/>
                  </a:lnTo>
                  <a:lnTo>
                    <a:pt x="17583" y="12179"/>
                  </a:lnTo>
                  <a:lnTo>
                    <a:pt x="17604" y="12079"/>
                  </a:lnTo>
                  <a:lnTo>
                    <a:pt x="17604" y="12013"/>
                  </a:lnTo>
                  <a:lnTo>
                    <a:pt x="17665" y="11963"/>
                  </a:lnTo>
                  <a:lnTo>
                    <a:pt x="17706" y="11797"/>
                  </a:lnTo>
                  <a:lnTo>
                    <a:pt x="17727" y="11581"/>
                  </a:lnTo>
                  <a:lnTo>
                    <a:pt x="17645" y="11465"/>
                  </a:lnTo>
                  <a:lnTo>
                    <a:pt x="17583" y="11315"/>
                  </a:lnTo>
                  <a:lnTo>
                    <a:pt x="17522" y="11315"/>
                  </a:lnTo>
                  <a:lnTo>
                    <a:pt x="17460" y="11365"/>
                  </a:lnTo>
                  <a:lnTo>
                    <a:pt x="17440" y="11415"/>
                  </a:lnTo>
                  <a:lnTo>
                    <a:pt x="17399" y="11431"/>
                  </a:lnTo>
                  <a:lnTo>
                    <a:pt x="17317" y="11431"/>
                  </a:lnTo>
                  <a:lnTo>
                    <a:pt x="17214" y="11415"/>
                  </a:lnTo>
                  <a:lnTo>
                    <a:pt x="17173" y="11332"/>
                  </a:lnTo>
                  <a:lnTo>
                    <a:pt x="17071" y="11282"/>
                  </a:lnTo>
                  <a:lnTo>
                    <a:pt x="16948" y="11116"/>
                  </a:lnTo>
                  <a:lnTo>
                    <a:pt x="16784" y="10850"/>
                  </a:lnTo>
                  <a:lnTo>
                    <a:pt x="16661" y="10767"/>
                  </a:lnTo>
                  <a:lnTo>
                    <a:pt x="16682" y="10501"/>
                  </a:lnTo>
                  <a:lnTo>
                    <a:pt x="16518" y="10302"/>
                  </a:lnTo>
                  <a:lnTo>
                    <a:pt x="16477" y="10185"/>
                  </a:lnTo>
                  <a:lnTo>
                    <a:pt x="16456" y="10036"/>
                  </a:lnTo>
                  <a:lnTo>
                    <a:pt x="16600" y="9936"/>
                  </a:lnTo>
                  <a:lnTo>
                    <a:pt x="16723" y="9836"/>
                  </a:lnTo>
                  <a:lnTo>
                    <a:pt x="16907" y="9820"/>
                  </a:lnTo>
                  <a:lnTo>
                    <a:pt x="17071" y="9803"/>
                  </a:lnTo>
                  <a:lnTo>
                    <a:pt x="17132" y="9753"/>
                  </a:lnTo>
                  <a:lnTo>
                    <a:pt x="17214" y="9753"/>
                  </a:lnTo>
                  <a:lnTo>
                    <a:pt x="17317" y="9604"/>
                  </a:lnTo>
                  <a:lnTo>
                    <a:pt x="17522" y="9438"/>
                  </a:lnTo>
                  <a:lnTo>
                    <a:pt x="17440" y="9354"/>
                  </a:lnTo>
                  <a:lnTo>
                    <a:pt x="17378" y="9305"/>
                  </a:lnTo>
                  <a:lnTo>
                    <a:pt x="17337" y="9238"/>
                  </a:lnTo>
                  <a:lnTo>
                    <a:pt x="17337" y="9138"/>
                  </a:lnTo>
                  <a:lnTo>
                    <a:pt x="17276" y="9089"/>
                  </a:lnTo>
                  <a:lnTo>
                    <a:pt x="17132" y="9089"/>
                  </a:lnTo>
                  <a:lnTo>
                    <a:pt x="17071" y="9055"/>
                  </a:lnTo>
                  <a:lnTo>
                    <a:pt x="16989" y="9006"/>
                  </a:lnTo>
                  <a:lnTo>
                    <a:pt x="16907" y="8972"/>
                  </a:lnTo>
                  <a:lnTo>
                    <a:pt x="16600" y="8922"/>
                  </a:lnTo>
                  <a:lnTo>
                    <a:pt x="16415" y="8922"/>
                  </a:lnTo>
                  <a:lnTo>
                    <a:pt x="16395" y="8823"/>
                  </a:lnTo>
                  <a:lnTo>
                    <a:pt x="16415" y="8756"/>
                  </a:lnTo>
                  <a:lnTo>
                    <a:pt x="16456" y="8706"/>
                  </a:lnTo>
                  <a:lnTo>
                    <a:pt x="16620" y="8574"/>
                  </a:lnTo>
                  <a:lnTo>
                    <a:pt x="16661" y="8490"/>
                  </a:lnTo>
                  <a:lnTo>
                    <a:pt x="16682" y="8424"/>
                  </a:lnTo>
                  <a:lnTo>
                    <a:pt x="16333" y="8424"/>
                  </a:lnTo>
                  <a:lnTo>
                    <a:pt x="16251" y="8391"/>
                  </a:lnTo>
                  <a:lnTo>
                    <a:pt x="16190" y="8374"/>
                  </a:lnTo>
                  <a:lnTo>
                    <a:pt x="16190" y="8225"/>
                  </a:lnTo>
                  <a:lnTo>
                    <a:pt x="16128" y="8225"/>
                  </a:lnTo>
                  <a:lnTo>
                    <a:pt x="16128" y="8175"/>
                  </a:lnTo>
                  <a:lnTo>
                    <a:pt x="16087" y="8125"/>
                  </a:lnTo>
                  <a:lnTo>
                    <a:pt x="16087" y="8075"/>
                  </a:lnTo>
                  <a:lnTo>
                    <a:pt x="16026" y="8075"/>
                  </a:lnTo>
                  <a:lnTo>
                    <a:pt x="15985" y="8108"/>
                  </a:lnTo>
                  <a:lnTo>
                    <a:pt x="15882" y="8208"/>
                  </a:lnTo>
                  <a:lnTo>
                    <a:pt x="15821" y="8308"/>
                  </a:lnTo>
                  <a:lnTo>
                    <a:pt x="15739" y="8391"/>
                  </a:lnTo>
                  <a:lnTo>
                    <a:pt x="15657" y="8524"/>
                  </a:lnTo>
                  <a:lnTo>
                    <a:pt x="15616" y="8540"/>
                  </a:lnTo>
                  <a:lnTo>
                    <a:pt x="15595" y="8574"/>
                  </a:lnTo>
                  <a:lnTo>
                    <a:pt x="15472" y="8540"/>
                  </a:lnTo>
                  <a:lnTo>
                    <a:pt x="15391" y="8474"/>
                  </a:lnTo>
                  <a:lnTo>
                    <a:pt x="15391" y="8225"/>
                  </a:lnTo>
                  <a:lnTo>
                    <a:pt x="15268" y="8125"/>
                  </a:lnTo>
                  <a:lnTo>
                    <a:pt x="15206" y="8108"/>
                  </a:lnTo>
                  <a:lnTo>
                    <a:pt x="15104" y="8075"/>
                  </a:lnTo>
                  <a:lnTo>
                    <a:pt x="15083" y="7992"/>
                  </a:lnTo>
                  <a:lnTo>
                    <a:pt x="15083" y="7776"/>
                  </a:lnTo>
                  <a:lnTo>
                    <a:pt x="15145" y="7676"/>
                  </a:lnTo>
                  <a:lnTo>
                    <a:pt x="15145" y="7593"/>
                  </a:lnTo>
                  <a:lnTo>
                    <a:pt x="15206" y="7560"/>
                  </a:lnTo>
                  <a:lnTo>
                    <a:pt x="15268" y="7477"/>
                  </a:lnTo>
                  <a:lnTo>
                    <a:pt x="15350" y="7427"/>
                  </a:lnTo>
                  <a:lnTo>
                    <a:pt x="15431" y="7410"/>
                  </a:lnTo>
                  <a:lnTo>
                    <a:pt x="15411" y="7377"/>
                  </a:lnTo>
                  <a:lnTo>
                    <a:pt x="15411" y="7361"/>
                  </a:lnTo>
                  <a:lnTo>
                    <a:pt x="15391" y="7361"/>
                  </a:lnTo>
                  <a:lnTo>
                    <a:pt x="15350" y="7377"/>
                  </a:lnTo>
                  <a:lnTo>
                    <a:pt x="15268" y="7427"/>
                  </a:lnTo>
                  <a:lnTo>
                    <a:pt x="15206" y="7477"/>
                  </a:lnTo>
                  <a:lnTo>
                    <a:pt x="15104" y="7427"/>
                  </a:lnTo>
                  <a:lnTo>
                    <a:pt x="15022" y="7361"/>
                  </a:lnTo>
                  <a:lnTo>
                    <a:pt x="15022" y="7194"/>
                  </a:lnTo>
                  <a:lnTo>
                    <a:pt x="15001" y="7145"/>
                  </a:lnTo>
                  <a:lnTo>
                    <a:pt x="14940" y="7095"/>
                  </a:lnTo>
                  <a:lnTo>
                    <a:pt x="14899" y="7028"/>
                  </a:lnTo>
                  <a:lnTo>
                    <a:pt x="14878" y="6929"/>
                  </a:lnTo>
                  <a:lnTo>
                    <a:pt x="15001" y="6829"/>
                  </a:lnTo>
                  <a:lnTo>
                    <a:pt x="15063" y="6762"/>
                  </a:lnTo>
                  <a:lnTo>
                    <a:pt x="15145" y="6713"/>
                  </a:lnTo>
                  <a:lnTo>
                    <a:pt x="15227" y="6713"/>
                  </a:lnTo>
                  <a:lnTo>
                    <a:pt x="15329" y="6679"/>
                  </a:lnTo>
                  <a:lnTo>
                    <a:pt x="15411" y="6729"/>
                  </a:lnTo>
                  <a:lnTo>
                    <a:pt x="15431" y="6779"/>
                  </a:lnTo>
                  <a:lnTo>
                    <a:pt x="15431" y="6812"/>
                  </a:lnTo>
                  <a:lnTo>
                    <a:pt x="15718" y="6812"/>
                  </a:lnTo>
                  <a:lnTo>
                    <a:pt x="15759" y="6846"/>
                  </a:lnTo>
                  <a:lnTo>
                    <a:pt x="15821" y="6929"/>
                  </a:lnTo>
                  <a:lnTo>
                    <a:pt x="15882" y="7028"/>
                  </a:lnTo>
                  <a:lnTo>
                    <a:pt x="15944" y="7078"/>
                  </a:lnTo>
                  <a:lnTo>
                    <a:pt x="16190" y="7111"/>
                  </a:lnTo>
                  <a:lnTo>
                    <a:pt x="16313" y="7211"/>
                  </a:lnTo>
                  <a:lnTo>
                    <a:pt x="16395" y="7344"/>
                  </a:lnTo>
                  <a:lnTo>
                    <a:pt x="16805" y="7477"/>
                  </a:lnTo>
                  <a:lnTo>
                    <a:pt x="16928" y="7577"/>
                  </a:lnTo>
                  <a:lnTo>
                    <a:pt x="17050" y="7643"/>
                  </a:lnTo>
                  <a:lnTo>
                    <a:pt x="17112" y="7577"/>
                  </a:lnTo>
                  <a:lnTo>
                    <a:pt x="17132" y="7477"/>
                  </a:lnTo>
                  <a:lnTo>
                    <a:pt x="17132" y="7045"/>
                  </a:lnTo>
                  <a:lnTo>
                    <a:pt x="17112" y="6829"/>
                  </a:lnTo>
                  <a:lnTo>
                    <a:pt x="17112" y="6812"/>
                  </a:lnTo>
                  <a:lnTo>
                    <a:pt x="17071" y="6762"/>
                  </a:lnTo>
                  <a:lnTo>
                    <a:pt x="16989" y="6713"/>
                  </a:lnTo>
                  <a:lnTo>
                    <a:pt x="16907" y="6596"/>
                  </a:lnTo>
                  <a:lnTo>
                    <a:pt x="16846" y="6463"/>
                  </a:lnTo>
                  <a:lnTo>
                    <a:pt x="16784" y="6397"/>
                  </a:lnTo>
                  <a:lnTo>
                    <a:pt x="16784" y="6247"/>
                  </a:lnTo>
                  <a:lnTo>
                    <a:pt x="16743" y="6131"/>
                  </a:lnTo>
                  <a:lnTo>
                    <a:pt x="16682" y="6065"/>
                  </a:lnTo>
                  <a:lnTo>
                    <a:pt x="16661" y="6114"/>
                  </a:lnTo>
                  <a:lnTo>
                    <a:pt x="16620" y="6181"/>
                  </a:lnTo>
                  <a:lnTo>
                    <a:pt x="16579" y="6281"/>
                  </a:lnTo>
                  <a:lnTo>
                    <a:pt x="16456" y="6364"/>
                  </a:lnTo>
                  <a:lnTo>
                    <a:pt x="16272" y="6364"/>
                  </a:lnTo>
                  <a:lnTo>
                    <a:pt x="16251" y="6347"/>
                  </a:lnTo>
                  <a:lnTo>
                    <a:pt x="16190" y="6347"/>
                  </a:lnTo>
                  <a:lnTo>
                    <a:pt x="15985" y="6114"/>
                  </a:lnTo>
                  <a:lnTo>
                    <a:pt x="15821" y="6131"/>
                  </a:lnTo>
                  <a:lnTo>
                    <a:pt x="15677" y="6131"/>
                  </a:lnTo>
                  <a:lnTo>
                    <a:pt x="15616" y="5932"/>
                  </a:lnTo>
                  <a:lnTo>
                    <a:pt x="15534" y="5865"/>
                  </a:lnTo>
                  <a:lnTo>
                    <a:pt x="15472" y="5799"/>
                  </a:lnTo>
                  <a:lnTo>
                    <a:pt x="15431" y="5616"/>
                  </a:lnTo>
                  <a:lnTo>
                    <a:pt x="15472" y="5483"/>
                  </a:lnTo>
                  <a:lnTo>
                    <a:pt x="15411" y="5234"/>
                  </a:lnTo>
                  <a:lnTo>
                    <a:pt x="15329" y="5051"/>
                  </a:lnTo>
                  <a:lnTo>
                    <a:pt x="15227" y="5018"/>
                  </a:lnTo>
                  <a:lnTo>
                    <a:pt x="15165" y="4968"/>
                  </a:lnTo>
                  <a:lnTo>
                    <a:pt x="15104" y="4902"/>
                  </a:lnTo>
                  <a:lnTo>
                    <a:pt x="15083" y="4835"/>
                  </a:lnTo>
                  <a:lnTo>
                    <a:pt x="15063" y="4735"/>
                  </a:lnTo>
                  <a:lnTo>
                    <a:pt x="15001" y="4652"/>
                  </a:lnTo>
                  <a:lnTo>
                    <a:pt x="14960" y="4586"/>
                  </a:lnTo>
                  <a:lnTo>
                    <a:pt x="14878" y="4536"/>
                  </a:lnTo>
                  <a:lnTo>
                    <a:pt x="14755" y="4486"/>
                  </a:lnTo>
                  <a:lnTo>
                    <a:pt x="14673" y="4403"/>
                  </a:lnTo>
                  <a:lnTo>
                    <a:pt x="14571" y="4204"/>
                  </a:lnTo>
                  <a:lnTo>
                    <a:pt x="14489" y="4038"/>
                  </a:lnTo>
                  <a:lnTo>
                    <a:pt x="14612" y="3938"/>
                  </a:lnTo>
                  <a:lnTo>
                    <a:pt x="14673" y="3822"/>
                  </a:lnTo>
                  <a:lnTo>
                    <a:pt x="14735" y="3788"/>
                  </a:lnTo>
                  <a:lnTo>
                    <a:pt x="14755" y="3738"/>
                  </a:lnTo>
                  <a:lnTo>
                    <a:pt x="14755" y="3655"/>
                  </a:lnTo>
                  <a:lnTo>
                    <a:pt x="14796" y="3522"/>
                  </a:lnTo>
                  <a:lnTo>
                    <a:pt x="14796" y="3423"/>
                  </a:lnTo>
                  <a:lnTo>
                    <a:pt x="14837" y="3356"/>
                  </a:lnTo>
                  <a:lnTo>
                    <a:pt x="14940" y="3306"/>
                  </a:lnTo>
                  <a:lnTo>
                    <a:pt x="15063" y="3306"/>
                  </a:lnTo>
                  <a:lnTo>
                    <a:pt x="15165" y="3207"/>
                  </a:lnTo>
                  <a:lnTo>
                    <a:pt x="15227" y="3124"/>
                  </a:lnTo>
                  <a:lnTo>
                    <a:pt x="15616" y="3124"/>
                  </a:lnTo>
                  <a:lnTo>
                    <a:pt x="15657" y="3090"/>
                  </a:lnTo>
                  <a:lnTo>
                    <a:pt x="15718" y="3090"/>
                  </a:lnTo>
                  <a:lnTo>
                    <a:pt x="15759" y="3041"/>
                  </a:lnTo>
                  <a:lnTo>
                    <a:pt x="15739" y="3024"/>
                  </a:lnTo>
                  <a:lnTo>
                    <a:pt x="15739" y="2991"/>
                  </a:lnTo>
                  <a:lnTo>
                    <a:pt x="15677" y="2974"/>
                  </a:lnTo>
                  <a:lnTo>
                    <a:pt x="15657" y="2941"/>
                  </a:lnTo>
                  <a:lnTo>
                    <a:pt x="15616" y="2924"/>
                  </a:lnTo>
                  <a:lnTo>
                    <a:pt x="15595" y="2874"/>
                  </a:lnTo>
                  <a:lnTo>
                    <a:pt x="15554" y="2758"/>
                  </a:lnTo>
                  <a:lnTo>
                    <a:pt x="15554" y="2658"/>
                  </a:lnTo>
                  <a:lnTo>
                    <a:pt x="15595" y="2609"/>
                  </a:lnTo>
                  <a:lnTo>
                    <a:pt x="15595" y="2542"/>
                  </a:lnTo>
                  <a:lnTo>
                    <a:pt x="15493" y="2459"/>
                  </a:lnTo>
                  <a:lnTo>
                    <a:pt x="15493" y="2426"/>
                  </a:lnTo>
                  <a:lnTo>
                    <a:pt x="15411" y="2393"/>
                  </a:lnTo>
                  <a:lnTo>
                    <a:pt x="15329" y="2376"/>
                  </a:lnTo>
                  <a:lnTo>
                    <a:pt x="15329" y="2243"/>
                  </a:lnTo>
                  <a:lnTo>
                    <a:pt x="15083" y="2077"/>
                  </a:lnTo>
                  <a:lnTo>
                    <a:pt x="15063" y="2077"/>
                  </a:lnTo>
                  <a:lnTo>
                    <a:pt x="15022" y="2110"/>
                  </a:lnTo>
                  <a:lnTo>
                    <a:pt x="15001" y="2110"/>
                  </a:lnTo>
                  <a:lnTo>
                    <a:pt x="14960" y="2177"/>
                  </a:lnTo>
                  <a:lnTo>
                    <a:pt x="14899" y="2226"/>
                  </a:lnTo>
                  <a:lnTo>
                    <a:pt x="14878" y="2226"/>
                  </a:lnTo>
                  <a:lnTo>
                    <a:pt x="14837" y="2276"/>
                  </a:lnTo>
                  <a:lnTo>
                    <a:pt x="14755" y="2343"/>
                  </a:lnTo>
                  <a:lnTo>
                    <a:pt x="14673" y="2376"/>
                  </a:lnTo>
                  <a:lnTo>
                    <a:pt x="14550" y="2376"/>
                  </a:lnTo>
                  <a:lnTo>
                    <a:pt x="14468" y="2343"/>
                  </a:lnTo>
                  <a:lnTo>
                    <a:pt x="14304" y="2293"/>
                  </a:lnTo>
                  <a:lnTo>
                    <a:pt x="14161" y="2226"/>
                  </a:lnTo>
                  <a:lnTo>
                    <a:pt x="14017" y="2193"/>
                  </a:lnTo>
                  <a:lnTo>
                    <a:pt x="13874" y="2177"/>
                  </a:lnTo>
                  <a:lnTo>
                    <a:pt x="13813" y="2127"/>
                  </a:lnTo>
                  <a:lnTo>
                    <a:pt x="13710" y="2077"/>
                  </a:lnTo>
                  <a:lnTo>
                    <a:pt x="13505" y="2010"/>
                  </a:lnTo>
                  <a:lnTo>
                    <a:pt x="13300" y="1861"/>
                  </a:lnTo>
                  <a:lnTo>
                    <a:pt x="13239" y="1811"/>
                  </a:lnTo>
                  <a:lnTo>
                    <a:pt x="13177" y="1794"/>
                  </a:lnTo>
                  <a:lnTo>
                    <a:pt x="13095" y="1761"/>
                  </a:lnTo>
                  <a:lnTo>
                    <a:pt x="13034" y="1745"/>
                  </a:lnTo>
                  <a:lnTo>
                    <a:pt x="12993" y="1711"/>
                  </a:lnTo>
                  <a:lnTo>
                    <a:pt x="12952" y="1695"/>
                  </a:lnTo>
                  <a:lnTo>
                    <a:pt x="12952" y="1595"/>
                  </a:lnTo>
                  <a:lnTo>
                    <a:pt x="12911" y="1495"/>
                  </a:lnTo>
                  <a:lnTo>
                    <a:pt x="12972" y="1446"/>
                  </a:lnTo>
                  <a:lnTo>
                    <a:pt x="13177" y="1529"/>
                  </a:lnTo>
                  <a:lnTo>
                    <a:pt x="13321" y="1645"/>
                  </a:lnTo>
                  <a:lnTo>
                    <a:pt x="13485" y="1794"/>
                  </a:lnTo>
                  <a:lnTo>
                    <a:pt x="13628" y="1911"/>
                  </a:lnTo>
                  <a:lnTo>
                    <a:pt x="13751" y="1911"/>
                  </a:lnTo>
                  <a:lnTo>
                    <a:pt x="13874" y="1894"/>
                  </a:lnTo>
                  <a:lnTo>
                    <a:pt x="13956" y="1861"/>
                  </a:lnTo>
                  <a:lnTo>
                    <a:pt x="14038" y="1794"/>
                  </a:lnTo>
                  <a:lnTo>
                    <a:pt x="14079" y="1678"/>
                  </a:lnTo>
                  <a:lnTo>
                    <a:pt x="13874" y="1495"/>
                  </a:lnTo>
                  <a:lnTo>
                    <a:pt x="13649" y="1329"/>
                  </a:lnTo>
                  <a:lnTo>
                    <a:pt x="13710" y="1279"/>
                  </a:lnTo>
                  <a:lnTo>
                    <a:pt x="13915" y="1313"/>
                  </a:lnTo>
                  <a:lnTo>
                    <a:pt x="14202" y="1329"/>
                  </a:lnTo>
                  <a:lnTo>
                    <a:pt x="14304" y="1329"/>
                  </a:lnTo>
                  <a:lnTo>
                    <a:pt x="14407" y="1313"/>
                  </a:lnTo>
                  <a:lnTo>
                    <a:pt x="14489" y="1263"/>
                  </a:lnTo>
                  <a:lnTo>
                    <a:pt x="14550" y="1196"/>
                  </a:lnTo>
                  <a:lnTo>
                    <a:pt x="14632" y="1146"/>
                  </a:lnTo>
                  <a:lnTo>
                    <a:pt x="14735" y="1097"/>
                  </a:lnTo>
                  <a:lnTo>
                    <a:pt x="14735" y="1047"/>
                  </a:lnTo>
                  <a:lnTo>
                    <a:pt x="14694" y="997"/>
                  </a:lnTo>
                  <a:lnTo>
                    <a:pt x="14345" y="997"/>
                  </a:lnTo>
                  <a:lnTo>
                    <a:pt x="14079" y="1063"/>
                  </a:lnTo>
                  <a:lnTo>
                    <a:pt x="13813" y="1146"/>
                  </a:lnTo>
                  <a:lnTo>
                    <a:pt x="13690" y="1163"/>
                  </a:lnTo>
                  <a:lnTo>
                    <a:pt x="13423" y="1163"/>
                  </a:lnTo>
                  <a:lnTo>
                    <a:pt x="13300" y="1146"/>
                  </a:lnTo>
                  <a:lnTo>
                    <a:pt x="13177" y="1113"/>
                  </a:lnTo>
                  <a:lnTo>
                    <a:pt x="13034" y="1097"/>
                  </a:lnTo>
                  <a:lnTo>
                    <a:pt x="12890" y="1063"/>
                  </a:lnTo>
                  <a:lnTo>
                    <a:pt x="12767" y="997"/>
                  </a:lnTo>
                  <a:lnTo>
                    <a:pt x="12685" y="997"/>
                  </a:lnTo>
                  <a:lnTo>
                    <a:pt x="12583" y="1014"/>
                  </a:lnTo>
                  <a:lnTo>
                    <a:pt x="12521" y="1063"/>
                  </a:lnTo>
                  <a:lnTo>
                    <a:pt x="12439" y="1113"/>
                  </a:lnTo>
                  <a:lnTo>
                    <a:pt x="12357" y="1113"/>
                  </a:lnTo>
                  <a:lnTo>
                    <a:pt x="12317" y="1014"/>
                  </a:lnTo>
                  <a:lnTo>
                    <a:pt x="12296" y="947"/>
                  </a:lnTo>
                  <a:lnTo>
                    <a:pt x="12255" y="930"/>
                  </a:lnTo>
                  <a:lnTo>
                    <a:pt x="12194" y="881"/>
                  </a:lnTo>
                  <a:lnTo>
                    <a:pt x="12132" y="847"/>
                  </a:lnTo>
                  <a:lnTo>
                    <a:pt x="12091" y="798"/>
                  </a:lnTo>
                  <a:lnTo>
                    <a:pt x="11866" y="881"/>
                  </a:lnTo>
                  <a:lnTo>
                    <a:pt x="11702" y="930"/>
                  </a:lnTo>
                  <a:lnTo>
                    <a:pt x="11456" y="748"/>
                  </a:lnTo>
                  <a:lnTo>
                    <a:pt x="11251" y="631"/>
                  </a:lnTo>
                  <a:lnTo>
                    <a:pt x="11189" y="565"/>
                  </a:lnTo>
                  <a:lnTo>
                    <a:pt x="11169" y="482"/>
                  </a:lnTo>
                  <a:lnTo>
                    <a:pt x="11210" y="449"/>
                  </a:lnTo>
                  <a:lnTo>
                    <a:pt x="11169" y="399"/>
                  </a:lnTo>
                  <a:lnTo>
                    <a:pt x="11107" y="399"/>
                  </a:lnTo>
                  <a:lnTo>
                    <a:pt x="11005" y="366"/>
                  </a:lnTo>
                  <a:lnTo>
                    <a:pt x="10943" y="415"/>
                  </a:lnTo>
                  <a:lnTo>
                    <a:pt x="10923" y="449"/>
                  </a:lnTo>
                  <a:lnTo>
                    <a:pt x="10841" y="415"/>
                  </a:lnTo>
                  <a:lnTo>
                    <a:pt x="10780" y="366"/>
                  </a:lnTo>
                  <a:lnTo>
                    <a:pt x="10718" y="266"/>
                  </a:lnTo>
                  <a:lnTo>
                    <a:pt x="10657" y="199"/>
                  </a:lnTo>
                  <a:lnTo>
                    <a:pt x="10534" y="183"/>
                  </a:lnTo>
                  <a:lnTo>
                    <a:pt x="10390" y="83"/>
                  </a:lnTo>
                  <a:lnTo>
                    <a:pt x="10144" y="50"/>
                  </a:lnTo>
                  <a:lnTo>
                    <a:pt x="9939" y="0"/>
                  </a:lnTo>
                  <a:lnTo>
                    <a:pt x="9878" y="33"/>
                  </a:lnTo>
                  <a:lnTo>
                    <a:pt x="9816" y="0"/>
                  </a:lnTo>
                  <a:lnTo>
                    <a:pt x="9755" y="33"/>
                  </a:lnTo>
                  <a:lnTo>
                    <a:pt x="9693" y="33"/>
                  </a:lnTo>
                  <a:lnTo>
                    <a:pt x="9652" y="50"/>
                  </a:lnTo>
                  <a:lnTo>
                    <a:pt x="9611" y="100"/>
                  </a:lnTo>
                  <a:lnTo>
                    <a:pt x="8894" y="100"/>
                  </a:lnTo>
                  <a:lnTo>
                    <a:pt x="8669" y="83"/>
                  </a:lnTo>
                  <a:lnTo>
                    <a:pt x="8505" y="50"/>
                  </a:lnTo>
                  <a:lnTo>
                    <a:pt x="8300" y="33"/>
                  </a:lnTo>
                  <a:lnTo>
                    <a:pt x="8095" y="33"/>
                  </a:lnTo>
                  <a:lnTo>
                    <a:pt x="7910" y="50"/>
                  </a:lnTo>
                  <a:lnTo>
                    <a:pt x="7808" y="50"/>
                  </a:lnTo>
                  <a:lnTo>
                    <a:pt x="7767" y="83"/>
                  </a:lnTo>
                  <a:lnTo>
                    <a:pt x="7706" y="100"/>
                  </a:lnTo>
                  <a:lnTo>
                    <a:pt x="7706" y="249"/>
                  </a:lnTo>
                  <a:lnTo>
                    <a:pt x="7685" y="266"/>
                  </a:lnTo>
                  <a:lnTo>
                    <a:pt x="7439" y="266"/>
                  </a:lnTo>
                  <a:lnTo>
                    <a:pt x="7173" y="299"/>
                  </a:lnTo>
                  <a:lnTo>
                    <a:pt x="7050" y="266"/>
                  </a:lnTo>
                  <a:lnTo>
                    <a:pt x="6947" y="266"/>
                  </a:lnTo>
                  <a:lnTo>
                    <a:pt x="6783" y="316"/>
                  </a:lnTo>
                  <a:lnTo>
                    <a:pt x="6496" y="515"/>
                  </a:lnTo>
                  <a:lnTo>
                    <a:pt x="6373" y="615"/>
                  </a:lnTo>
                  <a:lnTo>
                    <a:pt x="6107" y="615"/>
                  </a:lnTo>
                  <a:lnTo>
                    <a:pt x="5841" y="631"/>
                  </a:lnTo>
                  <a:lnTo>
                    <a:pt x="5656" y="681"/>
                  </a:lnTo>
                  <a:lnTo>
                    <a:pt x="5472" y="748"/>
                  </a:lnTo>
                  <a:lnTo>
                    <a:pt x="5369" y="798"/>
                  </a:lnTo>
                  <a:lnTo>
                    <a:pt x="5246" y="831"/>
                  </a:lnTo>
                  <a:lnTo>
                    <a:pt x="5123" y="847"/>
                  </a:lnTo>
                  <a:lnTo>
                    <a:pt x="4980" y="847"/>
                  </a:lnTo>
                  <a:lnTo>
                    <a:pt x="4877" y="947"/>
                  </a:lnTo>
                  <a:lnTo>
                    <a:pt x="4816" y="1097"/>
                  </a:lnTo>
                  <a:lnTo>
                    <a:pt x="5144" y="1146"/>
                  </a:lnTo>
                  <a:lnTo>
                    <a:pt x="5451" y="1163"/>
                  </a:lnTo>
                  <a:lnTo>
                    <a:pt x="5451" y="1213"/>
                  </a:lnTo>
                  <a:lnTo>
                    <a:pt x="5472" y="1230"/>
                  </a:lnTo>
                  <a:lnTo>
                    <a:pt x="5451" y="1329"/>
                  </a:lnTo>
                  <a:lnTo>
                    <a:pt x="5451" y="1429"/>
                  </a:lnTo>
                  <a:lnTo>
                    <a:pt x="5369" y="1479"/>
                  </a:lnTo>
                  <a:lnTo>
                    <a:pt x="5328" y="1545"/>
                  </a:lnTo>
                  <a:lnTo>
                    <a:pt x="5308" y="1628"/>
                  </a:lnTo>
                  <a:lnTo>
                    <a:pt x="5308" y="1711"/>
                  </a:lnTo>
                  <a:lnTo>
                    <a:pt x="5246" y="1761"/>
                  </a:lnTo>
                  <a:lnTo>
                    <a:pt x="5185" y="1761"/>
                  </a:lnTo>
                  <a:lnTo>
                    <a:pt x="5041" y="1894"/>
                  </a:lnTo>
                  <a:lnTo>
                    <a:pt x="4939" y="2010"/>
                  </a:lnTo>
                  <a:lnTo>
                    <a:pt x="4816" y="2027"/>
                  </a:lnTo>
                  <a:lnTo>
                    <a:pt x="4734" y="2077"/>
                  </a:lnTo>
                  <a:lnTo>
                    <a:pt x="4734" y="2193"/>
                  </a:lnTo>
                  <a:lnTo>
                    <a:pt x="4652" y="2276"/>
                  </a:lnTo>
                  <a:lnTo>
                    <a:pt x="4652" y="2343"/>
                  </a:lnTo>
                  <a:lnTo>
                    <a:pt x="4713" y="2426"/>
                  </a:lnTo>
                  <a:lnTo>
                    <a:pt x="4734" y="2492"/>
                  </a:lnTo>
                  <a:lnTo>
                    <a:pt x="4795" y="2542"/>
                  </a:lnTo>
                  <a:lnTo>
                    <a:pt x="4857" y="2675"/>
                  </a:lnTo>
                  <a:lnTo>
                    <a:pt x="4939" y="2808"/>
                  </a:lnTo>
                  <a:lnTo>
                    <a:pt x="4939" y="3024"/>
                  </a:lnTo>
                  <a:lnTo>
                    <a:pt x="4857" y="3090"/>
                  </a:lnTo>
                  <a:lnTo>
                    <a:pt x="4795" y="3174"/>
                  </a:lnTo>
                  <a:lnTo>
                    <a:pt x="4775" y="3240"/>
                  </a:lnTo>
                  <a:lnTo>
                    <a:pt x="4857" y="3174"/>
                  </a:lnTo>
                  <a:lnTo>
                    <a:pt x="4939" y="3124"/>
                  </a:lnTo>
                  <a:lnTo>
                    <a:pt x="5000" y="3024"/>
                  </a:lnTo>
                  <a:lnTo>
                    <a:pt x="4980" y="2974"/>
                  </a:lnTo>
                  <a:lnTo>
                    <a:pt x="4939" y="2908"/>
                  </a:lnTo>
                  <a:lnTo>
                    <a:pt x="5041" y="2858"/>
                  </a:lnTo>
                  <a:lnTo>
                    <a:pt x="5123" y="2825"/>
                  </a:lnTo>
                  <a:lnTo>
                    <a:pt x="5205" y="2808"/>
                  </a:lnTo>
                  <a:lnTo>
                    <a:pt x="5267" y="2725"/>
                  </a:lnTo>
                  <a:lnTo>
                    <a:pt x="5923" y="2775"/>
                  </a:lnTo>
                  <a:lnTo>
                    <a:pt x="6066" y="2808"/>
                  </a:lnTo>
                  <a:lnTo>
                    <a:pt x="6250" y="2825"/>
                  </a:lnTo>
                  <a:lnTo>
                    <a:pt x="6332" y="2924"/>
                  </a:lnTo>
                  <a:lnTo>
                    <a:pt x="6455" y="3041"/>
                  </a:lnTo>
                  <a:lnTo>
                    <a:pt x="6455" y="3140"/>
                  </a:lnTo>
                  <a:lnTo>
                    <a:pt x="6394" y="3207"/>
                  </a:lnTo>
                  <a:lnTo>
                    <a:pt x="6373" y="3290"/>
                  </a:lnTo>
                  <a:lnTo>
                    <a:pt x="6332" y="3390"/>
                  </a:lnTo>
                  <a:lnTo>
                    <a:pt x="6332" y="3473"/>
                  </a:lnTo>
                  <a:lnTo>
                    <a:pt x="6312" y="3606"/>
                  </a:lnTo>
                  <a:lnTo>
                    <a:pt x="6373" y="3689"/>
                  </a:lnTo>
                  <a:lnTo>
                    <a:pt x="6435" y="3788"/>
                  </a:lnTo>
                  <a:lnTo>
                    <a:pt x="6517" y="3838"/>
                  </a:lnTo>
                  <a:lnTo>
                    <a:pt x="6640" y="3888"/>
                  </a:lnTo>
                  <a:lnTo>
                    <a:pt x="6783" y="3888"/>
                  </a:lnTo>
                  <a:lnTo>
                    <a:pt x="6824" y="3822"/>
                  </a:lnTo>
                  <a:lnTo>
                    <a:pt x="6824" y="3738"/>
                  </a:lnTo>
                  <a:lnTo>
                    <a:pt x="6947" y="3672"/>
                  </a:lnTo>
                  <a:lnTo>
                    <a:pt x="7050" y="3606"/>
                  </a:lnTo>
                  <a:lnTo>
                    <a:pt x="7214" y="3572"/>
                  </a:lnTo>
                  <a:lnTo>
                    <a:pt x="7296" y="3506"/>
                  </a:lnTo>
                  <a:lnTo>
                    <a:pt x="7316" y="3356"/>
                  </a:lnTo>
                  <a:lnTo>
                    <a:pt x="7439" y="3290"/>
                  </a:lnTo>
                  <a:lnTo>
                    <a:pt x="7562" y="3240"/>
                  </a:lnTo>
                  <a:lnTo>
                    <a:pt x="7583" y="3190"/>
                  </a:lnTo>
                  <a:lnTo>
                    <a:pt x="7644" y="3140"/>
                  </a:lnTo>
                  <a:lnTo>
                    <a:pt x="7644" y="2991"/>
                  </a:lnTo>
                  <a:lnTo>
                    <a:pt x="7746" y="2908"/>
                  </a:lnTo>
                  <a:lnTo>
                    <a:pt x="7910" y="2908"/>
                  </a:lnTo>
                  <a:lnTo>
                    <a:pt x="8013" y="2924"/>
                  </a:lnTo>
                  <a:lnTo>
                    <a:pt x="8074" y="2974"/>
                  </a:lnTo>
                  <a:lnTo>
                    <a:pt x="8423" y="2991"/>
                  </a:lnTo>
                  <a:lnTo>
                    <a:pt x="8443" y="3024"/>
                  </a:lnTo>
                  <a:lnTo>
                    <a:pt x="8443" y="3124"/>
                  </a:lnTo>
                  <a:lnTo>
                    <a:pt x="8423" y="3140"/>
                  </a:lnTo>
                  <a:lnTo>
                    <a:pt x="8300" y="3140"/>
                  </a:lnTo>
                  <a:lnTo>
                    <a:pt x="8300" y="3257"/>
                  </a:lnTo>
                  <a:lnTo>
                    <a:pt x="8279" y="3290"/>
                  </a:lnTo>
                  <a:lnTo>
                    <a:pt x="8238" y="3290"/>
                  </a:lnTo>
                  <a:lnTo>
                    <a:pt x="8156" y="3306"/>
                  </a:lnTo>
                  <a:lnTo>
                    <a:pt x="8074" y="3340"/>
                  </a:lnTo>
                  <a:lnTo>
                    <a:pt x="7972" y="3356"/>
                  </a:lnTo>
                  <a:lnTo>
                    <a:pt x="7910" y="3406"/>
                  </a:lnTo>
                  <a:lnTo>
                    <a:pt x="7746" y="3506"/>
                  </a:lnTo>
                  <a:lnTo>
                    <a:pt x="7562" y="3606"/>
                  </a:lnTo>
                  <a:lnTo>
                    <a:pt x="7542" y="3622"/>
                  </a:lnTo>
                  <a:lnTo>
                    <a:pt x="7542" y="3689"/>
                  </a:lnTo>
                  <a:lnTo>
                    <a:pt x="7501" y="3772"/>
                  </a:lnTo>
                  <a:lnTo>
                    <a:pt x="7542" y="3788"/>
                  </a:lnTo>
                  <a:lnTo>
                    <a:pt x="7562" y="3838"/>
                  </a:lnTo>
                  <a:lnTo>
                    <a:pt x="7767" y="3822"/>
                  </a:lnTo>
                  <a:lnTo>
                    <a:pt x="8013" y="3772"/>
                  </a:lnTo>
                  <a:lnTo>
                    <a:pt x="8033" y="3838"/>
                  </a:lnTo>
                  <a:lnTo>
                    <a:pt x="8033" y="3905"/>
                  </a:lnTo>
                  <a:lnTo>
                    <a:pt x="8013" y="3938"/>
                  </a:lnTo>
                  <a:lnTo>
                    <a:pt x="8013" y="3988"/>
                  </a:lnTo>
                  <a:lnTo>
                    <a:pt x="7849" y="4154"/>
                  </a:lnTo>
                  <a:lnTo>
                    <a:pt x="7706" y="4303"/>
                  </a:lnTo>
                  <a:lnTo>
                    <a:pt x="7501" y="4087"/>
                  </a:lnTo>
                  <a:lnTo>
                    <a:pt x="7357" y="4038"/>
                  </a:lnTo>
                  <a:lnTo>
                    <a:pt x="7234" y="3954"/>
                  </a:lnTo>
                  <a:lnTo>
                    <a:pt x="7173" y="3954"/>
                  </a:lnTo>
                  <a:lnTo>
                    <a:pt x="7111" y="4004"/>
                  </a:lnTo>
                  <a:lnTo>
                    <a:pt x="7111" y="4087"/>
                  </a:lnTo>
                  <a:lnTo>
                    <a:pt x="7173" y="4154"/>
                  </a:lnTo>
                  <a:lnTo>
                    <a:pt x="7234" y="4254"/>
                  </a:lnTo>
                  <a:lnTo>
                    <a:pt x="7316" y="4353"/>
                  </a:lnTo>
                  <a:lnTo>
                    <a:pt x="7316" y="4436"/>
                  </a:lnTo>
                  <a:lnTo>
                    <a:pt x="7419" y="4536"/>
                  </a:lnTo>
                  <a:lnTo>
                    <a:pt x="7480" y="4652"/>
                  </a:lnTo>
                  <a:lnTo>
                    <a:pt x="7542" y="4785"/>
                  </a:lnTo>
                  <a:lnTo>
                    <a:pt x="7562" y="4902"/>
                  </a:lnTo>
                  <a:lnTo>
                    <a:pt x="7644" y="5018"/>
                  </a:lnTo>
                  <a:lnTo>
                    <a:pt x="7746" y="5134"/>
                  </a:lnTo>
                  <a:lnTo>
                    <a:pt x="7706" y="5334"/>
                  </a:lnTo>
                  <a:lnTo>
                    <a:pt x="7828" y="5533"/>
                  </a:lnTo>
                  <a:lnTo>
                    <a:pt x="7910" y="5716"/>
                  </a:lnTo>
                  <a:lnTo>
                    <a:pt x="8013" y="5865"/>
                  </a:lnTo>
                  <a:lnTo>
                    <a:pt x="8156" y="5982"/>
                  </a:lnTo>
                  <a:lnTo>
                    <a:pt x="8136" y="6347"/>
                  </a:lnTo>
                  <a:lnTo>
                    <a:pt x="8074" y="6414"/>
                  </a:lnTo>
                  <a:lnTo>
                    <a:pt x="7951" y="6330"/>
                  </a:lnTo>
                  <a:lnTo>
                    <a:pt x="7808" y="6231"/>
                  </a:lnTo>
                  <a:lnTo>
                    <a:pt x="7706" y="6397"/>
                  </a:lnTo>
                  <a:lnTo>
                    <a:pt x="7644" y="6613"/>
                  </a:lnTo>
                  <a:lnTo>
                    <a:pt x="7542" y="6613"/>
                  </a:lnTo>
                  <a:lnTo>
                    <a:pt x="7439" y="6663"/>
                  </a:lnTo>
                  <a:lnTo>
                    <a:pt x="7214" y="6663"/>
                  </a:lnTo>
                  <a:lnTo>
                    <a:pt x="7029" y="6812"/>
                  </a:lnTo>
                  <a:lnTo>
                    <a:pt x="6968" y="6812"/>
                  </a:lnTo>
                  <a:lnTo>
                    <a:pt x="6845" y="6679"/>
                  </a:lnTo>
                  <a:lnTo>
                    <a:pt x="6701" y="6596"/>
                  </a:lnTo>
                  <a:lnTo>
                    <a:pt x="6701" y="6497"/>
                  </a:lnTo>
                  <a:lnTo>
                    <a:pt x="6660" y="6463"/>
                  </a:lnTo>
                  <a:lnTo>
                    <a:pt x="6619" y="6414"/>
                  </a:lnTo>
                  <a:lnTo>
                    <a:pt x="6558" y="6364"/>
                  </a:lnTo>
                  <a:lnTo>
                    <a:pt x="6558" y="6297"/>
                  </a:lnTo>
                  <a:lnTo>
                    <a:pt x="6394" y="6198"/>
                  </a:lnTo>
                  <a:lnTo>
                    <a:pt x="6230" y="6081"/>
                  </a:lnTo>
                  <a:lnTo>
                    <a:pt x="6107" y="5932"/>
                  </a:lnTo>
                  <a:lnTo>
                    <a:pt x="6025" y="5799"/>
                  </a:lnTo>
                  <a:lnTo>
                    <a:pt x="6025" y="5749"/>
                  </a:lnTo>
                  <a:lnTo>
                    <a:pt x="6066" y="5716"/>
                  </a:lnTo>
                  <a:lnTo>
                    <a:pt x="6128" y="5699"/>
                  </a:lnTo>
                  <a:lnTo>
                    <a:pt x="6435" y="5699"/>
                  </a:lnTo>
                  <a:lnTo>
                    <a:pt x="6558" y="5666"/>
                  </a:lnTo>
                  <a:lnTo>
                    <a:pt x="6517" y="5616"/>
                  </a:lnTo>
                  <a:lnTo>
                    <a:pt x="6455" y="5583"/>
                  </a:lnTo>
                  <a:lnTo>
                    <a:pt x="6455" y="5533"/>
                  </a:lnTo>
                  <a:lnTo>
                    <a:pt x="6517" y="5483"/>
                  </a:lnTo>
                  <a:lnTo>
                    <a:pt x="6578" y="5483"/>
                  </a:lnTo>
                  <a:lnTo>
                    <a:pt x="6701" y="5367"/>
                  </a:lnTo>
                  <a:lnTo>
                    <a:pt x="6824" y="5234"/>
                  </a:lnTo>
                  <a:lnTo>
                    <a:pt x="6783" y="5184"/>
                  </a:lnTo>
                  <a:lnTo>
                    <a:pt x="6783" y="5167"/>
                  </a:lnTo>
                  <a:lnTo>
                    <a:pt x="6845" y="5134"/>
                  </a:lnTo>
                  <a:lnTo>
                    <a:pt x="6886" y="5101"/>
                  </a:lnTo>
                  <a:lnTo>
                    <a:pt x="6886" y="5051"/>
                  </a:lnTo>
                  <a:lnTo>
                    <a:pt x="6824" y="4951"/>
                  </a:lnTo>
                  <a:lnTo>
                    <a:pt x="6701" y="4835"/>
                  </a:lnTo>
                  <a:lnTo>
                    <a:pt x="6640" y="4885"/>
                  </a:lnTo>
                  <a:lnTo>
                    <a:pt x="6578" y="4951"/>
                  </a:lnTo>
                  <a:lnTo>
                    <a:pt x="6517" y="5068"/>
                  </a:lnTo>
                  <a:lnTo>
                    <a:pt x="6455" y="5217"/>
                  </a:lnTo>
                  <a:lnTo>
                    <a:pt x="6435" y="5284"/>
                  </a:lnTo>
                  <a:lnTo>
                    <a:pt x="6312" y="5383"/>
                  </a:lnTo>
                  <a:lnTo>
                    <a:pt x="6291" y="5383"/>
                  </a:lnTo>
                  <a:lnTo>
                    <a:pt x="6230" y="5483"/>
                  </a:lnTo>
                  <a:lnTo>
                    <a:pt x="6128" y="5533"/>
                  </a:lnTo>
                  <a:lnTo>
                    <a:pt x="6046" y="5550"/>
                  </a:lnTo>
                  <a:lnTo>
                    <a:pt x="5923" y="5550"/>
                  </a:lnTo>
                  <a:lnTo>
                    <a:pt x="5841" y="5649"/>
                  </a:lnTo>
                  <a:lnTo>
                    <a:pt x="5861" y="5766"/>
                  </a:lnTo>
                  <a:lnTo>
                    <a:pt x="5984" y="5915"/>
                  </a:lnTo>
                  <a:lnTo>
                    <a:pt x="5964" y="5965"/>
                  </a:lnTo>
                  <a:lnTo>
                    <a:pt x="5923" y="6015"/>
                  </a:lnTo>
                  <a:lnTo>
                    <a:pt x="5779" y="5982"/>
                  </a:lnTo>
                  <a:lnTo>
                    <a:pt x="5595" y="5965"/>
                  </a:lnTo>
                  <a:lnTo>
                    <a:pt x="5451" y="5965"/>
                  </a:lnTo>
                  <a:lnTo>
                    <a:pt x="5390" y="5982"/>
                  </a:lnTo>
                  <a:lnTo>
                    <a:pt x="5328" y="6015"/>
                  </a:lnTo>
                  <a:lnTo>
                    <a:pt x="5267" y="6015"/>
                  </a:lnTo>
                  <a:lnTo>
                    <a:pt x="5246" y="5915"/>
                  </a:lnTo>
                  <a:lnTo>
                    <a:pt x="5246" y="5799"/>
                  </a:lnTo>
                  <a:lnTo>
                    <a:pt x="5144" y="5716"/>
                  </a:lnTo>
                  <a:lnTo>
                    <a:pt x="5123" y="5666"/>
                  </a:lnTo>
                  <a:lnTo>
                    <a:pt x="5123" y="5599"/>
                  </a:lnTo>
                  <a:lnTo>
                    <a:pt x="5062" y="5583"/>
                  </a:lnTo>
                  <a:lnTo>
                    <a:pt x="5041" y="5583"/>
                  </a:lnTo>
                  <a:lnTo>
                    <a:pt x="5000" y="5550"/>
                  </a:lnTo>
                  <a:lnTo>
                    <a:pt x="4816" y="5699"/>
                  </a:lnTo>
                  <a:lnTo>
                    <a:pt x="4652" y="5865"/>
                  </a:lnTo>
                  <a:lnTo>
                    <a:pt x="4550" y="5766"/>
                  </a:lnTo>
                  <a:lnTo>
                    <a:pt x="4386" y="5666"/>
                  </a:lnTo>
                  <a:lnTo>
                    <a:pt x="4263" y="5649"/>
                  </a:lnTo>
                  <a:lnTo>
                    <a:pt x="4201" y="5649"/>
                  </a:lnTo>
                  <a:lnTo>
                    <a:pt x="4119" y="5666"/>
                  </a:lnTo>
                  <a:lnTo>
                    <a:pt x="4078" y="5716"/>
                  </a:lnTo>
                  <a:lnTo>
                    <a:pt x="4058" y="5749"/>
                  </a:lnTo>
                  <a:lnTo>
                    <a:pt x="3996" y="5882"/>
                  </a:lnTo>
                  <a:lnTo>
                    <a:pt x="3914" y="6015"/>
                  </a:lnTo>
                  <a:lnTo>
                    <a:pt x="3873" y="6198"/>
                  </a:lnTo>
                  <a:lnTo>
                    <a:pt x="3853" y="6414"/>
                  </a:lnTo>
                  <a:lnTo>
                    <a:pt x="3853" y="6829"/>
                  </a:lnTo>
                  <a:lnTo>
                    <a:pt x="3996" y="7045"/>
                  </a:lnTo>
                  <a:lnTo>
                    <a:pt x="4181" y="7211"/>
                  </a:lnTo>
                  <a:lnTo>
                    <a:pt x="4181" y="7261"/>
                  </a:lnTo>
                  <a:lnTo>
                    <a:pt x="4283" y="7311"/>
                  </a:lnTo>
                  <a:lnTo>
                    <a:pt x="4406" y="7377"/>
                  </a:lnTo>
                  <a:lnTo>
                    <a:pt x="4406" y="7510"/>
                  </a:lnTo>
                  <a:lnTo>
                    <a:pt x="4324" y="7577"/>
                  </a:lnTo>
                  <a:lnTo>
                    <a:pt x="4222" y="7693"/>
                  </a:lnTo>
                  <a:lnTo>
                    <a:pt x="4222" y="7776"/>
                  </a:lnTo>
                  <a:lnTo>
                    <a:pt x="4181" y="7842"/>
                  </a:lnTo>
                  <a:lnTo>
                    <a:pt x="4140" y="7942"/>
                  </a:lnTo>
                  <a:lnTo>
                    <a:pt x="4263" y="8075"/>
                  </a:lnTo>
                  <a:lnTo>
                    <a:pt x="4345" y="8225"/>
                  </a:lnTo>
                  <a:lnTo>
                    <a:pt x="4468" y="8225"/>
                  </a:lnTo>
                  <a:lnTo>
                    <a:pt x="4509" y="8108"/>
                  </a:lnTo>
                  <a:lnTo>
                    <a:pt x="4529" y="8009"/>
                  </a:lnTo>
                  <a:lnTo>
                    <a:pt x="4550" y="7992"/>
                  </a:lnTo>
                  <a:lnTo>
                    <a:pt x="4652" y="7959"/>
                  </a:lnTo>
                  <a:lnTo>
                    <a:pt x="4713" y="7892"/>
                  </a:lnTo>
                  <a:lnTo>
                    <a:pt x="4734" y="7793"/>
                  </a:lnTo>
                  <a:lnTo>
                    <a:pt x="4775" y="7693"/>
                  </a:lnTo>
                  <a:lnTo>
                    <a:pt x="4795" y="7626"/>
                  </a:lnTo>
                  <a:lnTo>
                    <a:pt x="4857" y="7560"/>
                  </a:lnTo>
                  <a:lnTo>
                    <a:pt x="4939" y="7477"/>
                  </a:lnTo>
                  <a:lnTo>
                    <a:pt x="5041" y="7410"/>
                  </a:lnTo>
                  <a:lnTo>
                    <a:pt x="5103" y="7377"/>
                  </a:lnTo>
                  <a:lnTo>
                    <a:pt x="5144" y="7361"/>
                  </a:lnTo>
                  <a:lnTo>
                    <a:pt x="5185" y="7211"/>
                  </a:lnTo>
                  <a:lnTo>
                    <a:pt x="5205" y="7045"/>
                  </a:lnTo>
                  <a:lnTo>
                    <a:pt x="5205" y="6978"/>
                  </a:lnTo>
                  <a:lnTo>
                    <a:pt x="5267" y="6929"/>
                  </a:lnTo>
                  <a:lnTo>
                    <a:pt x="5308" y="6879"/>
                  </a:lnTo>
                  <a:lnTo>
                    <a:pt x="5431" y="6812"/>
                  </a:lnTo>
                  <a:lnTo>
                    <a:pt x="5451" y="6762"/>
                  </a:lnTo>
                  <a:lnTo>
                    <a:pt x="5472" y="6630"/>
                  </a:lnTo>
                  <a:lnTo>
                    <a:pt x="5472" y="6613"/>
                  </a:lnTo>
                  <a:lnTo>
                    <a:pt x="5513" y="6563"/>
                  </a:lnTo>
                  <a:lnTo>
                    <a:pt x="5697" y="6414"/>
                  </a:lnTo>
                  <a:lnTo>
                    <a:pt x="5779" y="6364"/>
                  </a:lnTo>
                  <a:lnTo>
                    <a:pt x="5841" y="6247"/>
                  </a:lnTo>
                  <a:lnTo>
                    <a:pt x="5902" y="6198"/>
                  </a:lnTo>
                  <a:lnTo>
                    <a:pt x="6107" y="6231"/>
                  </a:lnTo>
                  <a:lnTo>
                    <a:pt x="6291" y="6281"/>
                  </a:lnTo>
                  <a:lnTo>
                    <a:pt x="6312" y="6281"/>
                  </a:lnTo>
                  <a:lnTo>
                    <a:pt x="6435" y="6447"/>
                  </a:lnTo>
                  <a:lnTo>
                    <a:pt x="6517" y="6613"/>
                  </a:lnTo>
                  <a:lnTo>
                    <a:pt x="6619" y="6762"/>
                  </a:lnTo>
                  <a:lnTo>
                    <a:pt x="6619" y="7361"/>
                  </a:lnTo>
                  <a:lnTo>
                    <a:pt x="6660" y="7361"/>
                  </a:lnTo>
                  <a:lnTo>
                    <a:pt x="6783" y="7344"/>
                  </a:lnTo>
                  <a:lnTo>
                    <a:pt x="6906" y="7294"/>
                  </a:lnTo>
                  <a:lnTo>
                    <a:pt x="6906" y="7194"/>
                  </a:lnTo>
                  <a:lnTo>
                    <a:pt x="6968" y="7161"/>
                  </a:lnTo>
                  <a:lnTo>
                    <a:pt x="7091" y="7145"/>
                  </a:lnTo>
                  <a:lnTo>
                    <a:pt x="7173" y="7161"/>
                  </a:lnTo>
                  <a:lnTo>
                    <a:pt x="7234" y="7211"/>
                  </a:lnTo>
                  <a:lnTo>
                    <a:pt x="7255" y="7294"/>
                  </a:lnTo>
                  <a:lnTo>
                    <a:pt x="7296" y="7361"/>
                  </a:lnTo>
                  <a:lnTo>
                    <a:pt x="7296" y="7909"/>
                  </a:lnTo>
                  <a:lnTo>
                    <a:pt x="7357" y="8075"/>
                  </a:lnTo>
                  <a:lnTo>
                    <a:pt x="7501" y="8175"/>
                  </a:lnTo>
                  <a:lnTo>
                    <a:pt x="7644" y="8308"/>
                  </a:lnTo>
                  <a:lnTo>
                    <a:pt x="7767" y="8424"/>
                  </a:lnTo>
                  <a:lnTo>
                    <a:pt x="7910" y="8524"/>
                  </a:lnTo>
                  <a:lnTo>
                    <a:pt x="7910" y="8657"/>
                  </a:lnTo>
                  <a:lnTo>
                    <a:pt x="7951" y="8740"/>
                  </a:lnTo>
                  <a:lnTo>
                    <a:pt x="8033" y="8806"/>
                  </a:lnTo>
                  <a:lnTo>
                    <a:pt x="8033" y="9022"/>
                  </a:lnTo>
                  <a:lnTo>
                    <a:pt x="8013" y="9138"/>
                  </a:lnTo>
                  <a:lnTo>
                    <a:pt x="8136" y="9288"/>
                  </a:lnTo>
                  <a:lnTo>
                    <a:pt x="8136" y="9404"/>
                  </a:lnTo>
                  <a:lnTo>
                    <a:pt x="8033" y="9438"/>
                  </a:lnTo>
                  <a:lnTo>
                    <a:pt x="7951" y="9504"/>
                  </a:lnTo>
                  <a:lnTo>
                    <a:pt x="7951" y="9604"/>
                  </a:lnTo>
                  <a:lnTo>
                    <a:pt x="8095" y="9570"/>
                  </a:lnTo>
                  <a:lnTo>
                    <a:pt x="8341" y="9570"/>
                  </a:lnTo>
                  <a:lnTo>
                    <a:pt x="8402" y="9604"/>
                  </a:lnTo>
                  <a:lnTo>
                    <a:pt x="8443" y="9620"/>
                  </a:lnTo>
                  <a:lnTo>
                    <a:pt x="8484" y="9703"/>
                  </a:lnTo>
                  <a:lnTo>
                    <a:pt x="8443" y="9870"/>
                  </a:lnTo>
                  <a:lnTo>
                    <a:pt x="8505" y="9886"/>
                  </a:lnTo>
                  <a:lnTo>
                    <a:pt x="8546" y="9886"/>
                  </a:lnTo>
                  <a:lnTo>
                    <a:pt x="8628" y="10019"/>
                  </a:lnTo>
                  <a:lnTo>
                    <a:pt x="8689" y="10102"/>
                  </a:lnTo>
                  <a:lnTo>
                    <a:pt x="8689" y="10185"/>
                  </a:lnTo>
                  <a:lnTo>
                    <a:pt x="8607" y="10202"/>
                  </a:lnTo>
                  <a:lnTo>
                    <a:pt x="8484" y="10302"/>
                  </a:lnTo>
                  <a:lnTo>
                    <a:pt x="8443" y="10368"/>
                  </a:lnTo>
                  <a:lnTo>
                    <a:pt x="8402" y="10368"/>
                  </a:lnTo>
                  <a:lnTo>
                    <a:pt x="8402" y="10401"/>
                  </a:lnTo>
                  <a:lnTo>
                    <a:pt x="8300" y="10401"/>
                  </a:lnTo>
                  <a:lnTo>
                    <a:pt x="8218" y="10468"/>
                  </a:lnTo>
                  <a:lnTo>
                    <a:pt x="8177" y="10468"/>
                  </a:lnTo>
                  <a:lnTo>
                    <a:pt x="8136" y="10401"/>
                  </a:lnTo>
                  <a:lnTo>
                    <a:pt x="8033" y="10351"/>
                  </a:lnTo>
                  <a:lnTo>
                    <a:pt x="7890" y="10351"/>
                  </a:lnTo>
                  <a:lnTo>
                    <a:pt x="7828" y="10401"/>
                  </a:lnTo>
                  <a:lnTo>
                    <a:pt x="7808" y="10451"/>
                  </a:lnTo>
                  <a:lnTo>
                    <a:pt x="7706" y="10418"/>
                  </a:lnTo>
                  <a:lnTo>
                    <a:pt x="7624" y="10351"/>
                  </a:lnTo>
                  <a:lnTo>
                    <a:pt x="7624" y="10202"/>
                  </a:lnTo>
                  <a:lnTo>
                    <a:pt x="7439" y="10052"/>
                  </a:lnTo>
                  <a:lnTo>
                    <a:pt x="7357" y="10036"/>
                  </a:lnTo>
                  <a:lnTo>
                    <a:pt x="7296" y="10036"/>
                  </a:lnTo>
                  <a:lnTo>
                    <a:pt x="7296" y="10019"/>
                  </a:lnTo>
                  <a:lnTo>
                    <a:pt x="7255" y="10019"/>
                  </a:lnTo>
                  <a:lnTo>
                    <a:pt x="7255" y="9969"/>
                  </a:lnTo>
                  <a:lnTo>
                    <a:pt x="7234" y="9919"/>
                  </a:lnTo>
                  <a:lnTo>
                    <a:pt x="7234" y="9720"/>
                  </a:lnTo>
                  <a:lnTo>
                    <a:pt x="7214" y="9620"/>
                  </a:lnTo>
                  <a:lnTo>
                    <a:pt x="7173" y="9504"/>
                  </a:lnTo>
                  <a:lnTo>
                    <a:pt x="7091" y="9487"/>
                  </a:lnTo>
                  <a:lnTo>
                    <a:pt x="7050" y="9404"/>
                  </a:lnTo>
                  <a:lnTo>
                    <a:pt x="6783" y="9354"/>
                  </a:lnTo>
                  <a:lnTo>
                    <a:pt x="6558" y="9288"/>
                  </a:lnTo>
                  <a:lnTo>
                    <a:pt x="6455" y="9305"/>
                  </a:lnTo>
                  <a:lnTo>
                    <a:pt x="6394" y="9354"/>
                  </a:lnTo>
                  <a:lnTo>
                    <a:pt x="6394" y="9620"/>
                  </a:lnTo>
                  <a:lnTo>
                    <a:pt x="6332" y="9703"/>
                  </a:lnTo>
                  <a:lnTo>
                    <a:pt x="6250" y="9703"/>
                  </a:lnTo>
                  <a:lnTo>
                    <a:pt x="6128" y="9836"/>
                  </a:lnTo>
                  <a:lnTo>
                    <a:pt x="6128" y="9886"/>
                  </a:lnTo>
                  <a:lnTo>
                    <a:pt x="6230" y="9969"/>
                  </a:lnTo>
                  <a:lnTo>
                    <a:pt x="6373" y="10052"/>
                  </a:lnTo>
                  <a:lnTo>
                    <a:pt x="6517" y="10086"/>
                  </a:lnTo>
                  <a:lnTo>
                    <a:pt x="6701" y="10135"/>
                  </a:lnTo>
                  <a:lnTo>
                    <a:pt x="6722" y="10086"/>
                  </a:lnTo>
                  <a:lnTo>
                    <a:pt x="6763" y="10036"/>
                  </a:lnTo>
                  <a:lnTo>
                    <a:pt x="6824" y="10019"/>
                  </a:lnTo>
                  <a:lnTo>
                    <a:pt x="6886" y="9986"/>
                  </a:lnTo>
                  <a:lnTo>
                    <a:pt x="6886" y="9969"/>
                  </a:lnTo>
                  <a:lnTo>
                    <a:pt x="6906" y="9936"/>
                  </a:lnTo>
                  <a:lnTo>
                    <a:pt x="6947" y="9919"/>
                  </a:lnTo>
                  <a:lnTo>
                    <a:pt x="6968" y="9919"/>
                  </a:lnTo>
                  <a:lnTo>
                    <a:pt x="7029" y="9969"/>
                  </a:lnTo>
                  <a:lnTo>
                    <a:pt x="7091" y="10036"/>
                  </a:lnTo>
                  <a:lnTo>
                    <a:pt x="7111" y="10135"/>
                  </a:lnTo>
                  <a:lnTo>
                    <a:pt x="7091" y="10252"/>
                  </a:lnTo>
                  <a:lnTo>
                    <a:pt x="6988" y="10401"/>
                  </a:lnTo>
                  <a:lnTo>
                    <a:pt x="6947" y="10534"/>
                  </a:lnTo>
                  <a:lnTo>
                    <a:pt x="6886" y="10567"/>
                  </a:lnTo>
                  <a:lnTo>
                    <a:pt x="6845" y="10584"/>
                  </a:lnTo>
                  <a:lnTo>
                    <a:pt x="6619" y="10534"/>
                  </a:lnTo>
                  <a:lnTo>
                    <a:pt x="6373" y="10501"/>
                  </a:lnTo>
                  <a:lnTo>
                    <a:pt x="6250" y="10567"/>
                  </a:lnTo>
                  <a:lnTo>
                    <a:pt x="6107" y="10634"/>
                  </a:lnTo>
                  <a:lnTo>
                    <a:pt x="6046" y="10684"/>
                  </a:lnTo>
                  <a:lnTo>
                    <a:pt x="5964" y="10717"/>
                  </a:lnTo>
                  <a:lnTo>
                    <a:pt x="5902" y="10734"/>
                  </a:lnTo>
                  <a:lnTo>
                    <a:pt x="5800" y="10717"/>
                  </a:lnTo>
                  <a:lnTo>
                    <a:pt x="5718" y="10667"/>
                  </a:lnTo>
                  <a:lnTo>
                    <a:pt x="5656" y="10584"/>
                  </a:lnTo>
                  <a:lnTo>
                    <a:pt x="5574" y="10584"/>
                  </a:lnTo>
                  <a:lnTo>
                    <a:pt x="5513" y="10634"/>
                  </a:lnTo>
                  <a:lnTo>
                    <a:pt x="5472" y="10783"/>
                  </a:lnTo>
                  <a:lnTo>
                    <a:pt x="5451" y="10950"/>
                  </a:lnTo>
                  <a:lnTo>
                    <a:pt x="5390" y="11049"/>
                  </a:lnTo>
                  <a:lnTo>
                    <a:pt x="5308" y="11149"/>
                  </a:lnTo>
                  <a:lnTo>
                    <a:pt x="5144" y="11116"/>
                  </a:lnTo>
                  <a:lnTo>
                    <a:pt x="4980" y="11149"/>
                  </a:lnTo>
                  <a:lnTo>
                    <a:pt x="4877" y="11066"/>
                  </a:lnTo>
                  <a:lnTo>
                    <a:pt x="4775" y="11033"/>
                  </a:lnTo>
                  <a:lnTo>
                    <a:pt x="4672" y="11149"/>
                  </a:lnTo>
                  <a:lnTo>
                    <a:pt x="4550" y="11265"/>
                  </a:lnTo>
                  <a:lnTo>
                    <a:pt x="4468" y="11265"/>
                  </a:lnTo>
                  <a:lnTo>
                    <a:pt x="4386" y="11215"/>
                  </a:lnTo>
                  <a:lnTo>
                    <a:pt x="4181" y="11265"/>
                  </a:lnTo>
                  <a:lnTo>
                    <a:pt x="3935" y="11332"/>
                  </a:lnTo>
                  <a:lnTo>
                    <a:pt x="3914" y="11382"/>
                  </a:lnTo>
                  <a:lnTo>
                    <a:pt x="3812" y="11382"/>
                  </a:lnTo>
                  <a:lnTo>
                    <a:pt x="3791" y="11415"/>
                  </a:lnTo>
                  <a:lnTo>
                    <a:pt x="3730" y="11415"/>
                  </a:lnTo>
                  <a:lnTo>
                    <a:pt x="3668" y="11465"/>
                  </a:lnTo>
                  <a:lnTo>
                    <a:pt x="3607" y="11531"/>
                  </a:lnTo>
                  <a:lnTo>
                    <a:pt x="3545" y="11730"/>
                  </a:lnTo>
                  <a:lnTo>
                    <a:pt x="3484" y="11913"/>
                  </a:lnTo>
                  <a:lnTo>
                    <a:pt x="3299" y="11897"/>
                  </a:lnTo>
                  <a:lnTo>
                    <a:pt x="3156" y="11863"/>
                  </a:lnTo>
                  <a:lnTo>
                    <a:pt x="2951" y="11913"/>
                  </a:lnTo>
                  <a:lnTo>
                    <a:pt x="2767" y="11963"/>
                  </a:lnTo>
                  <a:lnTo>
                    <a:pt x="2664" y="12013"/>
                  </a:lnTo>
                  <a:lnTo>
                    <a:pt x="2541" y="12063"/>
                  </a:lnTo>
                  <a:lnTo>
                    <a:pt x="2398" y="12063"/>
                  </a:lnTo>
                  <a:lnTo>
                    <a:pt x="2275" y="12079"/>
                  </a:lnTo>
                  <a:lnTo>
                    <a:pt x="2234" y="12079"/>
                  </a:lnTo>
                  <a:lnTo>
                    <a:pt x="2213" y="12113"/>
                  </a:lnTo>
                  <a:lnTo>
                    <a:pt x="2172" y="12129"/>
                  </a:lnTo>
                  <a:lnTo>
                    <a:pt x="2152" y="12129"/>
                  </a:lnTo>
                  <a:lnTo>
                    <a:pt x="2111" y="12262"/>
                  </a:lnTo>
                  <a:lnTo>
                    <a:pt x="2070" y="12428"/>
                  </a:lnTo>
                  <a:lnTo>
                    <a:pt x="2070" y="12711"/>
                  </a:lnTo>
                  <a:lnTo>
                    <a:pt x="2090" y="12877"/>
                  </a:lnTo>
                  <a:lnTo>
                    <a:pt x="2090" y="13076"/>
                  </a:lnTo>
                  <a:lnTo>
                    <a:pt x="2070" y="13126"/>
                  </a:lnTo>
                  <a:lnTo>
                    <a:pt x="2029" y="13176"/>
                  </a:lnTo>
                  <a:lnTo>
                    <a:pt x="1967" y="13226"/>
                  </a:lnTo>
                  <a:lnTo>
                    <a:pt x="1844" y="13292"/>
                  </a:lnTo>
                  <a:lnTo>
                    <a:pt x="1762" y="13309"/>
                  </a:lnTo>
                  <a:lnTo>
                    <a:pt x="1680" y="13292"/>
                  </a:lnTo>
                  <a:lnTo>
                    <a:pt x="1578" y="13259"/>
                  </a:lnTo>
                  <a:lnTo>
                    <a:pt x="1517" y="13226"/>
                  </a:lnTo>
                  <a:lnTo>
                    <a:pt x="1517" y="12977"/>
                  </a:lnTo>
                  <a:lnTo>
                    <a:pt x="1496" y="12910"/>
                  </a:lnTo>
                  <a:lnTo>
                    <a:pt x="1476" y="12810"/>
                  </a:lnTo>
                  <a:lnTo>
                    <a:pt x="1435" y="12711"/>
                  </a:lnTo>
                  <a:lnTo>
                    <a:pt x="1435" y="12611"/>
                  </a:lnTo>
                  <a:lnTo>
                    <a:pt x="1476" y="12428"/>
                  </a:lnTo>
                  <a:lnTo>
                    <a:pt x="1496" y="12229"/>
                  </a:lnTo>
                  <a:lnTo>
                    <a:pt x="1353" y="12179"/>
                  </a:lnTo>
                  <a:lnTo>
                    <a:pt x="1189" y="12129"/>
                  </a:lnTo>
                  <a:lnTo>
                    <a:pt x="1045" y="12030"/>
                  </a:lnTo>
                  <a:lnTo>
                    <a:pt x="922" y="11913"/>
                  </a:lnTo>
                  <a:lnTo>
                    <a:pt x="820" y="11847"/>
                  </a:lnTo>
                  <a:lnTo>
                    <a:pt x="717" y="11764"/>
                  </a:lnTo>
                  <a:lnTo>
                    <a:pt x="635" y="11764"/>
                  </a:lnTo>
                  <a:lnTo>
                    <a:pt x="512" y="11730"/>
                  </a:lnTo>
                  <a:lnTo>
                    <a:pt x="430" y="11764"/>
                  </a:lnTo>
                  <a:lnTo>
                    <a:pt x="369" y="11814"/>
                  </a:lnTo>
                  <a:lnTo>
                    <a:pt x="328" y="11863"/>
                  </a:lnTo>
                  <a:lnTo>
                    <a:pt x="328" y="11897"/>
                  </a:lnTo>
                  <a:lnTo>
                    <a:pt x="307" y="12212"/>
                  </a:lnTo>
                  <a:lnTo>
                    <a:pt x="225" y="12329"/>
                  </a:lnTo>
                  <a:lnTo>
                    <a:pt x="184" y="12478"/>
                  </a:lnTo>
                  <a:lnTo>
                    <a:pt x="123" y="12495"/>
                  </a:lnTo>
                  <a:lnTo>
                    <a:pt x="102" y="12545"/>
                  </a:lnTo>
                  <a:lnTo>
                    <a:pt x="41" y="12777"/>
                  </a:lnTo>
                  <a:lnTo>
                    <a:pt x="0" y="13043"/>
                  </a:lnTo>
                  <a:lnTo>
                    <a:pt x="164" y="13176"/>
                  </a:lnTo>
                  <a:lnTo>
                    <a:pt x="307" y="13259"/>
                  </a:lnTo>
                  <a:lnTo>
                    <a:pt x="389" y="13342"/>
                  </a:lnTo>
                  <a:lnTo>
                    <a:pt x="430" y="13409"/>
                  </a:lnTo>
                  <a:lnTo>
                    <a:pt x="492" y="13492"/>
                  </a:lnTo>
                  <a:lnTo>
                    <a:pt x="492" y="13575"/>
                  </a:lnTo>
                  <a:lnTo>
                    <a:pt x="430" y="13674"/>
                  </a:lnTo>
                  <a:lnTo>
                    <a:pt x="389" y="13791"/>
                  </a:lnTo>
                  <a:lnTo>
                    <a:pt x="246" y="13940"/>
                  </a:lnTo>
                  <a:lnTo>
                    <a:pt x="61" y="14040"/>
                  </a:lnTo>
                  <a:lnTo>
                    <a:pt x="61" y="14156"/>
                  </a:lnTo>
                  <a:lnTo>
                    <a:pt x="225" y="14273"/>
                  </a:lnTo>
                  <a:lnTo>
                    <a:pt x="307" y="14406"/>
                  </a:lnTo>
                  <a:lnTo>
                    <a:pt x="430" y="14489"/>
                  </a:lnTo>
                  <a:lnTo>
                    <a:pt x="574" y="14588"/>
                  </a:lnTo>
                  <a:lnTo>
                    <a:pt x="717" y="14754"/>
                  </a:lnTo>
                  <a:lnTo>
                    <a:pt x="840" y="14937"/>
                  </a:lnTo>
                  <a:lnTo>
                    <a:pt x="881" y="15004"/>
                  </a:lnTo>
                  <a:lnTo>
                    <a:pt x="881" y="15369"/>
                  </a:lnTo>
                  <a:lnTo>
                    <a:pt x="902" y="15602"/>
                  </a:lnTo>
                  <a:lnTo>
                    <a:pt x="984" y="15702"/>
                  </a:lnTo>
                  <a:lnTo>
                    <a:pt x="1025" y="15801"/>
                  </a:lnTo>
                  <a:lnTo>
                    <a:pt x="1045" y="15818"/>
                  </a:lnTo>
                  <a:lnTo>
                    <a:pt x="1107" y="15851"/>
                  </a:lnTo>
                  <a:lnTo>
                    <a:pt x="1250" y="15868"/>
                  </a:lnTo>
                  <a:lnTo>
                    <a:pt x="1414" y="15901"/>
                  </a:lnTo>
                  <a:lnTo>
                    <a:pt x="1435" y="15967"/>
                  </a:lnTo>
                  <a:lnTo>
                    <a:pt x="1496" y="16034"/>
                  </a:lnTo>
                  <a:lnTo>
                    <a:pt x="1578" y="16200"/>
                  </a:lnTo>
                  <a:lnTo>
                    <a:pt x="1701" y="16399"/>
                  </a:lnTo>
                  <a:lnTo>
                    <a:pt x="1803" y="16350"/>
                  </a:lnTo>
                  <a:lnTo>
                    <a:pt x="1947" y="16350"/>
                  </a:lnTo>
                  <a:lnTo>
                    <a:pt x="1967" y="16399"/>
                  </a:lnTo>
                  <a:lnTo>
                    <a:pt x="2029" y="16449"/>
                  </a:lnTo>
                  <a:lnTo>
                    <a:pt x="2090" y="16449"/>
                  </a:lnTo>
                  <a:lnTo>
                    <a:pt x="2172" y="16466"/>
                  </a:lnTo>
                  <a:lnTo>
                    <a:pt x="2275" y="16399"/>
                  </a:lnTo>
                  <a:lnTo>
                    <a:pt x="2398" y="16350"/>
                  </a:lnTo>
                  <a:lnTo>
                    <a:pt x="2603" y="16350"/>
                  </a:lnTo>
                  <a:lnTo>
                    <a:pt x="2828" y="16399"/>
                  </a:lnTo>
                  <a:lnTo>
                    <a:pt x="3033" y="16433"/>
                  </a:lnTo>
                  <a:lnTo>
                    <a:pt x="3135" y="16499"/>
                  </a:lnTo>
                  <a:lnTo>
                    <a:pt x="3258" y="16549"/>
                  </a:lnTo>
                  <a:lnTo>
                    <a:pt x="3299" y="16665"/>
                  </a:lnTo>
                  <a:lnTo>
                    <a:pt x="3361" y="16765"/>
                  </a:lnTo>
                  <a:lnTo>
                    <a:pt x="3689" y="16782"/>
                  </a:lnTo>
                  <a:lnTo>
                    <a:pt x="3996" y="16815"/>
                  </a:lnTo>
                  <a:lnTo>
                    <a:pt x="3996" y="16865"/>
                  </a:lnTo>
                  <a:lnTo>
                    <a:pt x="4017" y="16881"/>
                  </a:lnTo>
                  <a:lnTo>
                    <a:pt x="4181" y="16881"/>
                  </a:lnTo>
                  <a:lnTo>
                    <a:pt x="4324" y="16981"/>
                  </a:lnTo>
                  <a:lnTo>
                    <a:pt x="4447" y="17047"/>
                  </a:lnTo>
                  <a:lnTo>
                    <a:pt x="4734" y="17147"/>
                  </a:lnTo>
                  <a:lnTo>
                    <a:pt x="4918" y="17197"/>
                  </a:lnTo>
                  <a:lnTo>
                    <a:pt x="5123" y="17247"/>
                  </a:lnTo>
                  <a:lnTo>
                    <a:pt x="5267" y="17396"/>
                  </a:lnTo>
                  <a:lnTo>
                    <a:pt x="5431" y="17513"/>
                  </a:lnTo>
                  <a:lnTo>
                    <a:pt x="5574" y="17529"/>
                  </a:lnTo>
                  <a:lnTo>
                    <a:pt x="5779" y="17513"/>
                  </a:lnTo>
                  <a:lnTo>
                    <a:pt x="5964" y="17513"/>
                  </a:lnTo>
                  <a:lnTo>
                    <a:pt x="6025" y="17529"/>
                  </a:lnTo>
                  <a:lnTo>
                    <a:pt x="6107" y="17579"/>
                  </a:lnTo>
                  <a:lnTo>
                    <a:pt x="6025" y="17695"/>
                  </a:lnTo>
                  <a:lnTo>
                    <a:pt x="5984" y="17845"/>
                  </a:lnTo>
                  <a:lnTo>
                    <a:pt x="6107" y="17945"/>
                  </a:lnTo>
                  <a:lnTo>
                    <a:pt x="6291" y="18044"/>
                  </a:lnTo>
                  <a:lnTo>
                    <a:pt x="6332" y="18094"/>
                  </a:lnTo>
                  <a:lnTo>
                    <a:pt x="6578" y="18111"/>
                  </a:lnTo>
                  <a:lnTo>
                    <a:pt x="6824" y="18177"/>
                  </a:lnTo>
                  <a:lnTo>
                    <a:pt x="7029" y="18260"/>
                  </a:lnTo>
                  <a:lnTo>
                    <a:pt x="7255" y="18310"/>
                  </a:lnTo>
                  <a:lnTo>
                    <a:pt x="7685" y="18377"/>
                  </a:lnTo>
                  <a:lnTo>
                    <a:pt x="7746" y="18393"/>
                  </a:lnTo>
                  <a:lnTo>
                    <a:pt x="7828" y="18426"/>
                  </a:lnTo>
                  <a:lnTo>
                    <a:pt x="7910" y="18493"/>
                  </a:lnTo>
                  <a:lnTo>
                    <a:pt x="8013" y="18593"/>
                  </a:lnTo>
                  <a:lnTo>
                    <a:pt x="8095" y="18709"/>
                  </a:lnTo>
                  <a:lnTo>
                    <a:pt x="8136" y="18809"/>
                  </a:lnTo>
                  <a:lnTo>
                    <a:pt x="8361" y="18925"/>
                  </a:lnTo>
                  <a:lnTo>
                    <a:pt x="8730" y="19074"/>
                  </a:lnTo>
                  <a:lnTo>
                    <a:pt x="8874" y="19141"/>
                  </a:lnTo>
                  <a:lnTo>
                    <a:pt x="9140" y="19241"/>
                  </a:lnTo>
                  <a:lnTo>
                    <a:pt x="9427" y="19340"/>
                  </a:lnTo>
                  <a:lnTo>
                    <a:pt x="9693" y="19340"/>
                  </a:lnTo>
                  <a:lnTo>
                    <a:pt x="9960" y="19290"/>
                  </a:lnTo>
                  <a:lnTo>
                    <a:pt x="10062" y="19374"/>
                  </a:lnTo>
                  <a:lnTo>
                    <a:pt x="10185" y="19440"/>
                  </a:lnTo>
                  <a:lnTo>
                    <a:pt x="10288" y="19457"/>
                  </a:lnTo>
                  <a:lnTo>
                    <a:pt x="10452" y="19490"/>
                  </a:lnTo>
                  <a:lnTo>
                    <a:pt x="10718" y="19506"/>
                  </a:lnTo>
                  <a:lnTo>
                    <a:pt x="10984" y="19556"/>
                  </a:lnTo>
                  <a:lnTo>
                    <a:pt x="11066" y="19556"/>
                  </a:lnTo>
                  <a:lnTo>
                    <a:pt x="11128" y="19606"/>
                  </a:lnTo>
                  <a:lnTo>
                    <a:pt x="11189" y="19590"/>
                  </a:lnTo>
                  <a:lnTo>
                    <a:pt x="11251" y="19556"/>
                  </a:lnTo>
                  <a:lnTo>
                    <a:pt x="11374" y="19706"/>
                  </a:lnTo>
                  <a:lnTo>
                    <a:pt x="11517" y="19822"/>
                  </a:lnTo>
                  <a:lnTo>
                    <a:pt x="11845" y="19822"/>
                  </a:lnTo>
                  <a:lnTo>
                    <a:pt x="11927" y="19855"/>
                  </a:lnTo>
                  <a:lnTo>
                    <a:pt x="11989" y="19872"/>
                  </a:lnTo>
                  <a:lnTo>
                    <a:pt x="12091" y="19889"/>
                  </a:lnTo>
                  <a:lnTo>
                    <a:pt x="12132" y="19938"/>
                  </a:lnTo>
                  <a:lnTo>
                    <a:pt x="12132" y="20071"/>
                  </a:lnTo>
                  <a:lnTo>
                    <a:pt x="11927" y="20304"/>
                  </a:lnTo>
                  <a:lnTo>
                    <a:pt x="11722" y="20503"/>
                  </a:lnTo>
                  <a:lnTo>
                    <a:pt x="11517" y="20570"/>
                  </a:lnTo>
                  <a:lnTo>
                    <a:pt x="11312" y="20670"/>
                  </a:lnTo>
                  <a:lnTo>
                    <a:pt x="11189" y="20719"/>
                  </a:lnTo>
                  <a:lnTo>
                    <a:pt x="11107" y="20786"/>
                  </a:lnTo>
                  <a:lnTo>
                    <a:pt x="11046" y="20852"/>
                  </a:lnTo>
                  <a:lnTo>
                    <a:pt x="10984" y="20935"/>
                  </a:lnTo>
                  <a:lnTo>
                    <a:pt x="10841" y="21102"/>
                  </a:lnTo>
                  <a:lnTo>
                    <a:pt x="10677" y="21268"/>
                  </a:lnTo>
                  <a:lnTo>
                    <a:pt x="10616" y="21301"/>
                  </a:lnTo>
                  <a:lnTo>
                    <a:pt x="10575" y="21351"/>
                  </a:lnTo>
                  <a:lnTo>
                    <a:pt x="10329" y="21351"/>
                  </a:lnTo>
                  <a:lnTo>
                    <a:pt x="10267" y="21384"/>
                  </a:lnTo>
                  <a:lnTo>
                    <a:pt x="10185" y="21434"/>
                  </a:lnTo>
                  <a:lnTo>
                    <a:pt x="9960" y="21417"/>
                  </a:lnTo>
                  <a:lnTo>
                    <a:pt x="9796" y="21384"/>
                  </a:lnTo>
                  <a:lnTo>
                    <a:pt x="9693" y="21318"/>
                  </a:lnTo>
                  <a:lnTo>
                    <a:pt x="9652" y="21268"/>
                  </a:lnTo>
                  <a:lnTo>
                    <a:pt x="9550" y="21251"/>
                  </a:lnTo>
                  <a:lnTo>
                    <a:pt x="9468" y="21251"/>
                  </a:lnTo>
                  <a:lnTo>
                    <a:pt x="9406" y="21301"/>
                  </a:lnTo>
                  <a:lnTo>
                    <a:pt x="9324" y="21351"/>
                  </a:lnTo>
                  <a:lnTo>
                    <a:pt x="9222" y="21367"/>
                  </a:lnTo>
                  <a:lnTo>
                    <a:pt x="9140" y="21367"/>
                  </a:lnTo>
                  <a:lnTo>
                    <a:pt x="9099" y="21434"/>
                  </a:lnTo>
                  <a:lnTo>
                    <a:pt x="9079" y="21517"/>
                  </a:lnTo>
                  <a:lnTo>
                    <a:pt x="9161" y="21583"/>
                  </a:lnTo>
                  <a:lnTo>
                    <a:pt x="9591" y="21600"/>
                  </a:lnTo>
                  <a:lnTo>
                    <a:pt x="10329" y="21600"/>
                  </a:lnTo>
                  <a:lnTo>
                    <a:pt x="10575" y="21583"/>
                  </a:lnTo>
                  <a:lnTo>
                    <a:pt x="10616" y="21534"/>
                  </a:lnTo>
                  <a:lnTo>
                    <a:pt x="10677" y="21517"/>
                  </a:lnTo>
                  <a:lnTo>
                    <a:pt x="10923" y="21534"/>
                  </a:lnTo>
                  <a:lnTo>
                    <a:pt x="11169" y="21567"/>
                  </a:lnTo>
                  <a:lnTo>
                    <a:pt x="11251" y="21583"/>
                  </a:lnTo>
                  <a:lnTo>
                    <a:pt x="11374" y="21583"/>
                  </a:lnTo>
                  <a:lnTo>
                    <a:pt x="11394" y="21567"/>
                  </a:lnTo>
                  <a:lnTo>
                    <a:pt x="11456" y="21534"/>
                  </a:lnTo>
                  <a:lnTo>
                    <a:pt x="11476" y="21517"/>
                  </a:lnTo>
                  <a:lnTo>
                    <a:pt x="11476" y="21467"/>
                  </a:lnTo>
                  <a:lnTo>
                    <a:pt x="11579" y="21417"/>
                  </a:lnTo>
                  <a:lnTo>
                    <a:pt x="11661" y="21417"/>
                  </a:lnTo>
                  <a:lnTo>
                    <a:pt x="11763" y="21384"/>
                  </a:lnTo>
                  <a:lnTo>
                    <a:pt x="11866" y="21417"/>
                  </a:lnTo>
                  <a:lnTo>
                    <a:pt x="12091" y="21434"/>
                  </a:lnTo>
                  <a:lnTo>
                    <a:pt x="12255" y="21434"/>
                  </a:lnTo>
                  <a:lnTo>
                    <a:pt x="12357" y="21384"/>
                  </a:lnTo>
                  <a:lnTo>
                    <a:pt x="12460" y="21351"/>
                  </a:lnTo>
                  <a:lnTo>
                    <a:pt x="12624" y="21318"/>
                  </a:lnTo>
                  <a:lnTo>
                    <a:pt x="12726" y="21367"/>
                  </a:lnTo>
                  <a:lnTo>
                    <a:pt x="12767" y="21318"/>
                  </a:lnTo>
                  <a:lnTo>
                    <a:pt x="12849" y="21301"/>
                  </a:lnTo>
                  <a:lnTo>
                    <a:pt x="12972" y="21218"/>
                  </a:lnTo>
                  <a:lnTo>
                    <a:pt x="13116" y="21168"/>
                  </a:lnTo>
                  <a:lnTo>
                    <a:pt x="13444" y="21201"/>
                  </a:lnTo>
                  <a:lnTo>
                    <a:pt x="13772" y="21168"/>
                  </a:lnTo>
                  <a:lnTo>
                    <a:pt x="14140" y="21035"/>
                  </a:lnTo>
                  <a:lnTo>
                    <a:pt x="14509" y="20935"/>
                  </a:lnTo>
                  <a:lnTo>
                    <a:pt x="14899" y="20836"/>
                  </a:lnTo>
                  <a:lnTo>
                    <a:pt x="15268" y="20769"/>
                  </a:lnTo>
                  <a:lnTo>
                    <a:pt x="15616" y="20686"/>
                  </a:lnTo>
                  <a:lnTo>
                    <a:pt x="15759" y="20620"/>
                  </a:lnTo>
                  <a:lnTo>
                    <a:pt x="15882" y="20553"/>
                  </a:lnTo>
                  <a:lnTo>
                    <a:pt x="16026" y="20454"/>
                  </a:lnTo>
                  <a:lnTo>
                    <a:pt x="16087" y="20354"/>
                  </a:lnTo>
                  <a:lnTo>
                    <a:pt x="16128" y="20304"/>
                  </a:lnTo>
                  <a:lnTo>
                    <a:pt x="16149" y="20287"/>
                  </a:lnTo>
                  <a:lnTo>
                    <a:pt x="16333" y="20287"/>
                  </a:lnTo>
                  <a:lnTo>
                    <a:pt x="16415" y="20304"/>
                  </a:lnTo>
                  <a:lnTo>
                    <a:pt x="16579" y="20254"/>
                  </a:lnTo>
                  <a:lnTo>
                    <a:pt x="16723" y="20238"/>
                  </a:lnTo>
                  <a:lnTo>
                    <a:pt x="16846" y="20138"/>
                  </a:lnTo>
                  <a:lnTo>
                    <a:pt x="17050" y="20071"/>
                  </a:lnTo>
                  <a:lnTo>
                    <a:pt x="17214" y="19988"/>
                  </a:lnTo>
                  <a:lnTo>
                    <a:pt x="17276" y="19938"/>
                  </a:lnTo>
                  <a:lnTo>
                    <a:pt x="17378" y="19889"/>
                  </a:lnTo>
                  <a:lnTo>
                    <a:pt x="17460" y="19855"/>
                  </a:lnTo>
                  <a:lnTo>
                    <a:pt x="17501" y="19756"/>
                  </a:lnTo>
                  <a:lnTo>
                    <a:pt x="17727" y="19623"/>
                  </a:lnTo>
                  <a:lnTo>
                    <a:pt x="17973" y="19506"/>
                  </a:lnTo>
                  <a:lnTo>
                    <a:pt x="18096" y="19457"/>
                  </a:lnTo>
                  <a:lnTo>
                    <a:pt x="18198" y="19374"/>
                  </a:lnTo>
                  <a:lnTo>
                    <a:pt x="18383" y="19290"/>
                  </a:lnTo>
                  <a:lnTo>
                    <a:pt x="18587" y="19191"/>
                  </a:lnTo>
                  <a:lnTo>
                    <a:pt x="18649" y="19141"/>
                  </a:lnTo>
                  <a:lnTo>
                    <a:pt x="18731" y="19108"/>
                  </a:lnTo>
                  <a:lnTo>
                    <a:pt x="18915" y="19008"/>
                  </a:lnTo>
                  <a:lnTo>
                    <a:pt x="19284" y="18709"/>
                  </a:lnTo>
                  <a:lnTo>
                    <a:pt x="19387" y="18543"/>
                  </a:lnTo>
                  <a:lnTo>
                    <a:pt x="19448" y="18543"/>
                  </a:lnTo>
                  <a:lnTo>
                    <a:pt x="19489" y="18476"/>
                  </a:lnTo>
                  <a:lnTo>
                    <a:pt x="19551" y="18393"/>
                  </a:lnTo>
                  <a:lnTo>
                    <a:pt x="19715" y="18327"/>
                  </a:lnTo>
                  <a:lnTo>
                    <a:pt x="19776" y="18277"/>
                  </a:lnTo>
                  <a:lnTo>
                    <a:pt x="19838" y="18260"/>
                  </a:lnTo>
                  <a:lnTo>
                    <a:pt x="19981" y="18161"/>
                  </a:lnTo>
                  <a:lnTo>
                    <a:pt x="20145" y="18011"/>
                  </a:lnTo>
                  <a:lnTo>
                    <a:pt x="21293" y="16981"/>
                  </a:lnTo>
                  <a:lnTo>
                    <a:pt x="21395" y="16865"/>
                  </a:lnTo>
                  <a:lnTo>
                    <a:pt x="21498" y="16732"/>
                  </a:lnTo>
                  <a:lnTo>
                    <a:pt x="21498" y="16615"/>
                  </a:lnTo>
                  <a:lnTo>
                    <a:pt x="21416" y="16516"/>
                  </a:lnTo>
                  <a:lnTo>
                    <a:pt x="21416" y="16383"/>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2" name="Freeform 123"/>
            <p:cNvSpPr/>
            <p:nvPr/>
          </p:nvSpPr>
          <p:spPr>
            <a:xfrm>
              <a:off x="3684587" y="3222303"/>
              <a:ext cx="296864" cy="199046"/>
            </a:xfrm>
            <a:custGeom>
              <a:avLst/>
              <a:gdLst/>
              <a:ahLst/>
              <a:cxnLst>
                <a:cxn ang="0">
                  <a:pos x="wd2" y="hd2"/>
                </a:cxn>
                <a:cxn ang="5400000">
                  <a:pos x="wd2" y="hd2"/>
                </a:cxn>
                <a:cxn ang="10800000">
                  <a:pos x="wd2" y="hd2"/>
                </a:cxn>
                <a:cxn ang="16200000">
                  <a:pos x="wd2" y="hd2"/>
                </a:cxn>
              </a:cxnLst>
              <a:rect l="0" t="0" r="r" b="b"/>
              <a:pathLst>
                <a:path w="21600" h="21600" extrusionOk="0">
                  <a:moveTo>
                    <a:pt x="18597" y="20241"/>
                  </a:moveTo>
                  <a:lnTo>
                    <a:pt x="18943" y="20996"/>
                  </a:lnTo>
                  <a:lnTo>
                    <a:pt x="19405" y="21449"/>
                  </a:lnTo>
                  <a:lnTo>
                    <a:pt x="20329" y="21600"/>
                  </a:lnTo>
                  <a:lnTo>
                    <a:pt x="21138" y="21600"/>
                  </a:lnTo>
                  <a:lnTo>
                    <a:pt x="21484" y="21147"/>
                  </a:lnTo>
                  <a:lnTo>
                    <a:pt x="21600" y="20694"/>
                  </a:lnTo>
                  <a:lnTo>
                    <a:pt x="21600" y="20543"/>
                  </a:lnTo>
                  <a:lnTo>
                    <a:pt x="21253" y="19938"/>
                  </a:lnTo>
                  <a:lnTo>
                    <a:pt x="20445" y="19485"/>
                  </a:lnTo>
                  <a:lnTo>
                    <a:pt x="19636" y="19183"/>
                  </a:lnTo>
                  <a:lnTo>
                    <a:pt x="19174" y="19032"/>
                  </a:lnTo>
                  <a:lnTo>
                    <a:pt x="18943" y="19032"/>
                  </a:lnTo>
                  <a:lnTo>
                    <a:pt x="17788" y="17069"/>
                  </a:lnTo>
                  <a:lnTo>
                    <a:pt x="17904" y="16162"/>
                  </a:lnTo>
                  <a:lnTo>
                    <a:pt x="17673" y="15256"/>
                  </a:lnTo>
                  <a:lnTo>
                    <a:pt x="16980" y="15105"/>
                  </a:lnTo>
                  <a:lnTo>
                    <a:pt x="16402" y="14803"/>
                  </a:lnTo>
                  <a:lnTo>
                    <a:pt x="14901" y="14652"/>
                  </a:lnTo>
                  <a:lnTo>
                    <a:pt x="13399" y="14199"/>
                  </a:lnTo>
                  <a:lnTo>
                    <a:pt x="13283" y="14199"/>
                  </a:lnTo>
                  <a:lnTo>
                    <a:pt x="13052" y="13897"/>
                  </a:lnTo>
                  <a:lnTo>
                    <a:pt x="11782" y="11782"/>
                  </a:lnTo>
                  <a:lnTo>
                    <a:pt x="10396" y="9818"/>
                  </a:lnTo>
                  <a:lnTo>
                    <a:pt x="10049" y="8761"/>
                  </a:lnTo>
                  <a:lnTo>
                    <a:pt x="9356" y="7552"/>
                  </a:lnTo>
                  <a:lnTo>
                    <a:pt x="8779" y="6948"/>
                  </a:lnTo>
                  <a:lnTo>
                    <a:pt x="7855" y="6344"/>
                  </a:lnTo>
                  <a:lnTo>
                    <a:pt x="7739" y="5891"/>
                  </a:lnTo>
                  <a:lnTo>
                    <a:pt x="7393" y="5891"/>
                  </a:lnTo>
                  <a:lnTo>
                    <a:pt x="7046" y="4683"/>
                  </a:lnTo>
                  <a:lnTo>
                    <a:pt x="6584" y="4078"/>
                  </a:lnTo>
                  <a:lnTo>
                    <a:pt x="6006" y="3474"/>
                  </a:lnTo>
                  <a:lnTo>
                    <a:pt x="5544" y="3021"/>
                  </a:lnTo>
                  <a:lnTo>
                    <a:pt x="4389" y="2115"/>
                  </a:lnTo>
                  <a:lnTo>
                    <a:pt x="2310" y="755"/>
                  </a:lnTo>
                  <a:lnTo>
                    <a:pt x="1502" y="151"/>
                  </a:lnTo>
                  <a:lnTo>
                    <a:pt x="1155" y="0"/>
                  </a:lnTo>
                  <a:lnTo>
                    <a:pt x="809" y="0"/>
                  </a:lnTo>
                  <a:lnTo>
                    <a:pt x="578" y="302"/>
                  </a:lnTo>
                  <a:lnTo>
                    <a:pt x="231" y="1057"/>
                  </a:lnTo>
                  <a:lnTo>
                    <a:pt x="0" y="1208"/>
                  </a:lnTo>
                  <a:lnTo>
                    <a:pt x="578" y="2115"/>
                  </a:lnTo>
                  <a:lnTo>
                    <a:pt x="1155" y="2568"/>
                  </a:lnTo>
                  <a:lnTo>
                    <a:pt x="1848" y="3021"/>
                  </a:lnTo>
                  <a:lnTo>
                    <a:pt x="2310" y="3474"/>
                  </a:lnTo>
                  <a:lnTo>
                    <a:pt x="3696" y="4683"/>
                  </a:lnTo>
                  <a:lnTo>
                    <a:pt x="5082" y="6042"/>
                  </a:lnTo>
                  <a:lnTo>
                    <a:pt x="5775" y="6495"/>
                  </a:lnTo>
                  <a:lnTo>
                    <a:pt x="6237" y="7099"/>
                  </a:lnTo>
                  <a:lnTo>
                    <a:pt x="6699" y="7855"/>
                  </a:lnTo>
                  <a:lnTo>
                    <a:pt x="6930" y="8912"/>
                  </a:lnTo>
                  <a:lnTo>
                    <a:pt x="7508" y="10422"/>
                  </a:lnTo>
                  <a:lnTo>
                    <a:pt x="8086" y="11178"/>
                  </a:lnTo>
                  <a:lnTo>
                    <a:pt x="8779" y="11782"/>
                  </a:lnTo>
                  <a:lnTo>
                    <a:pt x="9241" y="12235"/>
                  </a:lnTo>
                  <a:lnTo>
                    <a:pt x="9703" y="12839"/>
                  </a:lnTo>
                  <a:lnTo>
                    <a:pt x="10049" y="13745"/>
                  </a:lnTo>
                  <a:lnTo>
                    <a:pt x="10049" y="14652"/>
                  </a:lnTo>
                  <a:lnTo>
                    <a:pt x="10627" y="15709"/>
                  </a:lnTo>
                  <a:lnTo>
                    <a:pt x="11204" y="16313"/>
                  </a:lnTo>
                  <a:lnTo>
                    <a:pt x="12128" y="16766"/>
                  </a:lnTo>
                  <a:lnTo>
                    <a:pt x="12706" y="17673"/>
                  </a:lnTo>
                  <a:lnTo>
                    <a:pt x="13052" y="17824"/>
                  </a:lnTo>
                  <a:lnTo>
                    <a:pt x="15940" y="17824"/>
                  </a:lnTo>
                  <a:lnTo>
                    <a:pt x="16749" y="18277"/>
                  </a:lnTo>
                  <a:lnTo>
                    <a:pt x="17326" y="18579"/>
                  </a:lnTo>
                  <a:lnTo>
                    <a:pt x="18250" y="19485"/>
                  </a:lnTo>
                  <a:lnTo>
                    <a:pt x="18597" y="2024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3" name="Freeform 124"/>
            <p:cNvSpPr/>
            <p:nvPr/>
          </p:nvSpPr>
          <p:spPr>
            <a:xfrm>
              <a:off x="3684587" y="3222303"/>
              <a:ext cx="296864" cy="199046"/>
            </a:xfrm>
            <a:custGeom>
              <a:avLst/>
              <a:gdLst/>
              <a:ahLst/>
              <a:cxnLst>
                <a:cxn ang="0">
                  <a:pos x="wd2" y="hd2"/>
                </a:cxn>
                <a:cxn ang="5400000">
                  <a:pos x="wd2" y="hd2"/>
                </a:cxn>
                <a:cxn ang="10800000">
                  <a:pos x="wd2" y="hd2"/>
                </a:cxn>
                <a:cxn ang="16200000">
                  <a:pos x="wd2" y="hd2"/>
                </a:cxn>
              </a:cxnLst>
              <a:rect l="0" t="0" r="r" b="b"/>
              <a:pathLst>
                <a:path w="21600" h="21600" extrusionOk="0">
                  <a:moveTo>
                    <a:pt x="18597" y="20241"/>
                  </a:moveTo>
                  <a:lnTo>
                    <a:pt x="18943" y="20996"/>
                  </a:lnTo>
                  <a:lnTo>
                    <a:pt x="19405" y="21449"/>
                  </a:lnTo>
                  <a:lnTo>
                    <a:pt x="20329" y="21600"/>
                  </a:lnTo>
                  <a:lnTo>
                    <a:pt x="21138" y="21600"/>
                  </a:lnTo>
                  <a:lnTo>
                    <a:pt x="21484" y="21147"/>
                  </a:lnTo>
                  <a:lnTo>
                    <a:pt x="21600" y="20694"/>
                  </a:lnTo>
                  <a:lnTo>
                    <a:pt x="21600" y="20543"/>
                  </a:lnTo>
                  <a:lnTo>
                    <a:pt x="21253" y="19938"/>
                  </a:lnTo>
                  <a:lnTo>
                    <a:pt x="20445" y="19485"/>
                  </a:lnTo>
                  <a:lnTo>
                    <a:pt x="19636" y="19183"/>
                  </a:lnTo>
                  <a:lnTo>
                    <a:pt x="19174" y="19032"/>
                  </a:lnTo>
                  <a:lnTo>
                    <a:pt x="18943" y="19032"/>
                  </a:lnTo>
                  <a:lnTo>
                    <a:pt x="17788" y="17069"/>
                  </a:lnTo>
                  <a:lnTo>
                    <a:pt x="17904" y="16162"/>
                  </a:lnTo>
                  <a:lnTo>
                    <a:pt x="17673" y="15256"/>
                  </a:lnTo>
                  <a:lnTo>
                    <a:pt x="16980" y="15105"/>
                  </a:lnTo>
                  <a:lnTo>
                    <a:pt x="16402" y="14803"/>
                  </a:lnTo>
                  <a:lnTo>
                    <a:pt x="14901" y="14652"/>
                  </a:lnTo>
                  <a:lnTo>
                    <a:pt x="13399" y="14199"/>
                  </a:lnTo>
                  <a:lnTo>
                    <a:pt x="13283" y="14199"/>
                  </a:lnTo>
                  <a:lnTo>
                    <a:pt x="13052" y="13897"/>
                  </a:lnTo>
                  <a:lnTo>
                    <a:pt x="11782" y="11782"/>
                  </a:lnTo>
                  <a:lnTo>
                    <a:pt x="10396" y="9818"/>
                  </a:lnTo>
                  <a:lnTo>
                    <a:pt x="10049" y="8761"/>
                  </a:lnTo>
                  <a:lnTo>
                    <a:pt x="9356" y="7552"/>
                  </a:lnTo>
                  <a:lnTo>
                    <a:pt x="8779" y="6948"/>
                  </a:lnTo>
                  <a:lnTo>
                    <a:pt x="7855" y="6344"/>
                  </a:lnTo>
                  <a:lnTo>
                    <a:pt x="7739" y="5891"/>
                  </a:lnTo>
                  <a:lnTo>
                    <a:pt x="7393" y="5891"/>
                  </a:lnTo>
                  <a:lnTo>
                    <a:pt x="7046" y="4683"/>
                  </a:lnTo>
                  <a:lnTo>
                    <a:pt x="6584" y="4078"/>
                  </a:lnTo>
                  <a:lnTo>
                    <a:pt x="6006" y="3474"/>
                  </a:lnTo>
                  <a:lnTo>
                    <a:pt x="5544" y="3021"/>
                  </a:lnTo>
                  <a:lnTo>
                    <a:pt x="4389" y="2115"/>
                  </a:lnTo>
                  <a:lnTo>
                    <a:pt x="2310" y="755"/>
                  </a:lnTo>
                  <a:lnTo>
                    <a:pt x="1502" y="151"/>
                  </a:lnTo>
                  <a:lnTo>
                    <a:pt x="1155" y="0"/>
                  </a:lnTo>
                  <a:lnTo>
                    <a:pt x="809" y="0"/>
                  </a:lnTo>
                  <a:lnTo>
                    <a:pt x="578" y="302"/>
                  </a:lnTo>
                  <a:lnTo>
                    <a:pt x="231" y="1057"/>
                  </a:lnTo>
                  <a:lnTo>
                    <a:pt x="0" y="1208"/>
                  </a:lnTo>
                  <a:lnTo>
                    <a:pt x="578" y="2115"/>
                  </a:lnTo>
                  <a:lnTo>
                    <a:pt x="1155" y="2568"/>
                  </a:lnTo>
                  <a:lnTo>
                    <a:pt x="1848" y="3021"/>
                  </a:lnTo>
                  <a:lnTo>
                    <a:pt x="2310" y="3474"/>
                  </a:lnTo>
                  <a:lnTo>
                    <a:pt x="3696" y="4683"/>
                  </a:lnTo>
                  <a:lnTo>
                    <a:pt x="5082" y="6042"/>
                  </a:lnTo>
                  <a:lnTo>
                    <a:pt x="5775" y="6495"/>
                  </a:lnTo>
                  <a:lnTo>
                    <a:pt x="6237" y="7099"/>
                  </a:lnTo>
                  <a:lnTo>
                    <a:pt x="6699" y="7855"/>
                  </a:lnTo>
                  <a:lnTo>
                    <a:pt x="6930" y="8912"/>
                  </a:lnTo>
                  <a:lnTo>
                    <a:pt x="7508" y="10422"/>
                  </a:lnTo>
                  <a:lnTo>
                    <a:pt x="8086" y="11178"/>
                  </a:lnTo>
                  <a:lnTo>
                    <a:pt x="8779" y="11782"/>
                  </a:lnTo>
                  <a:lnTo>
                    <a:pt x="9241" y="12235"/>
                  </a:lnTo>
                  <a:lnTo>
                    <a:pt x="9703" y="12839"/>
                  </a:lnTo>
                  <a:lnTo>
                    <a:pt x="10049" y="13745"/>
                  </a:lnTo>
                  <a:lnTo>
                    <a:pt x="10049" y="14652"/>
                  </a:lnTo>
                  <a:lnTo>
                    <a:pt x="10627" y="15709"/>
                  </a:lnTo>
                  <a:lnTo>
                    <a:pt x="11204" y="16313"/>
                  </a:lnTo>
                  <a:lnTo>
                    <a:pt x="12128" y="16766"/>
                  </a:lnTo>
                  <a:lnTo>
                    <a:pt x="12706" y="17673"/>
                  </a:lnTo>
                  <a:lnTo>
                    <a:pt x="13052" y="17824"/>
                  </a:lnTo>
                  <a:lnTo>
                    <a:pt x="15940" y="17824"/>
                  </a:lnTo>
                  <a:lnTo>
                    <a:pt x="16749" y="18277"/>
                  </a:lnTo>
                  <a:lnTo>
                    <a:pt x="17326" y="18579"/>
                  </a:lnTo>
                  <a:lnTo>
                    <a:pt x="18250" y="19485"/>
                  </a:lnTo>
                  <a:lnTo>
                    <a:pt x="18597" y="20241"/>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4" name="Freeform 125"/>
            <p:cNvSpPr/>
            <p:nvPr/>
          </p:nvSpPr>
          <p:spPr>
            <a:xfrm>
              <a:off x="3919537" y="2114331"/>
              <a:ext cx="31751" cy="22272"/>
            </a:xfrm>
            <a:custGeom>
              <a:avLst/>
              <a:gdLst/>
              <a:ahLst/>
              <a:cxnLst>
                <a:cxn ang="0">
                  <a:pos x="wd2" y="hd2"/>
                </a:cxn>
                <a:cxn ang="5400000">
                  <a:pos x="wd2" y="hd2"/>
                </a:cxn>
                <a:cxn ang="10800000">
                  <a:pos x="wd2" y="hd2"/>
                </a:cxn>
                <a:cxn ang="16200000">
                  <a:pos x="wd2" y="hd2"/>
                </a:cxn>
              </a:cxnLst>
              <a:rect l="0" t="0" r="r" b="b"/>
              <a:pathLst>
                <a:path w="21600" h="21600" extrusionOk="0">
                  <a:moveTo>
                    <a:pt x="6480" y="20250"/>
                  </a:moveTo>
                  <a:lnTo>
                    <a:pt x="19440" y="20250"/>
                  </a:lnTo>
                  <a:lnTo>
                    <a:pt x="21600" y="8100"/>
                  </a:lnTo>
                  <a:lnTo>
                    <a:pt x="20520" y="4050"/>
                  </a:lnTo>
                  <a:lnTo>
                    <a:pt x="17280" y="0"/>
                  </a:lnTo>
                  <a:lnTo>
                    <a:pt x="9720" y="0"/>
                  </a:lnTo>
                  <a:lnTo>
                    <a:pt x="3240" y="10800"/>
                  </a:lnTo>
                  <a:lnTo>
                    <a:pt x="0" y="20250"/>
                  </a:lnTo>
                  <a:lnTo>
                    <a:pt x="2160" y="21600"/>
                  </a:lnTo>
                  <a:lnTo>
                    <a:pt x="6480" y="21600"/>
                  </a:lnTo>
                  <a:lnTo>
                    <a:pt x="6480" y="20250"/>
                  </a:lnTo>
                  <a:close/>
                </a:path>
              </a:pathLst>
            </a:custGeom>
            <a:solidFill>
              <a:srgbClr val="56BBE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5" name="Freeform 126"/>
            <p:cNvSpPr/>
            <p:nvPr/>
          </p:nvSpPr>
          <p:spPr>
            <a:xfrm>
              <a:off x="3919537" y="2114331"/>
              <a:ext cx="31751" cy="22272"/>
            </a:xfrm>
            <a:custGeom>
              <a:avLst/>
              <a:gdLst/>
              <a:ahLst/>
              <a:cxnLst>
                <a:cxn ang="0">
                  <a:pos x="wd2" y="hd2"/>
                </a:cxn>
                <a:cxn ang="5400000">
                  <a:pos x="wd2" y="hd2"/>
                </a:cxn>
                <a:cxn ang="10800000">
                  <a:pos x="wd2" y="hd2"/>
                </a:cxn>
                <a:cxn ang="16200000">
                  <a:pos x="wd2" y="hd2"/>
                </a:cxn>
              </a:cxnLst>
              <a:rect l="0" t="0" r="r" b="b"/>
              <a:pathLst>
                <a:path w="21600" h="21600" extrusionOk="0">
                  <a:moveTo>
                    <a:pt x="6480" y="20250"/>
                  </a:moveTo>
                  <a:lnTo>
                    <a:pt x="19440" y="20250"/>
                  </a:lnTo>
                  <a:lnTo>
                    <a:pt x="21600" y="8100"/>
                  </a:lnTo>
                  <a:lnTo>
                    <a:pt x="20520" y="4050"/>
                  </a:lnTo>
                  <a:lnTo>
                    <a:pt x="17280" y="0"/>
                  </a:lnTo>
                  <a:lnTo>
                    <a:pt x="9720" y="0"/>
                  </a:lnTo>
                  <a:lnTo>
                    <a:pt x="3240" y="10800"/>
                  </a:lnTo>
                  <a:lnTo>
                    <a:pt x="0" y="20250"/>
                  </a:lnTo>
                  <a:lnTo>
                    <a:pt x="2160" y="21600"/>
                  </a:lnTo>
                  <a:lnTo>
                    <a:pt x="6480" y="21600"/>
                  </a:lnTo>
                  <a:lnTo>
                    <a:pt x="6480" y="2025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6" name="Freeform 127"/>
            <p:cNvSpPr/>
            <p:nvPr/>
          </p:nvSpPr>
          <p:spPr>
            <a:xfrm>
              <a:off x="3791214" y="2282639"/>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19200" y="12960"/>
                  </a:moveTo>
                  <a:lnTo>
                    <a:pt x="21600" y="6480"/>
                  </a:lnTo>
                  <a:lnTo>
                    <a:pt x="21600" y="0"/>
                  </a:lnTo>
                  <a:lnTo>
                    <a:pt x="12000" y="4320"/>
                  </a:lnTo>
                  <a:lnTo>
                    <a:pt x="0" y="12960"/>
                  </a:lnTo>
                  <a:lnTo>
                    <a:pt x="0" y="17280"/>
                  </a:lnTo>
                  <a:lnTo>
                    <a:pt x="7200" y="21600"/>
                  </a:lnTo>
                  <a:lnTo>
                    <a:pt x="19200" y="12960"/>
                  </a:lnTo>
                  <a:close/>
                </a:path>
              </a:pathLst>
            </a:custGeom>
            <a:solidFill>
              <a:srgbClr val="811D7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7" name="Freeform 128"/>
            <p:cNvSpPr/>
            <p:nvPr/>
          </p:nvSpPr>
          <p:spPr>
            <a:xfrm>
              <a:off x="3791214" y="2282639"/>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19200" y="12960"/>
                  </a:moveTo>
                  <a:lnTo>
                    <a:pt x="21600" y="6480"/>
                  </a:lnTo>
                  <a:lnTo>
                    <a:pt x="21600" y="0"/>
                  </a:lnTo>
                  <a:lnTo>
                    <a:pt x="12000" y="4320"/>
                  </a:lnTo>
                  <a:lnTo>
                    <a:pt x="0" y="12960"/>
                  </a:lnTo>
                  <a:lnTo>
                    <a:pt x="0" y="17280"/>
                  </a:lnTo>
                  <a:lnTo>
                    <a:pt x="7200" y="21600"/>
                  </a:lnTo>
                  <a:lnTo>
                    <a:pt x="19200" y="1296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8" name="Freeform 129"/>
            <p:cNvSpPr/>
            <p:nvPr/>
          </p:nvSpPr>
          <p:spPr>
            <a:xfrm>
              <a:off x="3662362" y="2413595"/>
              <a:ext cx="42864" cy="40367"/>
            </a:xfrm>
            <a:custGeom>
              <a:avLst/>
              <a:gdLst/>
              <a:ahLst/>
              <a:cxnLst>
                <a:cxn ang="0">
                  <a:pos x="wd2" y="hd2"/>
                </a:cxn>
                <a:cxn ang="5400000">
                  <a:pos x="wd2" y="hd2"/>
                </a:cxn>
                <a:cxn ang="10800000">
                  <a:pos x="wd2" y="hd2"/>
                </a:cxn>
                <a:cxn ang="16200000">
                  <a:pos x="wd2" y="hd2"/>
                </a:cxn>
              </a:cxnLst>
              <a:rect l="0" t="0" r="r" b="b"/>
              <a:pathLst>
                <a:path w="21600" h="21600" extrusionOk="0">
                  <a:moveTo>
                    <a:pt x="8000" y="21600"/>
                  </a:moveTo>
                  <a:lnTo>
                    <a:pt x="3200" y="21600"/>
                  </a:lnTo>
                  <a:lnTo>
                    <a:pt x="0" y="18621"/>
                  </a:lnTo>
                  <a:lnTo>
                    <a:pt x="0" y="11917"/>
                  </a:lnTo>
                  <a:lnTo>
                    <a:pt x="5600" y="6703"/>
                  </a:lnTo>
                  <a:lnTo>
                    <a:pt x="13600" y="2234"/>
                  </a:lnTo>
                  <a:lnTo>
                    <a:pt x="15200" y="0"/>
                  </a:lnTo>
                  <a:lnTo>
                    <a:pt x="19200" y="0"/>
                  </a:lnTo>
                  <a:lnTo>
                    <a:pt x="21600" y="2234"/>
                  </a:lnTo>
                  <a:lnTo>
                    <a:pt x="21600" y="2979"/>
                  </a:lnTo>
                  <a:lnTo>
                    <a:pt x="19200" y="5214"/>
                  </a:lnTo>
                  <a:lnTo>
                    <a:pt x="16000" y="7448"/>
                  </a:lnTo>
                  <a:lnTo>
                    <a:pt x="12800" y="8938"/>
                  </a:lnTo>
                  <a:lnTo>
                    <a:pt x="10400" y="9683"/>
                  </a:lnTo>
                  <a:lnTo>
                    <a:pt x="8800" y="14897"/>
                  </a:lnTo>
                  <a:lnTo>
                    <a:pt x="80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699" name="Freeform 130"/>
            <p:cNvSpPr/>
            <p:nvPr/>
          </p:nvSpPr>
          <p:spPr>
            <a:xfrm>
              <a:off x="3662362" y="2413595"/>
              <a:ext cx="42864" cy="40367"/>
            </a:xfrm>
            <a:custGeom>
              <a:avLst/>
              <a:gdLst/>
              <a:ahLst/>
              <a:cxnLst>
                <a:cxn ang="0">
                  <a:pos x="wd2" y="hd2"/>
                </a:cxn>
                <a:cxn ang="5400000">
                  <a:pos x="wd2" y="hd2"/>
                </a:cxn>
                <a:cxn ang="10800000">
                  <a:pos x="wd2" y="hd2"/>
                </a:cxn>
                <a:cxn ang="16200000">
                  <a:pos x="wd2" y="hd2"/>
                </a:cxn>
              </a:cxnLst>
              <a:rect l="0" t="0" r="r" b="b"/>
              <a:pathLst>
                <a:path w="21600" h="21600" extrusionOk="0">
                  <a:moveTo>
                    <a:pt x="8000" y="21600"/>
                  </a:moveTo>
                  <a:lnTo>
                    <a:pt x="3200" y="21600"/>
                  </a:lnTo>
                  <a:lnTo>
                    <a:pt x="0" y="18621"/>
                  </a:lnTo>
                  <a:lnTo>
                    <a:pt x="0" y="11917"/>
                  </a:lnTo>
                  <a:lnTo>
                    <a:pt x="5600" y="6703"/>
                  </a:lnTo>
                  <a:lnTo>
                    <a:pt x="13600" y="2234"/>
                  </a:lnTo>
                  <a:lnTo>
                    <a:pt x="15200" y="0"/>
                  </a:lnTo>
                  <a:lnTo>
                    <a:pt x="19200" y="0"/>
                  </a:lnTo>
                  <a:lnTo>
                    <a:pt x="21600" y="2234"/>
                  </a:lnTo>
                  <a:lnTo>
                    <a:pt x="21600" y="2979"/>
                  </a:lnTo>
                  <a:lnTo>
                    <a:pt x="19200" y="5214"/>
                  </a:lnTo>
                  <a:lnTo>
                    <a:pt x="16000" y="7448"/>
                  </a:lnTo>
                  <a:lnTo>
                    <a:pt x="12800" y="8938"/>
                  </a:lnTo>
                  <a:lnTo>
                    <a:pt x="10400" y="9683"/>
                  </a:lnTo>
                  <a:lnTo>
                    <a:pt x="8800" y="14897"/>
                  </a:lnTo>
                  <a:lnTo>
                    <a:pt x="8000" y="21600"/>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0" name="Freeform 131"/>
            <p:cNvSpPr/>
            <p:nvPr/>
          </p:nvSpPr>
          <p:spPr>
            <a:xfrm>
              <a:off x="3434027" y="2811685"/>
              <a:ext cx="16934" cy="18096"/>
            </a:xfrm>
            <a:custGeom>
              <a:avLst/>
              <a:gdLst/>
              <a:ahLst/>
              <a:cxnLst>
                <a:cxn ang="0">
                  <a:pos x="wd2" y="hd2"/>
                </a:cxn>
                <a:cxn ang="5400000">
                  <a:pos x="wd2" y="hd2"/>
                </a:cxn>
                <a:cxn ang="10800000">
                  <a:pos x="wd2" y="hd2"/>
                </a:cxn>
                <a:cxn ang="16200000">
                  <a:pos x="wd2" y="hd2"/>
                </a:cxn>
              </a:cxnLst>
              <a:rect l="0" t="0" r="r" b="b"/>
              <a:pathLst>
                <a:path w="21600" h="21600" extrusionOk="0">
                  <a:moveTo>
                    <a:pt x="12000" y="21600"/>
                  </a:moveTo>
                  <a:lnTo>
                    <a:pt x="14400" y="16615"/>
                  </a:lnTo>
                  <a:lnTo>
                    <a:pt x="19200" y="11631"/>
                  </a:lnTo>
                  <a:lnTo>
                    <a:pt x="21600" y="4985"/>
                  </a:lnTo>
                  <a:lnTo>
                    <a:pt x="19200" y="0"/>
                  </a:lnTo>
                  <a:lnTo>
                    <a:pt x="7200" y="0"/>
                  </a:lnTo>
                  <a:lnTo>
                    <a:pt x="4800" y="6646"/>
                  </a:lnTo>
                  <a:lnTo>
                    <a:pt x="0" y="14954"/>
                  </a:lnTo>
                  <a:lnTo>
                    <a:pt x="4800" y="16615"/>
                  </a:lnTo>
                  <a:lnTo>
                    <a:pt x="12000" y="21600"/>
                  </a:lnTo>
                  <a:close/>
                </a:path>
              </a:pathLst>
            </a:custGeom>
            <a:solidFill>
              <a:srgbClr val="7F245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1" name="Freeform 132"/>
            <p:cNvSpPr/>
            <p:nvPr/>
          </p:nvSpPr>
          <p:spPr>
            <a:xfrm>
              <a:off x="3434027" y="2811685"/>
              <a:ext cx="16934" cy="18096"/>
            </a:xfrm>
            <a:custGeom>
              <a:avLst/>
              <a:gdLst/>
              <a:ahLst/>
              <a:cxnLst>
                <a:cxn ang="0">
                  <a:pos x="wd2" y="hd2"/>
                </a:cxn>
                <a:cxn ang="5400000">
                  <a:pos x="wd2" y="hd2"/>
                </a:cxn>
                <a:cxn ang="10800000">
                  <a:pos x="wd2" y="hd2"/>
                </a:cxn>
                <a:cxn ang="16200000">
                  <a:pos x="wd2" y="hd2"/>
                </a:cxn>
              </a:cxnLst>
              <a:rect l="0" t="0" r="r" b="b"/>
              <a:pathLst>
                <a:path w="21600" h="21600" extrusionOk="0">
                  <a:moveTo>
                    <a:pt x="12000" y="21600"/>
                  </a:moveTo>
                  <a:lnTo>
                    <a:pt x="14400" y="16615"/>
                  </a:lnTo>
                  <a:lnTo>
                    <a:pt x="19200" y="11631"/>
                  </a:lnTo>
                  <a:lnTo>
                    <a:pt x="21600" y="4985"/>
                  </a:lnTo>
                  <a:lnTo>
                    <a:pt x="19200" y="0"/>
                  </a:lnTo>
                  <a:lnTo>
                    <a:pt x="7200" y="0"/>
                  </a:lnTo>
                  <a:lnTo>
                    <a:pt x="4800" y="6646"/>
                  </a:lnTo>
                  <a:lnTo>
                    <a:pt x="0" y="14954"/>
                  </a:lnTo>
                  <a:lnTo>
                    <a:pt x="4800" y="16615"/>
                  </a:lnTo>
                  <a:lnTo>
                    <a:pt x="120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2" name="Freeform 133"/>
            <p:cNvSpPr/>
            <p:nvPr/>
          </p:nvSpPr>
          <p:spPr>
            <a:xfrm>
              <a:off x="3451489" y="2780948"/>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lnTo>
                    <a:pt x="18514" y="13500"/>
                  </a:lnTo>
                  <a:lnTo>
                    <a:pt x="21600" y="10800"/>
                  </a:lnTo>
                  <a:lnTo>
                    <a:pt x="12343" y="0"/>
                  </a:lnTo>
                  <a:lnTo>
                    <a:pt x="9257" y="10800"/>
                  </a:lnTo>
                  <a:lnTo>
                    <a:pt x="0" y="18900"/>
                  </a:lnTo>
                  <a:lnTo>
                    <a:pt x="9257" y="21600"/>
                  </a:lnTo>
                  <a:lnTo>
                    <a:pt x="18514" y="21600"/>
                  </a:lnTo>
                  <a:close/>
                </a:path>
              </a:pathLst>
            </a:custGeom>
            <a:solidFill>
              <a:srgbClr val="7F245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3" name="Freeform 134"/>
            <p:cNvSpPr/>
            <p:nvPr/>
          </p:nvSpPr>
          <p:spPr>
            <a:xfrm>
              <a:off x="3451489" y="2780948"/>
              <a:ext cx="16935" cy="16934"/>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lnTo>
                    <a:pt x="18514" y="13500"/>
                  </a:lnTo>
                  <a:lnTo>
                    <a:pt x="21600" y="10800"/>
                  </a:lnTo>
                  <a:lnTo>
                    <a:pt x="12343" y="0"/>
                  </a:lnTo>
                  <a:lnTo>
                    <a:pt x="9257" y="10800"/>
                  </a:lnTo>
                  <a:lnTo>
                    <a:pt x="0" y="18900"/>
                  </a:lnTo>
                  <a:lnTo>
                    <a:pt x="9257" y="21600"/>
                  </a:lnTo>
                  <a:lnTo>
                    <a:pt x="18514"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4" name="Freeform 135"/>
            <p:cNvSpPr/>
            <p:nvPr/>
          </p:nvSpPr>
          <p:spPr>
            <a:xfrm>
              <a:off x="3541712" y="2991243"/>
              <a:ext cx="111126" cy="201830"/>
            </a:xfrm>
            <a:custGeom>
              <a:avLst/>
              <a:gdLst/>
              <a:ahLst/>
              <a:cxnLst>
                <a:cxn ang="0">
                  <a:pos x="wd2" y="hd2"/>
                </a:cxn>
                <a:cxn ang="5400000">
                  <a:pos x="wd2" y="hd2"/>
                </a:cxn>
                <a:cxn ang="10800000">
                  <a:pos x="wd2" y="hd2"/>
                </a:cxn>
                <a:cxn ang="16200000">
                  <a:pos x="wd2" y="hd2"/>
                </a:cxn>
              </a:cxnLst>
              <a:rect l="0" t="0" r="r" b="b"/>
              <a:pathLst>
                <a:path w="21600" h="21600" extrusionOk="0">
                  <a:moveTo>
                    <a:pt x="13886" y="21153"/>
                  </a:moveTo>
                  <a:lnTo>
                    <a:pt x="12960" y="21600"/>
                  </a:lnTo>
                  <a:lnTo>
                    <a:pt x="11726" y="21600"/>
                  </a:lnTo>
                  <a:lnTo>
                    <a:pt x="10491" y="21451"/>
                  </a:lnTo>
                  <a:lnTo>
                    <a:pt x="8949" y="21153"/>
                  </a:lnTo>
                  <a:lnTo>
                    <a:pt x="7097" y="20557"/>
                  </a:lnTo>
                  <a:lnTo>
                    <a:pt x="5554" y="19514"/>
                  </a:lnTo>
                  <a:lnTo>
                    <a:pt x="4629" y="18174"/>
                  </a:lnTo>
                  <a:lnTo>
                    <a:pt x="3703" y="17131"/>
                  </a:lnTo>
                  <a:lnTo>
                    <a:pt x="1543" y="17131"/>
                  </a:lnTo>
                  <a:lnTo>
                    <a:pt x="617" y="15790"/>
                  </a:lnTo>
                  <a:lnTo>
                    <a:pt x="0" y="14450"/>
                  </a:lnTo>
                  <a:lnTo>
                    <a:pt x="0" y="9534"/>
                  </a:lnTo>
                  <a:lnTo>
                    <a:pt x="617" y="9087"/>
                  </a:lnTo>
                  <a:lnTo>
                    <a:pt x="617" y="8640"/>
                  </a:lnTo>
                  <a:lnTo>
                    <a:pt x="1543" y="8491"/>
                  </a:lnTo>
                  <a:lnTo>
                    <a:pt x="2777" y="8491"/>
                  </a:lnTo>
                  <a:lnTo>
                    <a:pt x="3703" y="7746"/>
                  </a:lnTo>
                  <a:lnTo>
                    <a:pt x="4011" y="6703"/>
                  </a:lnTo>
                  <a:lnTo>
                    <a:pt x="3703" y="5363"/>
                  </a:lnTo>
                  <a:lnTo>
                    <a:pt x="4937" y="5363"/>
                  </a:lnTo>
                  <a:lnTo>
                    <a:pt x="5863" y="4618"/>
                  </a:lnTo>
                  <a:lnTo>
                    <a:pt x="5863" y="3724"/>
                  </a:lnTo>
                  <a:lnTo>
                    <a:pt x="9566" y="4171"/>
                  </a:lnTo>
                  <a:lnTo>
                    <a:pt x="12034" y="4320"/>
                  </a:lnTo>
                  <a:lnTo>
                    <a:pt x="12651" y="4618"/>
                  </a:lnTo>
                  <a:lnTo>
                    <a:pt x="12960" y="4916"/>
                  </a:lnTo>
                  <a:lnTo>
                    <a:pt x="15429" y="4916"/>
                  </a:lnTo>
                  <a:lnTo>
                    <a:pt x="16046" y="4767"/>
                  </a:lnTo>
                  <a:lnTo>
                    <a:pt x="16663" y="4767"/>
                  </a:lnTo>
                  <a:lnTo>
                    <a:pt x="16971" y="4320"/>
                  </a:lnTo>
                  <a:lnTo>
                    <a:pt x="16971" y="3873"/>
                  </a:lnTo>
                  <a:lnTo>
                    <a:pt x="16663" y="3426"/>
                  </a:lnTo>
                  <a:lnTo>
                    <a:pt x="16663" y="1490"/>
                  </a:lnTo>
                  <a:lnTo>
                    <a:pt x="16971" y="1341"/>
                  </a:lnTo>
                  <a:lnTo>
                    <a:pt x="17897" y="1043"/>
                  </a:lnTo>
                  <a:lnTo>
                    <a:pt x="18514" y="447"/>
                  </a:lnTo>
                  <a:lnTo>
                    <a:pt x="19440" y="0"/>
                  </a:lnTo>
                  <a:lnTo>
                    <a:pt x="20366" y="298"/>
                  </a:lnTo>
                  <a:lnTo>
                    <a:pt x="20983" y="298"/>
                  </a:lnTo>
                  <a:lnTo>
                    <a:pt x="20366" y="2681"/>
                  </a:lnTo>
                  <a:lnTo>
                    <a:pt x="20366" y="3277"/>
                  </a:lnTo>
                  <a:lnTo>
                    <a:pt x="20674" y="3873"/>
                  </a:lnTo>
                  <a:lnTo>
                    <a:pt x="20983" y="4320"/>
                  </a:lnTo>
                  <a:lnTo>
                    <a:pt x="21600" y="4916"/>
                  </a:lnTo>
                  <a:lnTo>
                    <a:pt x="21600" y="6257"/>
                  </a:lnTo>
                  <a:lnTo>
                    <a:pt x="20366" y="7299"/>
                  </a:lnTo>
                  <a:lnTo>
                    <a:pt x="19440" y="8491"/>
                  </a:lnTo>
                  <a:lnTo>
                    <a:pt x="17589" y="11023"/>
                  </a:lnTo>
                  <a:lnTo>
                    <a:pt x="16046" y="13854"/>
                  </a:lnTo>
                  <a:lnTo>
                    <a:pt x="15429" y="16684"/>
                  </a:lnTo>
                  <a:lnTo>
                    <a:pt x="14503" y="19217"/>
                  </a:lnTo>
                  <a:lnTo>
                    <a:pt x="14503" y="19961"/>
                  </a:lnTo>
                  <a:lnTo>
                    <a:pt x="13886" y="20259"/>
                  </a:lnTo>
                  <a:lnTo>
                    <a:pt x="13577" y="20706"/>
                  </a:lnTo>
                  <a:lnTo>
                    <a:pt x="13577" y="21004"/>
                  </a:lnTo>
                  <a:lnTo>
                    <a:pt x="13886" y="2115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5" name="Freeform 136"/>
            <p:cNvSpPr/>
            <p:nvPr/>
          </p:nvSpPr>
          <p:spPr>
            <a:xfrm>
              <a:off x="3541712" y="2991243"/>
              <a:ext cx="111126" cy="201830"/>
            </a:xfrm>
            <a:custGeom>
              <a:avLst/>
              <a:gdLst/>
              <a:ahLst/>
              <a:cxnLst>
                <a:cxn ang="0">
                  <a:pos x="wd2" y="hd2"/>
                </a:cxn>
                <a:cxn ang="5400000">
                  <a:pos x="wd2" y="hd2"/>
                </a:cxn>
                <a:cxn ang="10800000">
                  <a:pos x="wd2" y="hd2"/>
                </a:cxn>
                <a:cxn ang="16200000">
                  <a:pos x="wd2" y="hd2"/>
                </a:cxn>
              </a:cxnLst>
              <a:rect l="0" t="0" r="r" b="b"/>
              <a:pathLst>
                <a:path w="21600" h="21600" extrusionOk="0">
                  <a:moveTo>
                    <a:pt x="13886" y="21153"/>
                  </a:moveTo>
                  <a:lnTo>
                    <a:pt x="12960" y="21600"/>
                  </a:lnTo>
                  <a:lnTo>
                    <a:pt x="11726" y="21600"/>
                  </a:lnTo>
                  <a:lnTo>
                    <a:pt x="10491" y="21451"/>
                  </a:lnTo>
                  <a:lnTo>
                    <a:pt x="8949" y="21153"/>
                  </a:lnTo>
                  <a:lnTo>
                    <a:pt x="7097" y="20557"/>
                  </a:lnTo>
                  <a:lnTo>
                    <a:pt x="5554" y="19514"/>
                  </a:lnTo>
                  <a:lnTo>
                    <a:pt x="4629" y="18174"/>
                  </a:lnTo>
                  <a:lnTo>
                    <a:pt x="3703" y="17131"/>
                  </a:lnTo>
                  <a:lnTo>
                    <a:pt x="1543" y="17131"/>
                  </a:lnTo>
                  <a:lnTo>
                    <a:pt x="617" y="15790"/>
                  </a:lnTo>
                  <a:lnTo>
                    <a:pt x="0" y="14450"/>
                  </a:lnTo>
                  <a:lnTo>
                    <a:pt x="0" y="9534"/>
                  </a:lnTo>
                  <a:lnTo>
                    <a:pt x="617" y="9087"/>
                  </a:lnTo>
                  <a:lnTo>
                    <a:pt x="617" y="8640"/>
                  </a:lnTo>
                  <a:lnTo>
                    <a:pt x="1543" y="8491"/>
                  </a:lnTo>
                  <a:lnTo>
                    <a:pt x="2777" y="8491"/>
                  </a:lnTo>
                  <a:lnTo>
                    <a:pt x="3703" y="7746"/>
                  </a:lnTo>
                  <a:lnTo>
                    <a:pt x="4011" y="6703"/>
                  </a:lnTo>
                  <a:lnTo>
                    <a:pt x="3703" y="5363"/>
                  </a:lnTo>
                  <a:lnTo>
                    <a:pt x="4937" y="5363"/>
                  </a:lnTo>
                  <a:lnTo>
                    <a:pt x="5863" y="4618"/>
                  </a:lnTo>
                  <a:lnTo>
                    <a:pt x="5863" y="3724"/>
                  </a:lnTo>
                  <a:lnTo>
                    <a:pt x="9566" y="4171"/>
                  </a:lnTo>
                  <a:lnTo>
                    <a:pt x="12034" y="4320"/>
                  </a:lnTo>
                  <a:lnTo>
                    <a:pt x="12651" y="4618"/>
                  </a:lnTo>
                  <a:lnTo>
                    <a:pt x="12960" y="4916"/>
                  </a:lnTo>
                  <a:lnTo>
                    <a:pt x="15429" y="4916"/>
                  </a:lnTo>
                  <a:lnTo>
                    <a:pt x="16046" y="4767"/>
                  </a:lnTo>
                  <a:lnTo>
                    <a:pt x="16663" y="4767"/>
                  </a:lnTo>
                  <a:lnTo>
                    <a:pt x="16971" y="4320"/>
                  </a:lnTo>
                  <a:lnTo>
                    <a:pt x="16971" y="3873"/>
                  </a:lnTo>
                  <a:lnTo>
                    <a:pt x="16663" y="3426"/>
                  </a:lnTo>
                  <a:lnTo>
                    <a:pt x="16663" y="1490"/>
                  </a:lnTo>
                  <a:lnTo>
                    <a:pt x="16971" y="1341"/>
                  </a:lnTo>
                  <a:lnTo>
                    <a:pt x="17897" y="1043"/>
                  </a:lnTo>
                  <a:lnTo>
                    <a:pt x="18514" y="447"/>
                  </a:lnTo>
                  <a:lnTo>
                    <a:pt x="19440" y="0"/>
                  </a:lnTo>
                  <a:lnTo>
                    <a:pt x="20366" y="298"/>
                  </a:lnTo>
                  <a:lnTo>
                    <a:pt x="20983" y="298"/>
                  </a:lnTo>
                  <a:lnTo>
                    <a:pt x="20366" y="2681"/>
                  </a:lnTo>
                  <a:lnTo>
                    <a:pt x="20366" y="3277"/>
                  </a:lnTo>
                  <a:lnTo>
                    <a:pt x="20674" y="3873"/>
                  </a:lnTo>
                  <a:lnTo>
                    <a:pt x="20983" y="4320"/>
                  </a:lnTo>
                  <a:lnTo>
                    <a:pt x="21600" y="4916"/>
                  </a:lnTo>
                  <a:lnTo>
                    <a:pt x="21600" y="6257"/>
                  </a:lnTo>
                  <a:lnTo>
                    <a:pt x="20366" y="7299"/>
                  </a:lnTo>
                  <a:lnTo>
                    <a:pt x="19440" y="8491"/>
                  </a:lnTo>
                  <a:lnTo>
                    <a:pt x="17589" y="11023"/>
                  </a:lnTo>
                  <a:lnTo>
                    <a:pt x="16046" y="13854"/>
                  </a:lnTo>
                  <a:lnTo>
                    <a:pt x="15429" y="16684"/>
                  </a:lnTo>
                  <a:lnTo>
                    <a:pt x="14503" y="19217"/>
                  </a:lnTo>
                  <a:lnTo>
                    <a:pt x="14503" y="19961"/>
                  </a:lnTo>
                  <a:lnTo>
                    <a:pt x="13886" y="20259"/>
                  </a:lnTo>
                  <a:lnTo>
                    <a:pt x="13577" y="20706"/>
                  </a:lnTo>
                  <a:lnTo>
                    <a:pt x="13577" y="21004"/>
                  </a:lnTo>
                  <a:lnTo>
                    <a:pt x="13886" y="21153"/>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6" name="Freeform 137"/>
            <p:cNvSpPr/>
            <p:nvPr/>
          </p:nvSpPr>
          <p:spPr>
            <a:xfrm>
              <a:off x="3479800" y="3023258"/>
              <a:ext cx="34926" cy="18096"/>
            </a:xfrm>
            <a:custGeom>
              <a:avLst/>
              <a:gdLst/>
              <a:ahLst/>
              <a:cxnLst>
                <a:cxn ang="0">
                  <a:pos x="wd2" y="hd2"/>
                </a:cxn>
                <a:cxn ang="5400000">
                  <a:pos x="wd2" y="hd2"/>
                </a:cxn>
                <a:cxn ang="10800000">
                  <a:pos x="wd2" y="hd2"/>
                </a:cxn>
                <a:cxn ang="16200000">
                  <a:pos x="wd2" y="hd2"/>
                </a:cxn>
              </a:cxnLst>
              <a:rect l="0" t="0" r="r" b="b"/>
              <a:pathLst>
                <a:path w="21600" h="21600" extrusionOk="0">
                  <a:moveTo>
                    <a:pt x="5891" y="21600"/>
                  </a:moveTo>
                  <a:lnTo>
                    <a:pt x="2945" y="16615"/>
                  </a:lnTo>
                  <a:lnTo>
                    <a:pt x="0" y="13292"/>
                  </a:lnTo>
                  <a:lnTo>
                    <a:pt x="982" y="8308"/>
                  </a:lnTo>
                  <a:lnTo>
                    <a:pt x="2945" y="3323"/>
                  </a:lnTo>
                  <a:lnTo>
                    <a:pt x="5891" y="0"/>
                  </a:lnTo>
                  <a:lnTo>
                    <a:pt x="9818" y="0"/>
                  </a:lnTo>
                  <a:lnTo>
                    <a:pt x="16691" y="3323"/>
                  </a:lnTo>
                  <a:lnTo>
                    <a:pt x="21600" y="8308"/>
                  </a:lnTo>
                  <a:lnTo>
                    <a:pt x="21600" y="14954"/>
                  </a:lnTo>
                  <a:lnTo>
                    <a:pt x="19636" y="14954"/>
                  </a:lnTo>
                  <a:lnTo>
                    <a:pt x="18655" y="16615"/>
                  </a:lnTo>
                  <a:lnTo>
                    <a:pt x="12764" y="13292"/>
                  </a:lnTo>
                  <a:lnTo>
                    <a:pt x="11782" y="16615"/>
                  </a:lnTo>
                  <a:lnTo>
                    <a:pt x="8836" y="21600"/>
                  </a:lnTo>
                  <a:lnTo>
                    <a:pt x="5891"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7" name="Freeform 138"/>
            <p:cNvSpPr/>
            <p:nvPr/>
          </p:nvSpPr>
          <p:spPr>
            <a:xfrm>
              <a:off x="3479800" y="3023258"/>
              <a:ext cx="34926" cy="18096"/>
            </a:xfrm>
            <a:custGeom>
              <a:avLst/>
              <a:gdLst/>
              <a:ahLst/>
              <a:cxnLst>
                <a:cxn ang="0">
                  <a:pos x="wd2" y="hd2"/>
                </a:cxn>
                <a:cxn ang="5400000">
                  <a:pos x="wd2" y="hd2"/>
                </a:cxn>
                <a:cxn ang="10800000">
                  <a:pos x="wd2" y="hd2"/>
                </a:cxn>
                <a:cxn ang="16200000">
                  <a:pos x="wd2" y="hd2"/>
                </a:cxn>
              </a:cxnLst>
              <a:rect l="0" t="0" r="r" b="b"/>
              <a:pathLst>
                <a:path w="21600" h="21600" extrusionOk="0">
                  <a:moveTo>
                    <a:pt x="5891" y="21600"/>
                  </a:moveTo>
                  <a:lnTo>
                    <a:pt x="2945" y="16615"/>
                  </a:lnTo>
                  <a:lnTo>
                    <a:pt x="0" y="13292"/>
                  </a:lnTo>
                  <a:lnTo>
                    <a:pt x="982" y="8308"/>
                  </a:lnTo>
                  <a:lnTo>
                    <a:pt x="2945" y="3323"/>
                  </a:lnTo>
                  <a:lnTo>
                    <a:pt x="5891" y="0"/>
                  </a:lnTo>
                  <a:lnTo>
                    <a:pt x="9818" y="0"/>
                  </a:lnTo>
                  <a:lnTo>
                    <a:pt x="16691" y="3323"/>
                  </a:lnTo>
                  <a:lnTo>
                    <a:pt x="21600" y="8308"/>
                  </a:lnTo>
                  <a:lnTo>
                    <a:pt x="21600" y="14954"/>
                  </a:lnTo>
                  <a:lnTo>
                    <a:pt x="19636" y="14954"/>
                  </a:lnTo>
                  <a:lnTo>
                    <a:pt x="18655" y="16615"/>
                  </a:lnTo>
                  <a:lnTo>
                    <a:pt x="12764" y="13292"/>
                  </a:lnTo>
                  <a:lnTo>
                    <a:pt x="11782" y="16615"/>
                  </a:lnTo>
                  <a:lnTo>
                    <a:pt x="8836" y="21600"/>
                  </a:lnTo>
                  <a:lnTo>
                    <a:pt x="5891" y="21600"/>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8" name="Freeform 139"/>
            <p:cNvSpPr/>
            <p:nvPr/>
          </p:nvSpPr>
          <p:spPr>
            <a:xfrm>
              <a:off x="3321050" y="2221510"/>
              <a:ext cx="601663" cy="1570090"/>
            </a:xfrm>
            <a:custGeom>
              <a:avLst/>
              <a:gdLst/>
              <a:ahLst/>
              <a:cxnLst>
                <a:cxn ang="0">
                  <a:pos x="wd2" y="hd2"/>
                </a:cxn>
                <a:cxn ang="5400000">
                  <a:pos x="wd2" y="hd2"/>
                </a:cxn>
                <a:cxn ang="10800000">
                  <a:pos x="wd2" y="hd2"/>
                </a:cxn>
                <a:cxn ang="16200000">
                  <a:pos x="wd2" y="hd2"/>
                </a:cxn>
              </a:cxnLst>
              <a:rect l="0" t="0" r="r" b="b"/>
              <a:pathLst>
                <a:path w="21600" h="21600" extrusionOk="0">
                  <a:moveTo>
                    <a:pt x="14191" y="2317"/>
                  </a:moveTo>
                  <a:lnTo>
                    <a:pt x="14305" y="2221"/>
                  </a:lnTo>
                  <a:lnTo>
                    <a:pt x="14533" y="2202"/>
                  </a:lnTo>
                  <a:lnTo>
                    <a:pt x="15445" y="1819"/>
                  </a:lnTo>
                  <a:lnTo>
                    <a:pt x="15559" y="1647"/>
                  </a:lnTo>
                  <a:lnTo>
                    <a:pt x="15616" y="1474"/>
                  </a:lnTo>
                  <a:lnTo>
                    <a:pt x="16186" y="1206"/>
                  </a:lnTo>
                  <a:lnTo>
                    <a:pt x="16756" y="957"/>
                  </a:lnTo>
                  <a:lnTo>
                    <a:pt x="16870" y="862"/>
                  </a:lnTo>
                  <a:lnTo>
                    <a:pt x="16927" y="804"/>
                  </a:lnTo>
                  <a:lnTo>
                    <a:pt x="17098" y="747"/>
                  </a:lnTo>
                  <a:lnTo>
                    <a:pt x="17383" y="747"/>
                  </a:lnTo>
                  <a:lnTo>
                    <a:pt x="17383" y="670"/>
                  </a:lnTo>
                  <a:lnTo>
                    <a:pt x="17440" y="594"/>
                  </a:lnTo>
                  <a:lnTo>
                    <a:pt x="16870" y="651"/>
                  </a:lnTo>
                  <a:lnTo>
                    <a:pt x="16357" y="670"/>
                  </a:lnTo>
                  <a:lnTo>
                    <a:pt x="16300" y="594"/>
                  </a:lnTo>
                  <a:lnTo>
                    <a:pt x="16300" y="498"/>
                  </a:lnTo>
                  <a:lnTo>
                    <a:pt x="16642" y="460"/>
                  </a:lnTo>
                  <a:lnTo>
                    <a:pt x="16642" y="345"/>
                  </a:lnTo>
                  <a:lnTo>
                    <a:pt x="16471" y="249"/>
                  </a:lnTo>
                  <a:lnTo>
                    <a:pt x="16300" y="230"/>
                  </a:lnTo>
                  <a:lnTo>
                    <a:pt x="16129" y="191"/>
                  </a:lnTo>
                  <a:lnTo>
                    <a:pt x="16015" y="172"/>
                  </a:lnTo>
                  <a:lnTo>
                    <a:pt x="16015" y="57"/>
                  </a:lnTo>
                  <a:lnTo>
                    <a:pt x="15958" y="0"/>
                  </a:lnTo>
                  <a:lnTo>
                    <a:pt x="15445" y="0"/>
                  </a:lnTo>
                  <a:lnTo>
                    <a:pt x="15274" y="153"/>
                  </a:lnTo>
                  <a:lnTo>
                    <a:pt x="15217" y="306"/>
                  </a:lnTo>
                  <a:lnTo>
                    <a:pt x="15274" y="421"/>
                  </a:lnTo>
                  <a:lnTo>
                    <a:pt x="15274" y="498"/>
                  </a:lnTo>
                  <a:lnTo>
                    <a:pt x="15217" y="594"/>
                  </a:lnTo>
                  <a:lnTo>
                    <a:pt x="15103" y="670"/>
                  </a:lnTo>
                  <a:lnTo>
                    <a:pt x="14989" y="709"/>
                  </a:lnTo>
                  <a:lnTo>
                    <a:pt x="14818" y="709"/>
                  </a:lnTo>
                  <a:lnTo>
                    <a:pt x="14647" y="651"/>
                  </a:lnTo>
                  <a:lnTo>
                    <a:pt x="14362" y="613"/>
                  </a:lnTo>
                  <a:lnTo>
                    <a:pt x="14134" y="594"/>
                  </a:lnTo>
                  <a:lnTo>
                    <a:pt x="13963" y="594"/>
                  </a:lnTo>
                  <a:lnTo>
                    <a:pt x="13621" y="651"/>
                  </a:lnTo>
                  <a:lnTo>
                    <a:pt x="13336" y="709"/>
                  </a:lnTo>
                  <a:lnTo>
                    <a:pt x="13051" y="785"/>
                  </a:lnTo>
                  <a:lnTo>
                    <a:pt x="12253" y="1053"/>
                  </a:lnTo>
                  <a:lnTo>
                    <a:pt x="11797" y="1264"/>
                  </a:lnTo>
                  <a:lnTo>
                    <a:pt x="11056" y="1570"/>
                  </a:lnTo>
                  <a:lnTo>
                    <a:pt x="9917" y="1953"/>
                  </a:lnTo>
                  <a:lnTo>
                    <a:pt x="9746" y="2068"/>
                  </a:lnTo>
                  <a:lnTo>
                    <a:pt x="9518" y="2145"/>
                  </a:lnTo>
                  <a:lnTo>
                    <a:pt x="9347" y="2221"/>
                  </a:lnTo>
                  <a:lnTo>
                    <a:pt x="9233" y="2221"/>
                  </a:lnTo>
                  <a:lnTo>
                    <a:pt x="9005" y="2451"/>
                  </a:lnTo>
                  <a:lnTo>
                    <a:pt x="8492" y="2681"/>
                  </a:lnTo>
                  <a:lnTo>
                    <a:pt x="8093" y="2872"/>
                  </a:lnTo>
                  <a:lnTo>
                    <a:pt x="7922" y="2949"/>
                  </a:lnTo>
                  <a:lnTo>
                    <a:pt x="7865" y="3064"/>
                  </a:lnTo>
                  <a:lnTo>
                    <a:pt x="7523" y="3179"/>
                  </a:lnTo>
                  <a:lnTo>
                    <a:pt x="7181" y="3332"/>
                  </a:lnTo>
                  <a:lnTo>
                    <a:pt x="6839" y="3504"/>
                  </a:lnTo>
                  <a:lnTo>
                    <a:pt x="6668" y="3677"/>
                  </a:lnTo>
                  <a:lnTo>
                    <a:pt x="6383" y="3868"/>
                  </a:lnTo>
                  <a:lnTo>
                    <a:pt x="6212" y="3887"/>
                  </a:lnTo>
                  <a:lnTo>
                    <a:pt x="5870" y="4174"/>
                  </a:lnTo>
                  <a:lnTo>
                    <a:pt x="5528" y="4404"/>
                  </a:lnTo>
                  <a:lnTo>
                    <a:pt x="5357" y="4423"/>
                  </a:lnTo>
                  <a:lnTo>
                    <a:pt x="4901" y="4806"/>
                  </a:lnTo>
                  <a:lnTo>
                    <a:pt x="4730" y="4998"/>
                  </a:lnTo>
                  <a:lnTo>
                    <a:pt x="4559" y="5209"/>
                  </a:lnTo>
                  <a:lnTo>
                    <a:pt x="4445" y="5457"/>
                  </a:lnTo>
                  <a:lnTo>
                    <a:pt x="4388" y="5668"/>
                  </a:lnTo>
                  <a:lnTo>
                    <a:pt x="4046" y="5840"/>
                  </a:lnTo>
                  <a:lnTo>
                    <a:pt x="3818" y="6032"/>
                  </a:lnTo>
                  <a:lnTo>
                    <a:pt x="3477" y="6109"/>
                  </a:lnTo>
                  <a:lnTo>
                    <a:pt x="3135" y="6396"/>
                  </a:lnTo>
                  <a:lnTo>
                    <a:pt x="2736" y="6645"/>
                  </a:lnTo>
                  <a:lnTo>
                    <a:pt x="2565" y="6702"/>
                  </a:lnTo>
                  <a:lnTo>
                    <a:pt x="2565" y="6817"/>
                  </a:lnTo>
                  <a:lnTo>
                    <a:pt x="2451" y="6932"/>
                  </a:lnTo>
                  <a:lnTo>
                    <a:pt x="2337" y="6970"/>
                  </a:lnTo>
                  <a:lnTo>
                    <a:pt x="2337" y="7066"/>
                  </a:lnTo>
                  <a:lnTo>
                    <a:pt x="2223" y="7085"/>
                  </a:lnTo>
                  <a:lnTo>
                    <a:pt x="2052" y="7391"/>
                  </a:lnTo>
                  <a:lnTo>
                    <a:pt x="1824" y="7640"/>
                  </a:lnTo>
                  <a:lnTo>
                    <a:pt x="1710" y="7889"/>
                  </a:lnTo>
                  <a:lnTo>
                    <a:pt x="1596" y="8119"/>
                  </a:lnTo>
                  <a:lnTo>
                    <a:pt x="1653" y="8100"/>
                  </a:lnTo>
                  <a:lnTo>
                    <a:pt x="1653" y="8138"/>
                  </a:lnTo>
                  <a:lnTo>
                    <a:pt x="1995" y="8253"/>
                  </a:lnTo>
                  <a:lnTo>
                    <a:pt x="1995" y="8311"/>
                  </a:lnTo>
                  <a:lnTo>
                    <a:pt x="2052" y="8349"/>
                  </a:lnTo>
                  <a:lnTo>
                    <a:pt x="2052" y="8483"/>
                  </a:lnTo>
                  <a:lnTo>
                    <a:pt x="1824" y="8598"/>
                  </a:lnTo>
                  <a:lnTo>
                    <a:pt x="1482" y="8694"/>
                  </a:lnTo>
                  <a:lnTo>
                    <a:pt x="1311" y="8732"/>
                  </a:lnTo>
                  <a:lnTo>
                    <a:pt x="1254" y="8789"/>
                  </a:lnTo>
                  <a:lnTo>
                    <a:pt x="1140" y="8866"/>
                  </a:lnTo>
                  <a:lnTo>
                    <a:pt x="1140" y="8981"/>
                  </a:lnTo>
                  <a:lnTo>
                    <a:pt x="1083" y="9172"/>
                  </a:lnTo>
                  <a:lnTo>
                    <a:pt x="1083" y="9306"/>
                  </a:lnTo>
                  <a:lnTo>
                    <a:pt x="1140" y="9517"/>
                  </a:lnTo>
                  <a:lnTo>
                    <a:pt x="1254" y="9709"/>
                  </a:lnTo>
                  <a:lnTo>
                    <a:pt x="1425" y="9862"/>
                  </a:lnTo>
                  <a:lnTo>
                    <a:pt x="1596" y="10034"/>
                  </a:lnTo>
                  <a:lnTo>
                    <a:pt x="1596" y="10264"/>
                  </a:lnTo>
                  <a:lnTo>
                    <a:pt x="1311" y="10360"/>
                  </a:lnTo>
                  <a:lnTo>
                    <a:pt x="1254" y="10704"/>
                  </a:lnTo>
                  <a:lnTo>
                    <a:pt x="1140" y="11011"/>
                  </a:lnTo>
                  <a:lnTo>
                    <a:pt x="1140" y="11068"/>
                  </a:lnTo>
                  <a:lnTo>
                    <a:pt x="1083" y="11087"/>
                  </a:lnTo>
                  <a:lnTo>
                    <a:pt x="1083" y="11183"/>
                  </a:lnTo>
                  <a:lnTo>
                    <a:pt x="912" y="11202"/>
                  </a:lnTo>
                  <a:lnTo>
                    <a:pt x="798" y="11221"/>
                  </a:lnTo>
                  <a:lnTo>
                    <a:pt x="228" y="11011"/>
                  </a:lnTo>
                  <a:lnTo>
                    <a:pt x="57" y="11068"/>
                  </a:lnTo>
                  <a:lnTo>
                    <a:pt x="0" y="11279"/>
                  </a:lnTo>
                  <a:lnTo>
                    <a:pt x="57" y="11509"/>
                  </a:lnTo>
                  <a:lnTo>
                    <a:pt x="570" y="11489"/>
                  </a:lnTo>
                  <a:lnTo>
                    <a:pt x="1083" y="11489"/>
                  </a:lnTo>
                  <a:lnTo>
                    <a:pt x="1140" y="11509"/>
                  </a:lnTo>
                  <a:lnTo>
                    <a:pt x="1254" y="11566"/>
                  </a:lnTo>
                  <a:lnTo>
                    <a:pt x="1311" y="11643"/>
                  </a:lnTo>
                  <a:lnTo>
                    <a:pt x="1482" y="11681"/>
                  </a:lnTo>
                  <a:lnTo>
                    <a:pt x="1824" y="12083"/>
                  </a:lnTo>
                  <a:lnTo>
                    <a:pt x="2223" y="12504"/>
                  </a:lnTo>
                  <a:lnTo>
                    <a:pt x="2166" y="12677"/>
                  </a:lnTo>
                  <a:lnTo>
                    <a:pt x="2052" y="12811"/>
                  </a:lnTo>
                  <a:lnTo>
                    <a:pt x="1995" y="12849"/>
                  </a:lnTo>
                  <a:lnTo>
                    <a:pt x="1995" y="12906"/>
                  </a:lnTo>
                  <a:lnTo>
                    <a:pt x="2052" y="12983"/>
                  </a:lnTo>
                  <a:lnTo>
                    <a:pt x="2223" y="13040"/>
                  </a:lnTo>
                  <a:lnTo>
                    <a:pt x="2394" y="13232"/>
                  </a:lnTo>
                  <a:lnTo>
                    <a:pt x="2451" y="13404"/>
                  </a:lnTo>
                  <a:lnTo>
                    <a:pt x="2451" y="13462"/>
                  </a:lnTo>
                  <a:lnTo>
                    <a:pt x="2394" y="13500"/>
                  </a:lnTo>
                  <a:lnTo>
                    <a:pt x="2622" y="13653"/>
                  </a:lnTo>
                  <a:lnTo>
                    <a:pt x="2793" y="13730"/>
                  </a:lnTo>
                  <a:lnTo>
                    <a:pt x="2793" y="13864"/>
                  </a:lnTo>
                  <a:lnTo>
                    <a:pt x="3078" y="14055"/>
                  </a:lnTo>
                  <a:lnTo>
                    <a:pt x="3306" y="14285"/>
                  </a:lnTo>
                  <a:lnTo>
                    <a:pt x="3647" y="14572"/>
                  </a:lnTo>
                  <a:lnTo>
                    <a:pt x="3989" y="14840"/>
                  </a:lnTo>
                  <a:lnTo>
                    <a:pt x="4217" y="14955"/>
                  </a:lnTo>
                  <a:lnTo>
                    <a:pt x="4559" y="15089"/>
                  </a:lnTo>
                  <a:lnTo>
                    <a:pt x="4787" y="15223"/>
                  </a:lnTo>
                  <a:lnTo>
                    <a:pt x="5015" y="15396"/>
                  </a:lnTo>
                  <a:lnTo>
                    <a:pt x="5186" y="15568"/>
                  </a:lnTo>
                  <a:lnTo>
                    <a:pt x="5471" y="15740"/>
                  </a:lnTo>
                  <a:lnTo>
                    <a:pt x="5642" y="15932"/>
                  </a:lnTo>
                  <a:lnTo>
                    <a:pt x="5870" y="16315"/>
                  </a:lnTo>
                  <a:lnTo>
                    <a:pt x="6098" y="16430"/>
                  </a:lnTo>
                  <a:lnTo>
                    <a:pt x="6383" y="16506"/>
                  </a:lnTo>
                  <a:lnTo>
                    <a:pt x="6611" y="16621"/>
                  </a:lnTo>
                  <a:lnTo>
                    <a:pt x="6611" y="16698"/>
                  </a:lnTo>
                  <a:lnTo>
                    <a:pt x="6668" y="16794"/>
                  </a:lnTo>
                  <a:lnTo>
                    <a:pt x="6782" y="16889"/>
                  </a:lnTo>
                  <a:lnTo>
                    <a:pt x="7295" y="17100"/>
                  </a:lnTo>
                  <a:lnTo>
                    <a:pt x="7694" y="17291"/>
                  </a:lnTo>
                  <a:lnTo>
                    <a:pt x="7751" y="17406"/>
                  </a:lnTo>
                  <a:lnTo>
                    <a:pt x="7865" y="17445"/>
                  </a:lnTo>
                  <a:lnTo>
                    <a:pt x="8036" y="17540"/>
                  </a:lnTo>
                  <a:lnTo>
                    <a:pt x="8264" y="17598"/>
                  </a:lnTo>
                  <a:lnTo>
                    <a:pt x="8321" y="17655"/>
                  </a:lnTo>
                  <a:lnTo>
                    <a:pt x="8435" y="17713"/>
                  </a:lnTo>
                  <a:lnTo>
                    <a:pt x="8606" y="17751"/>
                  </a:lnTo>
                  <a:lnTo>
                    <a:pt x="8663" y="17789"/>
                  </a:lnTo>
                  <a:lnTo>
                    <a:pt x="9119" y="17962"/>
                  </a:lnTo>
                  <a:lnTo>
                    <a:pt x="9404" y="18172"/>
                  </a:lnTo>
                  <a:lnTo>
                    <a:pt x="9746" y="18345"/>
                  </a:lnTo>
                  <a:lnTo>
                    <a:pt x="10088" y="18536"/>
                  </a:lnTo>
                  <a:lnTo>
                    <a:pt x="10430" y="18709"/>
                  </a:lnTo>
                  <a:lnTo>
                    <a:pt x="10885" y="18823"/>
                  </a:lnTo>
                  <a:lnTo>
                    <a:pt x="11569" y="18900"/>
                  </a:lnTo>
                  <a:lnTo>
                    <a:pt x="12139" y="19091"/>
                  </a:lnTo>
                  <a:lnTo>
                    <a:pt x="12424" y="19264"/>
                  </a:lnTo>
                  <a:lnTo>
                    <a:pt x="12709" y="19455"/>
                  </a:lnTo>
                  <a:lnTo>
                    <a:pt x="13165" y="19628"/>
                  </a:lnTo>
                  <a:lnTo>
                    <a:pt x="13564" y="19762"/>
                  </a:lnTo>
                  <a:lnTo>
                    <a:pt x="14134" y="19877"/>
                  </a:lnTo>
                  <a:lnTo>
                    <a:pt x="14818" y="20030"/>
                  </a:lnTo>
                  <a:lnTo>
                    <a:pt x="15388" y="20202"/>
                  </a:lnTo>
                  <a:lnTo>
                    <a:pt x="16015" y="20336"/>
                  </a:lnTo>
                  <a:lnTo>
                    <a:pt x="16129" y="20394"/>
                  </a:lnTo>
                  <a:lnTo>
                    <a:pt x="16300" y="20394"/>
                  </a:lnTo>
                  <a:lnTo>
                    <a:pt x="16642" y="20489"/>
                  </a:lnTo>
                  <a:lnTo>
                    <a:pt x="16927" y="20585"/>
                  </a:lnTo>
                  <a:lnTo>
                    <a:pt x="18579" y="20891"/>
                  </a:lnTo>
                  <a:lnTo>
                    <a:pt x="18864" y="20987"/>
                  </a:lnTo>
                  <a:lnTo>
                    <a:pt x="19092" y="21102"/>
                  </a:lnTo>
                  <a:lnTo>
                    <a:pt x="19320" y="21102"/>
                  </a:lnTo>
                  <a:lnTo>
                    <a:pt x="19605" y="21140"/>
                  </a:lnTo>
                  <a:lnTo>
                    <a:pt x="19776" y="21179"/>
                  </a:lnTo>
                  <a:lnTo>
                    <a:pt x="19833" y="21198"/>
                  </a:lnTo>
                  <a:lnTo>
                    <a:pt x="19833" y="21313"/>
                  </a:lnTo>
                  <a:lnTo>
                    <a:pt x="20004" y="21428"/>
                  </a:lnTo>
                  <a:lnTo>
                    <a:pt x="20232" y="21543"/>
                  </a:lnTo>
                  <a:lnTo>
                    <a:pt x="21600" y="21600"/>
                  </a:lnTo>
                  <a:lnTo>
                    <a:pt x="21315" y="21485"/>
                  </a:lnTo>
                  <a:lnTo>
                    <a:pt x="20973" y="21351"/>
                  </a:lnTo>
                  <a:lnTo>
                    <a:pt x="20973" y="21121"/>
                  </a:lnTo>
                  <a:lnTo>
                    <a:pt x="20574" y="20949"/>
                  </a:lnTo>
                  <a:lnTo>
                    <a:pt x="20004" y="20949"/>
                  </a:lnTo>
                  <a:lnTo>
                    <a:pt x="19605" y="20930"/>
                  </a:lnTo>
                  <a:lnTo>
                    <a:pt x="19434" y="20834"/>
                  </a:lnTo>
                  <a:lnTo>
                    <a:pt x="19263" y="20815"/>
                  </a:lnTo>
                  <a:lnTo>
                    <a:pt x="19092" y="20757"/>
                  </a:lnTo>
                  <a:lnTo>
                    <a:pt x="18864" y="20738"/>
                  </a:lnTo>
                  <a:lnTo>
                    <a:pt x="18009" y="20451"/>
                  </a:lnTo>
                  <a:lnTo>
                    <a:pt x="17611" y="20260"/>
                  </a:lnTo>
                  <a:lnTo>
                    <a:pt x="17269" y="20087"/>
                  </a:lnTo>
                  <a:lnTo>
                    <a:pt x="16699" y="19991"/>
                  </a:lnTo>
                  <a:lnTo>
                    <a:pt x="16357" y="19896"/>
                  </a:lnTo>
                  <a:lnTo>
                    <a:pt x="16300" y="19781"/>
                  </a:lnTo>
                  <a:lnTo>
                    <a:pt x="16015" y="19685"/>
                  </a:lnTo>
                  <a:lnTo>
                    <a:pt x="15730" y="19628"/>
                  </a:lnTo>
                  <a:lnTo>
                    <a:pt x="15388" y="19340"/>
                  </a:lnTo>
                  <a:lnTo>
                    <a:pt x="14989" y="19072"/>
                  </a:lnTo>
                  <a:lnTo>
                    <a:pt x="14476" y="18900"/>
                  </a:lnTo>
                  <a:lnTo>
                    <a:pt x="14476" y="18517"/>
                  </a:lnTo>
                  <a:lnTo>
                    <a:pt x="14305" y="18460"/>
                  </a:lnTo>
                  <a:lnTo>
                    <a:pt x="14305" y="18345"/>
                  </a:lnTo>
                  <a:lnTo>
                    <a:pt x="15217" y="18211"/>
                  </a:lnTo>
                  <a:lnTo>
                    <a:pt x="16015" y="18019"/>
                  </a:lnTo>
                  <a:lnTo>
                    <a:pt x="16015" y="17847"/>
                  </a:lnTo>
                  <a:lnTo>
                    <a:pt x="15901" y="17674"/>
                  </a:lnTo>
                  <a:lnTo>
                    <a:pt x="15901" y="17598"/>
                  </a:lnTo>
                  <a:lnTo>
                    <a:pt x="15730" y="17540"/>
                  </a:lnTo>
                  <a:lnTo>
                    <a:pt x="15559" y="17311"/>
                  </a:lnTo>
                  <a:lnTo>
                    <a:pt x="15274" y="17100"/>
                  </a:lnTo>
                  <a:lnTo>
                    <a:pt x="15217" y="17043"/>
                  </a:lnTo>
                  <a:lnTo>
                    <a:pt x="15103" y="17004"/>
                  </a:lnTo>
                  <a:lnTo>
                    <a:pt x="14875" y="17100"/>
                  </a:lnTo>
                  <a:lnTo>
                    <a:pt x="14305" y="17062"/>
                  </a:lnTo>
                  <a:lnTo>
                    <a:pt x="13621" y="17043"/>
                  </a:lnTo>
                  <a:lnTo>
                    <a:pt x="13564" y="16928"/>
                  </a:lnTo>
                  <a:lnTo>
                    <a:pt x="13336" y="16851"/>
                  </a:lnTo>
                  <a:lnTo>
                    <a:pt x="13051" y="16794"/>
                  </a:lnTo>
                  <a:lnTo>
                    <a:pt x="12880" y="16755"/>
                  </a:lnTo>
                  <a:lnTo>
                    <a:pt x="12538" y="16621"/>
                  </a:lnTo>
                  <a:lnTo>
                    <a:pt x="12253" y="16449"/>
                  </a:lnTo>
                  <a:lnTo>
                    <a:pt x="11968" y="16334"/>
                  </a:lnTo>
                  <a:lnTo>
                    <a:pt x="11227" y="16085"/>
                  </a:lnTo>
                  <a:lnTo>
                    <a:pt x="10828" y="16066"/>
                  </a:lnTo>
                  <a:lnTo>
                    <a:pt x="10772" y="16009"/>
                  </a:lnTo>
                  <a:lnTo>
                    <a:pt x="10658" y="15951"/>
                  </a:lnTo>
                  <a:lnTo>
                    <a:pt x="10658" y="15836"/>
                  </a:lnTo>
                  <a:lnTo>
                    <a:pt x="10828" y="15760"/>
                  </a:lnTo>
                  <a:lnTo>
                    <a:pt x="10999" y="15645"/>
                  </a:lnTo>
                  <a:lnTo>
                    <a:pt x="10999" y="15568"/>
                  </a:lnTo>
                  <a:lnTo>
                    <a:pt x="10885" y="15472"/>
                  </a:lnTo>
                  <a:lnTo>
                    <a:pt x="10772" y="15396"/>
                  </a:lnTo>
                  <a:lnTo>
                    <a:pt x="10487" y="15377"/>
                  </a:lnTo>
                  <a:lnTo>
                    <a:pt x="10259" y="15223"/>
                  </a:lnTo>
                  <a:lnTo>
                    <a:pt x="10088" y="15070"/>
                  </a:lnTo>
                  <a:lnTo>
                    <a:pt x="9917" y="14840"/>
                  </a:lnTo>
                  <a:lnTo>
                    <a:pt x="9575" y="14611"/>
                  </a:lnTo>
                  <a:lnTo>
                    <a:pt x="9404" y="14515"/>
                  </a:lnTo>
                  <a:lnTo>
                    <a:pt x="9176" y="14419"/>
                  </a:lnTo>
                  <a:lnTo>
                    <a:pt x="8948" y="14343"/>
                  </a:lnTo>
                  <a:lnTo>
                    <a:pt x="8663" y="14285"/>
                  </a:lnTo>
                  <a:lnTo>
                    <a:pt x="8492" y="14209"/>
                  </a:lnTo>
                  <a:lnTo>
                    <a:pt x="8264" y="14094"/>
                  </a:lnTo>
                  <a:lnTo>
                    <a:pt x="8321" y="13921"/>
                  </a:lnTo>
                  <a:lnTo>
                    <a:pt x="8036" y="13730"/>
                  </a:lnTo>
                  <a:lnTo>
                    <a:pt x="7922" y="13672"/>
                  </a:lnTo>
                  <a:lnTo>
                    <a:pt x="7694" y="13596"/>
                  </a:lnTo>
                  <a:lnTo>
                    <a:pt x="7523" y="13557"/>
                  </a:lnTo>
                  <a:lnTo>
                    <a:pt x="6953" y="13347"/>
                  </a:lnTo>
                  <a:lnTo>
                    <a:pt x="6440" y="13098"/>
                  </a:lnTo>
                  <a:lnTo>
                    <a:pt x="6383" y="13002"/>
                  </a:lnTo>
                  <a:lnTo>
                    <a:pt x="6212" y="12983"/>
                  </a:lnTo>
                  <a:lnTo>
                    <a:pt x="5870" y="12791"/>
                  </a:lnTo>
                  <a:lnTo>
                    <a:pt x="5642" y="12619"/>
                  </a:lnTo>
                  <a:lnTo>
                    <a:pt x="5528" y="12428"/>
                  </a:lnTo>
                  <a:lnTo>
                    <a:pt x="5471" y="12255"/>
                  </a:lnTo>
                  <a:lnTo>
                    <a:pt x="5129" y="12083"/>
                  </a:lnTo>
                  <a:lnTo>
                    <a:pt x="4787" y="11930"/>
                  </a:lnTo>
                  <a:lnTo>
                    <a:pt x="4901" y="11815"/>
                  </a:lnTo>
                  <a:lnTo>
                    <a:pt x="4958" y="11700"/>
                  </a:lnTo>
                  <a:lnTo>
                    <a:pt x="4787" y="11585"/>
                  </a:lnTo>
                  <a:lnTo>
                    <a:pt x="4616" y="11451"/>
                  </a:lnTo>
                  <a:lnTo>
                    <a:pt x="4616" y="11279"/>
                  </a:lnTo>
                  <a:lnTo>
                    <a:pt x="4730" y="11221"/>
                  </a:lnTo>
                  <a:lnTo>
                    <a:pt x="4901" y="11202"/>
                  </a:lnTo>
                  <a:lnTo>
                    <a:pt x="4958" y="11126"/>
                  </a:lnTo>
                  <a:lnTo>
                    <a:pt x="5129" y="11011"/>
                  </a:lnTo>
                  <a:lnTo>
                    <a:pt x="5186" y="10723"/>
                  </a:lnTo>
                  <a:lnTo>
                    <a:pt x="5300" y="10455"/>
                  </a:lnTo>
                  <a:lnTo>
                    <a:pt x="5129" y="10455"/>
                  </a:lnTo>
                  <a:lnTo>
                    <a:pt x="5015" y="10398"/>
                  </a:lnTo>
                  <a:lnTo>
                    <a:pt x="4958" y="10340"/>
                  </a:lnTo>
                  <a:lnTo>
                    <a:pt x="4958" y="10111"/>
                  </a:lnTo>
                  <a:lnTo>
                    <a:pt x="4901" y="10034"/>
                  </a:lnTo>
                  <a:lnTo>
                    <a:pt x="4730" y="9919"/>
                  </a:lnTo>
                  <a:lnTo>
                    <a:pt x="4616" y="10034"/>
                  </a:lnTo>
                  <a:lnTo>
                    <a:pt x="4559" y="10206"/>
                  </a:lnTo>
                  <a:lnTo>
                    <a:pt x="4559" y="10283"/>
                  </a:lnTo>
                  <a:lnTo>
                    <a:pt x="4445" y="10321"/>
                  </a:lnTo>
                  <a:lnTo>
                    <a:pt x="4445" y="10340"/>
                  </a:lnTo>
                  <a:lnTo>
                    <a:pt x="4388" y="10321"/>
                  </a:lnTo>
                  <a:lnTo>
                    <a:pt x="3875" y="10321"/>
                  </a:lnTo>
                  <a:lnTo>
                    <a:pt x="3818" y="10283"/>
                  </a:lnTo>
                  <a:lnTo>
                    <a:pt x="3704" y="10264"/>
                  </a:lnTo>
                  <a:lnTo>
                    <a:pt x="3647" y="10206"/>
                  </a:lnTo>
                  <a:lnTo>
                    <a:pt x="3647" y="10034"/>
                  </a:lnTo>
                  <a:lnTo>
                    <a:pt x="3704" y="9957"/>
                  </a:lnTo>
                  <a:lnTo>
                    <a:pt x="3647" y="9766"/>
                  </a:lnTo>
                  <a:lnTo>
                    <a:pt x="3647" y="9536"/>
                  </a:lnTo>
                  <a:lnTo>
                    <a:pt x="3818" y="9364"/>
                  </a:lnTo>
                  <a:lnTo>
                    <a:pt x="3875" y="9230"/>
                  </a:lnTo>
                  <a:lnTo>
                    <a:pt x="4046" y="9211"/>
                  </a:lnTo>
                  <a:lnTo>
                    <a:pt x="4103" y="9115"/>
                  </a:lnTo>
                  <a:lnTo>
                    <a:pt x="4103" y="9038"/>
                  </a:lnTo>
                  <a:lnTo>
                    <a:pt x="4046" y="8732"/>
                  </a:lnTo>
                  <a:lnTo>
                    <a:pt x="4046" y="8100"/>
                  </a:lnTo>
                  <a:lnTo>
                    <a:pt x="4103" y="7947"/>
                  </a:lnTo>
                  <a:lnTo>
                    <a:pt x="4274" y="7813"/>
                  </a:lnTo>
                  <a:lnTo>
                    <a:pt x="4388" y="7736"/>
                  </a:lnTo>
                  <a:lnTo>
                    <a:pt x="4616" y="7640"/>
                  </a:lnTo>
                  <a:lnTo>
                    <a:pt x="4901" y="7564"/>
                  </a:lnTo>
                  <a:lnTo>
                    <a:pt x="5015" y="7526"/>
                  </a:lnTo>
                  <a:lnTo>
                    <a:pt x="5186" y="7449"/>
                  </a:lnTo>
                  <a:lnTo>
                    <a:pt x="5471" y="7334"/>
                  </a:lnTo>
                  <a:lnTo>
                    <a:pt x="5471" y="7200"/>
                  </a:lnTo>
                  <a:lnTo>
                    <a:pt x="5357" y="7028"/>
                  </a:lnTo>
                  <a:lnTo>
                    <a:pt x="5471" y="6932"/>
                  </a:lnTo>
                  <a:lnTo>
                    <a:pt x="5471" y="6817"/>
                  </a:lnTo>
                  <a:lnTo>
                    <a:pt x="5699" y="6645"/>
                  </a:lnTo>
                  <a:lnTo>
                    <a:pt x="5870" y="6453"/>
                  </a:lnTo>
                  <a:lnTo>
                    <a:pt x="6041" y="6415"/>
                  </a:lnTo>
                  <a:lnTo>
                    <a:pt x="6098" y="6377"/>
                  </a:lnTo>
                  <a:lnTo>
                    <a:pt x="6098" y="6319"/>
                  </a:lnTo>
                  <a:lnTo>
                    <a:pt x="6212" y="6262"/>
                  </a:lnTo>
                  <a:lnTo>
                    <a:pt x="6269" y="6204"/>
                  </a:lnTo>
                  <a:lnTo>
                    <a:pt x="6440" y="6147"/>
                  </a:lnTo>
                  <a:lnTo>
                    <a:pt x="6554" y="5898"/>
                  </a:lnTo>
                  <a:lnTo>
                    <a:pt x="6611" y="5668"/>
                  </a:lnTo>
                  <a:lnTo>
                    <a:pt x="6953" y="5515"/>
                  </a:lnTo>
                  <a:lnTo>
                    <a:pt x="7295" y="5400"/>
                  </a:lnTo>
                  <a:lnTo>
                    <a:pt x="7466" y="5285"/>
                  </a:lnTo>
                  <a:lnTo>
                    <a:pt x="7580" y="5170"/>
                  </a:lnTo>
                  <a:lnTo>
                    <a:pt x="7694" y="5113"/>
                  </a:lnTo>
                  <a:lnTo>
                    <a:pt x="7751" y="5094"/>
                  </a:lnTo>
                  <a:lnTo>
                    <a:pt x="7922" y="5055"/>
                  </a:lnTo>
                  <a:lnTo>
                    <a:pt x="8093" y="5055"/>
                  </a:lnTo>
                  <a:lnTo>
                    <a:pt x="8207" y="5094"/>
                  </a:lnTo>
                  <a:lnTo>
                    <a:pt x="8321" y="4979"/>
                  </a:lnTo>
                  <a:lnTo>
                    <a:pt x="8492" y="4864"/>
                  </a:lnTo>
                  <a:lnTo>
                    <a:pt x="8606" y="4864"/>
                  </a:lnTo>
                  <a:lnTo>
                    <a:pt x="8777" y="4845"/>
                  </a:lnTo>
                  <a:lnTo>
                    <a:pt x="8834" y="4806"/>
                  </a:lnTo>
                  <a:lnTo>
                    <a:pt x="8948" y="4749"/>
                  </a:lnTo>
                  <a:lnTo>
                    <a:pt x="9005" y="4691"/>
                  </a:lnTo>
                  <a:lnTo>
                    <a:pt x="9176" y="4672"/>
                  </a:lnTo>
                  <a:lnTo>
                    <a:pt x="9575" y="4672"/>
                  </a:lnTo>
                  <a:lnTo>
                    <a:pt x="9860" y="4538"/>
                  </a:lnTo>
                  <a:lnTo>
                    <a:pt x="9917" y="4404"/>
                  </a:lnTo>
                  <a:lnTo>
                    <a:pt x="10145" y="4347"/>
                  </a:lnTo>
                  <a:lnTo>
                    <a:pt x="10316" y="4251"/>
                  </a:lnTo>
                  <a:lnTo>
                    <a:pt x="10885" y="4136"/>
                  </a:lnTo>
                  <a:lnTo>
                    <a:pt x="11512" y="4060"/>
                  </a:lnTo>
                  <a:lnTo>
                    <a:pt x="11569" y="4002"/>
                  </a:lnTo>
                  <a:lnTo>
                    <a:pt x="11740" y="4002"/>
                  </a:lnTo>
                  <a:lnTo>
                    <a:pt x="11797" y="3926"/>
                  </a:lnTo>
                  <a:lnTo>
                    <a:pt x="11968" y="3887"/>
                  </a:lnTo>
                  <a:lnTo>
                    <a:pt x="11968" y="3849"/>
                  </a:lnTo>
                  <a:lnTo>
                    <a:pt x="12082" y="3811"/>
                  </a:lnTo>
                  <a:lnTo>
                    <a:pt x="11911" y="3677"/>
                  </a:lnTo>
                  <a:lnTo>
                    <a:pt x="11740" y="3504"/>
                  </a:lnTo>
                  <a:lnTo>
                    <a:pt x="11740" y="3121"/>
                  </a:lnTo>
                  <a:lnTo>
                    <a:pt x="11968" y="2930"/>
                  </a:lnTo>
                  <a:lnTo>
                    <a:pt x="12310" y="2757"/>
                  </a:lnTo>
                  <a:lnTo>
                    <a:pt x="12709" y="2643"/>
                  </a:lnTo>
                  <a:lnTo>
                    <a:pt x="13165" y="2528"/>
                  </a:lnTo>
                  <a:lnTo>
                    <a:pt x="13336" y="2470"/>
                  </a:lnTo>
                  <a:lnTo>
                    <a:pt x="13564" y="2470"/>
                  </a:lnTo>
                  <a:lnTo>
                    <a:pt x="13735" y="2432"/>
                  </a:lnTo>
                  <a:lnTo>
                    <a:pt x="13792" y="2336"/>
                  </a:lnTo>
                  <a:lnTo>
                    <a:pt x="13963" y="2317"/>
                  </a:lnTo>
                  <a:lnTo>
                    <a:pt x="14191" y="2317"/>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09" name="Freeform 140"/>
            <p:cNvSpPr/>
            <p:nvPr/>
          </p:nvSpPr>
          <p:spPr>
            <a:xfrm>
              <a:off x="3321050" y="2221510"/>
              <a:ext cx="601663" cy="1570090"/>
            </a:xfrm>
            <a:custGeom>
              <a:avLst/>
              <a:gdLst/>
              <a:ahLst/>
              <a:cxnLst>
                <a:cxn ang="0">
                  <a:pos x="wd2" y="hd2"/>
                </a:cxn>
                <a:cxn ang="5400000">
                  <a:pos x="wd2" y="hd2"/>
                </a:cxn>
                <a:cxn ang="10800000">
                  <a:pos x="wd2" y="hd2"/>
                </a:cxn>
                <a:cxn ang="16200000">
                  <a:pos x="wd2" y="hd2"/>
                </a:cxn>
              </a:cxnLst>
              <a:rect l="0" t="0" r="r" b="b"/>
              <a:pathLst>
                <a:path w="21600" h="21600" extrusionOk="0">
                  <a:moveTo>
                    <a:pt x="14191" y="2317"/>
                  </a:moveTo>
                  <a:lnTo>
                    <a:pt x="14305" y="2221"/>
                  </a:lnTo>
                  <a:lnTo>
                    <a:pt x="14533" y="2202"/>
                  </a:lnTo>
                  <a:lnTo>
                    <a:pt x="15445" y="1819"/>
                  </a:lnTo>
                  <a:lnTo>
                    <a:pt x="15559" y="1647"/>
                  </a:lnTo>
                  <a:lnTo>
                    <a:pt x="15616" y="1474"/>
                  </a:lnTo>
                  <a:lnTo>
                    <a:pt x="16186" y="1206"/>
                  </a:lnTo>
                  <a:lnTo>
                    <a:pt x="16756" y="957"/>
                  </a:lnTo>
                  <a:lnTo>
                    <a:pt x="16870" y="862"/>
                  </a:lnTo>
                  <a:lnTo>
                    <a:pt x="16927" y="804"/>
                  </a:lnTo>
                  <a:lnTo>
                    <a:pt x="17098" y="747"/>
                  </a:lnTo>
                  <a:lnTo>
                    <a:pt x="17383" y="747"/>
                  </a:lnTo>
                  <a:lnTo>
                    <a:pt x="17383" y="670"/>
                  </a:lnTo>
                  <a:lnTo>
                    <a:pt x="17440" y="594"/>
                  </a:lnTo>
                  <a:lnTo>
                    <a:pt x="16870" y="651"/>
                  </a:lnTo>
                  <a:lnTo>
                    <a:pt x="16357" y="670"/>
                  </a:lnTo>
                  <a:lnTo>
                    <a:pt x="16300" y="594"/>
                  </a:lnTo>
                  <a:lnTo>
                    <a:pt x="16300" y="498"/>
                  </a:lnTo>
                  <a:lnTo>
                    <a:pt x="16642" y="460"/>
                  </a:lnTo>
                  <a:lnTo>
                    <a:pt x="16642" y="345"/>
                  </a:lnTo>
                  <a:lnTo>
                    <a:pt x="16471" y="249"/>
                  </a:lnTo>
                  <a:lnTo>
                    <a:pt x="16300" y="230"/>
                  </a:lnTo>
                  <a:lnTo>
                    <a:pt x="16129" y="191"/>
                  </a:lnTo>
                  <a:lnTo>
                    <a:pt x="16015" y="172"/>
                  </a:lnTo>
                  <a:lnTo>
                    <a:pt x="16015" y="57"/>
                  </a:lnTo>
                  <a:lnTo>
                    <a:pt x="15958" y="0"/>
                  </a:lnTo>
                  <a:lnTo>
                    <a:pt x="15445" y="0"/>
                  </a:lnTo>
                  <a:lnTo>
                    <a:pt x="15274" y="153"/>
                  </a:lnTo>
                  <a:lnTo>
                    <a:pt x="15217" y="306"/>
                  </a:lnTo>
                  <a:lnTo>
                    <a:pt x="15274" y="421"/>
                  </a:lnTo>
                  <a:lnTo>
                    <a:pt x="15274" y="498"/>
                  </a:lnTo>
                  <a:lnTo>
                    <a:pt x="15217" y="594"/>
                  </a:lnTo>
                  <a:lnTo>
                    <a:pt x="15103" y="670"/>
                  </a:lnTo>
                  <a:lnTo>
                    <a:pt x="14989" y="709"/>
                  </a:lnTo>
                  <a:lnTo>
                    <a:pt x="14818" y="709"/>
                  </a:lnTo>
                  <a:lnTo>
                    <a:pt x="14647" y="651"/>
                  </a:lnTo>
                  <a:lnTo>
                    <a:pt x="14362" y="613"/>
                  </a:lnTo>
                  <a:lnTo>
                    <a:pt x="14134" y="594"/>
                  </a:lnTo>
                  <a:lnTo>
                    <a:pt x="13963" y="594"/>
                  </a:lnTo>
                  <a:lnTo>
                    <a:pt x="13621" y="651"/>
                  </a:lnTo>
                  <a:lnTo>
                    <a:pt x="13336" y="709"/>
                  </a:lnTo>
                  <a:lnTo>
                    <a:pt x="13051" y="785"/>
                  </a:lnTo>
                  <a:lnTo>
                    <a:pt x="12253" y="1053"/>
                  </a:lnTo>
                  <a:lnTo>
                    <a:pt x="11797" y="1264"/>
                  </a:lnTo>
                  <a:lnTo>
                    <a:pt x="11056" y="1570"/>
                  </a:lnTo>
                  <a:lnTo>
                    <a:pt x="9917" y="1953"/>
                  </a:lnTo>
                  <a:lnTo>
                    <a:pt x="9746" y="2068"/>
                  </a:lnTo>
                  <a:lnTo>
                    <a:pt x="9518" y="2145"/>
                  </a:lnTo>
                  <a:lnTo>
                    <a:pt x="9347" y="2221"/>
                  </a:lnTo>
                  <a:lnTo>
                    <a:pt x="9233" y="2221"/>
                  </a:lnTo>
                  <a:lnTo>
                    <a:pt x="9005" y="2451"/>
                  </a:lnTo>
                  <a:lnTo>
                    <a:pt x="8492" y="2681"/>
                  </a:lnTo>
                  <a:lnTo>
                    <a:pt x="8093" y="2872"/>
                  </a:lnTo>
                  <a:lnTo>
                    <a:pt x="7922" y="2949"/>
                  </a:lnTo>
                  <a:lnTo>
                    <a:pt x="7865" y="3064"/>
                  </a:lnTo>
                  <a:lnTo>
                    <a:pt x="7523" y="3179"/>
                  </a:lnTo>
                  <a:lnTo>
                    <a:pt x="7181" y="3332"/>
                  </a:lnTo>
                  <a:lnTo>
                    <a:pt x="6839" y="3504"/>
                  </a:lnTo>
                  <a:lnTo>
                    <a:pt x="6668" y="3677"/>
                  </a:lnTo>
                  <a:lnTo>
                    <a:pt x="6383" y="3868"/>
                  </a:lnTo>
                  <a:lnTo>
                    <a:pt x="6212" y="3887"/>
                  </a:lnTo>
                  <a:lnTo>
                    <a:pt x="5870" y="4174"/>
                  </a:lnTo>
                  <a:lnTo>
                    <a:pt x="5528" y="4404"/>
                  </a:lnTo>
                  <a:lnTo>
                    <a:pt x="5357" y="4423"/>
                  </a:lnTo>
                  <a:lnTo>
                    <a:pt x="4901" y="4806"/>
                  </a:lnTo>
                  <a:lnTo>
                    <a:pt x="4730" y="4998"/>
                  </a:lnTo>
                  <a:lnTo>
                    <a:pt x="4559" y="5209"/>
                  </a:lnTo>
                  <a:lnTo>
                    <a:pt x="4445" y="5457"/>
                  </a:lnTo>
                  <a:lnTo>
                    <a:pt x="4388" y="5668"/>
                  </a:lnTo>
                  <a:lnTo>
                    <a:pt x="4046" y="5840"/>
                  </a:lnTo>
                  <a:lnTo>
                    <a:pt x="3818" y="6032"/>
                  </a:lnTo>
                  <a:lnTo>
                    <a:pt x="3477" y="6109"/>
                  </a:lnTo>
                  <a:lnTo>
                    <a:pt x="3135" y="6396"/>
                  </a:lnTo>
                  <a:lnTo>
                    <a:pt x="2736" y="6645"/>
                  </a:lnTo>
                  <a:lnTo>
                    <a:pt x="2565" y="6702"/>
                  </a:lnTo>
                  <a:lnTo>
                    <a:pt x="2565" y="6817"/>
                  </a:lnTo>
                  <a:lnTo>
                    <a:pt x="2451" y="6932"/>
                  </a:lnTo>
                  <a:lnTo>
                    <a:pt x="2337" y="6970"/>
                  </a:lnTo>
                  <a:lnTo>
                    <a:pt x="2337" y="7066"/>
                  </a:lnTo>
                  <a:lnTo>
                    <a:pt x="2223" y="7085"/>
                  </a:lnTo>
                  <a:lnTo>
                    <a:pt x="2052" y="7391"/>
                  </a:lnTo>
                  <a:lnTo>
                    <a:pt x="1824" y="7640"/>
                  </a:lnTo>
                  <a:lnTo>
                    <a:pt x="1710" y="7889"/>
                  </a:lnTo>
                  <a:lnTo>
                    <a:pt x="1596" y="8119"/>
                  </a:lnTo>
                  <a:lnTo>
                    <a:pt x="1653" y="8100"/>
                  </a:lnTo>
                  <a:lnTo>
                    <a:pt x="1653" y="8138"/>
                  </a:lnTo>
                  <a:lnTo>
                    <a:pt x="1995" y="8253"/>
                  </a:lnTo>
                  <a:lnTo>
                    <a:pt x="1995" y="8311"/>
                  </a:lnTo>
                  <a:lnTo>
                    <a:pt x="2052" y="8349"/>
                  </a:lnTo>
                  <a:lnTo>
                    <a:pt x="2052" y="8483"/>
                  </a:lnTo>
                  <a:lnTo>
                    <a:pt x="1824" y="8598"/>
                  </a:lnTo>
                  <a:lnTo>
                    <a:pt x="1482" y="8694"/>
                  </a:lnTo>
                  <a:lnTo>
                    <a:pt x="1311" y="8732"/>
                  </a:lnTo>
                  <a:lnTo>
                    <a:pt x="1254" y="8789"/>
                  </a:lnTo>
                  <a:lnTo>
                    <a:pt x="1140" y="8866"/>
                  </a:lnTo>
                  <a:lnTo>
                    <a:pt x="1140" y="8981"/>
                  </a:lnTo>
                  <a:lnTo>
                    <a:pt x="1083" y="9172"/>
                  </a:lnTo>
                  <a:lnTo>
                    <a:pt x="1083" y="9306"/>
                  </a:lnTo>
                  <a:lnTo>
                    <a:pt x="1140" y="9517"/>
                  </a:lnTo>
                  <a:lnTo>
                    <a:pt x="1254" y="9709"/>
                  </a:lnTo>
                  <a:lnTo>
                    <a:pt x="1425" y="9862"/>
                  </a:lnTo>
                  <a:lnTo>
                    <a:pt x="1596" y="10034"/>
                  </a:lnTo>
                  <a:lnTo>
                    <a:pt x="1596" y="10264"/>
                  </a:lnTo>
                  <a:lnTo>
                    <a:pt x="1311" y="10360"/>
                  </a:lnTo>
                  <a:lnTo>
                    <a:pt x="1254" y="10704"/>
                  </a:lnTo>
                  <a:lnTo>
                    <a:pt x="1140" y="11011"/>
                  </a:lnTo>
                  <a:lnTo>
                    <a:pt x="1140" y="11068"/>
                  </a:lnTo>
                  <a:lnTo>
                    <a:pt x="1083" y="11087"/>
                  </a:lnTo>
                  <a:lnTo>
                    <a:pt x="1083" y="11183"/>
                  </a:lnTo>
                  <a:lnTo>
                    <a:pt x="912" y="11202"/>
                  </a:lnTo>
                  <a:lnTo>
                    <a:pt x="798" y="11221"/>
                  </a:lnTo>
                  <a:lnTo>
                    <a:pt x="228" y="11011"/>
                  </a:lnTo>
                  <a:lnTo>
                    <a:pt x="57" y="11068"/>
                  </a:lnTo>
                  <a:lnTo>
                    <a:pt x="0" y="11279"/>
                  </a:lnTo>
                  <a:lnTo>
                    <a:pt x="57" y="11509"/>
                  </a:lnTo>
                  <a:lnTo>
                    <a:pt x="570" y="11489"/>
                  </a:lnTo>
                  <a:lnTo>
                    <a:pt x="1083" y="11489"/>
                  </a:lnTo>
                  <a:lnTo>
                    <a:pt x="1140" y="11509"/>
                  </a:lnTo>
                  <a:lnTo>
                    <a:pt x="1254" y="11566"/>
                  </a:lnTo>
                  <a:lnTo>
                    <a:pt x="1311" y="11643"/>
                  </a:lnTo>
                  <a:lnTo>
                    <a:pt x="1482" y="11681"/>
                  </a:lnTo>
                  <a:lnTo>
                    <a:pt x="1824" y="12083"/>
                  </a:lnTo>
                  <a:lnTo>
                    <a:pt x="2223" y="12504"/>
                  </a:lnTo>
                  <a:lnTo>
                    <a:pt x="2166" y="12677"/>
                  </a:lnTo>
                  <a:lnTo>
                    <a:pt x="2052" y="12811"/>
                  </a:lnTo>
                  <a:lnTo>
                    <a:pt x="1995" y="12849"/>
                  </a:lnTo>
                  <a:lnTo>
                    <a:pt x="1995" y="12906"/>
                  </a:lnTo>
                  <a:lnTo>
                    <a:pt x="2052" y="12983"/>
                  </a:lnTo>
                  <a:lnTo>
                    <a:pt x="2223" y="13040"/>
                  </a:lnTo>
                  <a:lnTo>
                    <a:pt x="2394" y="13232"/>
                  </a:lnTo>
                  <a:lnTo>
                    <a:pt x="2451" y="13404"/>
                  </a:lnTo>
                  <a:lnTo>
                    <a:pt x="2451" y="13462"/>
                  </a:lnTo>
                  <a:lnTo>
                    <a:pt x="2394" y="13500"/>
                  </a:lnTo>
                  <a:lnTo>
                    <a:pt x="2622" y="13653"/>
                  </a:lnTo>
                  <a:lnTo>
                    <a:pt x="2793" y="13730"/>
                  </a:lnTo>
                  <a:lnTo>
                    <a:pt x="2793" y="13864"/>
                  </a:lnTo>
                  <a:lnTo>
                    <a:pt x="3078" y="14055"/>
                  </a:lnTo>
                  <a:lnTo>
                    <a:pt x="3306" y="14285"/>
                  </a:lnTo>
                  <a:lnTo>
                    <a:pt x="3647" y="14572"/>
                  </a:lnTo>
                  <a:lnTo>
                    <a:pt x="3989" y="14840"/>
                  </a:lnTo>
                  <a:lnTo>
                    <a:pt x="4217" y="14955"/>
                  </a:lnTo>
                  <a:lnTo>
                    <a:pt x="4559" y="15089"/>
                  </a:lnTo>
                  <a:lnTo>
                    <a:pt x="4787" y="15223"/>
                  </a:lnTo>
                  <a:lnTo>
                    <a:pt x="5015" y="15396"/>
                  </a:lnTo>
                  <a:lnTo>
                    <a:pt x="5186" y="15568"/>
                  </a:lnTo>
                  <a:lnTo>
                    <a:pt x="5471" y="15740"/>
                  </a:lnTo>
                  <a:lnTo>
                    <a:pt x="5642" y="15932"/>
                  </a:lnTo>
                  <a:lnTo>
                    <a:pt x="5870" y="16315"/>
                  </a:lnTo>
                  <a:lnTo>
                    <a:pt x="6098" y="16430"/>
                  </a:lnTo>
                  <a:lnTo>
                    <a:pt x="6383" y="16506"/>
                  </a:lnTo>
                  <a:lnTo>
                    <a:pt x="6611" y="16621"/>
                  </a:lnTo>
                  <a:lnTo>
                    <a:pt x="6611" y="16698"/>
                  </a:lnTo>
                  <a:lnTo>
                    <a:pt x="6668" y="16794"/>
                  </a:lnTo>
                  <a:lnTo>
                    <a:pt x="6782" y="16889"/>
                  </a:lnTo>
                  <a:lnTo>
                    <a:pt x="7295" y="17100"/>
                  </a:lnTo>
                  <a:lnTo>
                    <a:pt x="7694" y="17291"/>
                  </a:lnTo>
                  <a:lnTo>
                    <a:pt x="7751" y="17406"/>
                  </a:lnTo>
                  <a:lnTo>
                    <a:pt x="7865" y="17445"/>
                  </a:lnTo>
                  <a:lnTo>
                    <a:pt x="8036" y="17540"/>
                  </a:lnTo>
                  <a:lnTo>
                    <a:pt x="8264" y="17598"/>
                  </a:lnTo>
                  <a:lnTo>
                    <a:pt x="8321" y="17655"/>
                  </a:lnTo>
                  <a:lnTo>
                    <a:pt x="8435" y="17713"/>
                  </a:lnTo>
                  <a:lnTo>
                    <a:pt x="8606" y="17751"/>
                  </a:lnTo>
                  <a:lnTo>
                    <a:pt x="8663" y="17789"/>
                  </a:lnTo>
                  <a:lnTo>
                    <a:pt x="9119" y="17962"/>
                  </a:lnTo>
                  <a:lnTo>
                    <a:pt x="9404" y="18172"/>
                  </a:lnTo>
                  <a:lnTo>
                    <a:pt x="9746" y="18345"/>
                  </a:lnTo>
                  <a:lnTo>
                    <a:pt x="10088" y="18536"/>
                  </a:lnTo>
                  <a:lnTo>
                    <a:pt x="10430" y="18709"/>
                  </a:lnTo>
                  <a:lnTo>
                    <a:pt x="10885" y="18823"/>
                  </a:lnTo>
                  <a:lnTo>
                    <a:pt x="11569" y="18900"/>
                  </a:lnTo>
                  <a:lnTo>
                    <a:pt x="12139" y="19091"/>
                  </a:lnTo>
                  <a:lnTo>
                    <a:pt x="12424" y="19264"/>
                  </a:lnTo>
                  <a:lnTo>
                    <a:pt x="12709" y="19455"/>
                  </a:lnTo>
                  <a:lnTo>
                    <a:pt x="13165" y="19628"/>
                  </a:lnTo>
                  <a:lnTo>
                    <a:pt x="13564" y="19762"/>
                  </a:lnTo>
                  <a:lnTo>
                    <a:pt x="14134" y="19877"/>
                  </a:lnTo>
                  <a:lnTo>
                    <a:pt x="14818" y="20030"/>
                  </a:lnTo>
                  <a:lnTo>
                    <a:pt x="15388" y="20202"/>
                  </a:lnTo>
                  <a:lnTo>
                    <a:pt x="16015" y="20336"/>
                  </a:lnTo>
                  <a:lnTo>
                    <a:pt x="16129" y="20394"/>
                  </a:lnTo>
                  <a:lnTo>
                    <a:pt x="16300" y="20394"/>
                  </a:lnTo>
                  <a:lnTo>
                    <a:pt x="16642" y="20489"/>
                  </a:lnTo>
                  <a:lnTo>
                    <a:pt x="16927" y="20585"/>
                  </a:lnTo>
                  <a:lnTo>
                    <a:pt x="18579" y="20891"/>
                  </a:lnTo>
                  <a:lnTo>
                    <a:pt x="18864" y="20987"/>
                  </a:lnTo>
                  <a:lnTo>
                    <a:pt x="19092" y="21102"/>
                  </a:lnTo>
                  <a:lnTo>
                    <a:pt x="19320" y="21102"/>
                  </a:lnTo>
                  <a:lnTo>
                    <a:pt x="19605" y="21140"/>
                  </a:lnTo>
                  <a:lnTo>
                    <a:pt x="19776" y="21179"/>
                  </a:lnTo>
                  <a:lnTo>
                    <a:pt x="19833" y="21198"/>
                  </a:lnTo>
                  <a:lnTo>
                    <a:pt x="19833" y="21313"/>
                  </a:lnTo>
                  <a:lnTo>
                    <a:pt x="20004" y="21428"/>
                  </a:lnTo>
                  <a:lnTo>
                    <a:pt x="20232" y="21543"/>
                  </a:lnTo>
                  <a:lnTo>
                    <a:pt x="21600" y="21600"/>
                  </a:lnTo>
                  <a:lnTo>
                    <a:pt x="21315" y="21485"/>
                  </a:lnTo>
                  <a:lnTo>
                    <a:pt x="20973" y="21351"/>
                  </a:lnTo>
                  <a:lnTo>
                    <a:pt x="20973" y="21121"/>
                  </a:lnTo>
                  <a:lnTo>
                    <a:pt x="20574" y="20949"/>
                  </a:lnTo>
                  <a:lnTo>
                    <a:pt x="20004" y="20949"/>
                  </a:lnTo>
                  <a:lnTo>
                    <a:pt x="19605" y="20930"/>
                  </a:lnTo>
                  <a:lnTo>
                    <a:pt x="19434" y="20834"/>
                  </a:lnTo>
                  <a:lnTo>
                    <a:pt x="19263" y="20815"/>
                  </a:lnTo>
                  <a:lnTo>
                    <a:pt x="19092" y="20757"/>
                  </a:lnTo>
                  <a:lnTo>
                    <a:pt x="18864" y="20738"/>
                  </a:lnTo>
                  <a:lnTo>
                    <a:pt x="18009" y="20451"/>
                  </a:lnTo>
                  <a:lnTo>
                    <a:pt x="17611" y="20260"/>
                  </a:lnTo>
                  <a:lnTo>
                    <a:pt x="17269" y="20087"/>
                  </a:lnTo>
                  <a:lnTo>
                    <a:pt x="16699" y="19991"/>
                  </a:lnTo>
                  <a:lnTo>
                    <a:pt x="16357" y="19896"/>
                  </a:lnTo>
                  <a:lnTo>
                    <a:pt x="16300" y="19781"/>
                  </a:lnTo>
                  <a:lnTo>
                    <a:pt x="16015" y="19685"/>
                  </a:lnTo>
                  <a:lnTo>
                    <a:pt x="15730" y="19628"/>
                  </a:lnTo>
                  <a:lnTo>
                    <a:pt x="15388" y="19340"/>
                  </a:lnTo>
                  <a:lnTo>
                    <a:pt x="14989" y="19072"/>
                  </a:lnTo>
                  <a:lnTo>
                    <a:pt x="14476" y="18900"/>
                  </a:lnTo>
                  <a:lnTo>
                    <a:pt x="14476" y="18517"/>
                  </a:lnTo>
                  <a:lnTo>
                    <a:pt x="14305" y="18460"/>
                  </a:lnTo>
                  <a:lnTo>
                    <a:pt x="14305" y="18345"/>
                  </a:lnTo>
                  <a:lnTo>
                    <a:pt x="15217" y="18211"/>
                  </a:lnTo>
                  <a:lnTo>
                    <a:pt x="16015" y="18019"/>
                  </a:lnTo>
                  <a:lnTo>
                    <a:pt x="16015" y="17847"/>
                  </a:lnTo>
                  <a:lnTo>
                    <a:pt x="15901" y="17674"/>
                  </a:lnTo>
                  <a:lnTo>
                    <a:pt x="15901" y="17598"/>
                  </a:lnTo>
                  <a:lnTo>
                    <a:pt x="15730" y="17540"/>
                  </a:lnTo>
                  <a:lnTo>
                    <a:pt x="15559" y="17311"/>
                  </a:lnTo>
                  <a:lnTo>
                    <a:pt x="15274" y="17100"/>
                  </a:lnTo>
                  <a:lnTo>
                    <a:pt x="15217" y="17043"/>
                  </a:lnTo>
                  <a:lnTo>
                    <a:pt x="15103" y="17004"/>
                  </a:lnTo>
                  <a:lnTo>
                    <a:pt x="14875" y="17100"/>
                  </a:lnTo>
                  <a:lnTo>
                    <a:pt x="14305" y="17062"/>
                  </a:lnTo>
                  <a:lnTo>
                    <a:pt x="13621" y="17043"/>
                  </a:lnTo>
                  <a:lnTo>
                    <a:pt x="13564" y="16928"/>
                  </a:lnTo>
                  <a:lnTo>
                    <a:pt x="13336" y="16851"/>
                  </a:lnTo>
                  <a:lnTo>
                    <a:pt x="13051" y="16794"/>
                  </a:lnTo>
                  <a:lnTo>
                    <a:pt x="12880" y="16755"/>
                  </a:lnTo>
                  <a:lnTo>
                    <a:pt x="12538" y="16621"/>
                  </a:lnTo>
                  <a:lnTo>
                    <a:pt x="12253" y="16449"/>
                  </a:lnTo>
                  <a:lnTo>
                    <a:pt x="11968" y="16334"/>
                  </a:lnTo>
                  <a:lnTo>
                    <a:pt x="11227" y="16085"/>
                  </a:lnTo>
                  <a:lnTo>
                    <a:pt x="10828" y="16066"/>
                  </a:lnTo>
                  <a:lnTo>
                    <a:pt x="10772" y="16009"/>
                  </a:lnTo>
                  <a:lnTo>
                    <a:pt x="10658" y="15951"/>
                  </a:lnTo>
                  <a:lnTo>
                    <a:pt x="10658" y="15836"/>
                  </a:lnTo>
                  <a:lnTo>
                    <a:pt x="10828" y="15760"/>
                  </a:lnTo>
                  <a:lnTo>
                    <a:pt x="10999" y="15645"/>
                  </a:lnTo>
                  <a:lnTo>
                    <a:pt x="10999" y="15568"/>
                  </a:lnTo>
                  <a:lnTo>
                    <a:pt x="10885" y="15472"/>
                  </a:lnTo>
                  <a:lnTo>
                    <a:pt x="10772" y="15396"/>
                  </a:lnTo>
                  <a:lnTo>
                    <a:pt x="10487" y="15377"/>
                  </a:lnTo>
                  <a:lnTo>
                    <a:pt x="10259" y="15223"/>
                  </a:lnTo>
                  <a:lnTo>
                    <a:pt x="10088" y="15070"/>
                  </a:lnTo>
                  <a:lnTo>
                    <a:pt x="9917" y="14840"/>
                  </a:lnTo>
                  <a:lnTo>
                    <a:pt x="9575" y="14611"/>
                  </a:lnTo>
                  <a:lnTo>
                    <a:pt x="9404" y="14515"/>
                  </a:lnTo>
                  <a:lnTo>
                    <a:pt x="9176" y="14419"/>
                  </a:lnTo>
                  <a:lnTo>
                    <a:pt x="8948" y="14343"/>
                  </a:lnTo>
                  <a:lnTo>
                    <a:pt x="8663" y="14285"/>
                  </a:lnTo>
                  <a:lnTo>
                    <a:pt x="8492" y="14209"/>
                  </a:lnTo>
                  <a:lnTo>
                    <a:pt x="8264" y="14094"/>
                  </a:lnTo>
                  <a:lnTo>
                    <a:pt x="8321" y="13921"/>
                  </a:lnTo>
                  <a:lnTo>
                    <a:pt x="8036" y="13730"/>
                  </a:lnTo>
                  <a:lnTo>
                    <a:pt x="7922" y="13672"/>
                  </a:lnTo>
                  <a:lnTo>
                    <a:pt x="7694" y="13596"/>
                  </a:lnTo>
                  <a:lnTo>
                    <a:pt x="7523" y="13557"/>
                  </a:lnTo>
                  <a:lnTo>
                    <a:pt x="6953" y="13347"/>
                  </a:lnTo>
                  <a:lnTo>
                    <a:pt x="6440" y="13098"/>
                  </a:lnTo>
                  <a:lnTo>
                    <a:pt x="6383" y="13002"/>
                  </a:lnTo>
                  <a:lnTo>
                    <a:pt x="6212" y="12983"/>
                  </a:lnTo>
                  <a:lnTo>
                    <a:pt x="5870" y="12791"/>
                  </a:lnTo>
                  <a:lnTo>
                    <a:pt x="5642" y="12619"/>
                  </a:lnTo>
                  <a:lnTo>
                    <a:pt x="5528" y="12428"/>
                  </a:lnTo>
                  <a:lnTo>
                    <a:pt x="5471" y="12255"/>
                  </a:lnTo>
                  <a:lnTo>
                    <a:pt x="5129" y="12083"/>
                  </a:lnTo>
                  <a:lnTo>
                    <a:pt x="4787" y="11930"/>
                  </a:lnTo>
                  <a:lnTo>
                    <a:pt x="4901" y="11815"/>
                  </a:lnTo>
                  <a:lnTo>
                    <a:pt x="4958" y="11700"/>
                  </a:lnTo>
                  <a:lnTo>
                    <a:pt x="4787" y="11585"/>
                  </a:lnTo>
                  <a:lnTo>
                    <a:pt x="4616" y="11451"/>
                  </a:lnTo>
                  <a:lnTo>
                    <a:pt x="4616" y="11279"/>
                  </a:lnTo>
                  <a:lnTo>
                    <a:pt x="4730" y="11221"/>
                  </a:lnTo>
                  <a:lnTo>
                    <a:pt x="4901" y="11202"/>
                  </a:lnTo>
                  <a:lnTo>
                    <a:pt x="4958" y="11126"/>
                  </a:lnTo>
                  <a:lnTo>
                    <a:pt x="5129" y="11011"/>
                  </a:lnTo>
                  <a:lnTo>
                    <a:pt x="5186" y="10723"/>
                  </a:lnTo>
                  <a:lnTo>
                    <a:pt x="5300" y="10455"/>
                  </a:lnTo>
                  <a:lnTo>
                    <a:pt x="5129" y="10455"/>
                  </a:lnTo>
                  <a:lnTo>
                    <a:pt x="5015" y="10398"/>
                  </a:lnTo>
                  <a:lnTo>
                    <a:pt x="4958" y="10340"/>
                  </a:lnTo>
                  <a:lnTo>
                    <a:pt x="4958" y="10111"/>
                  </a:lnTo>
                  <a:lnTo>
                    <a:pt x="4901" y="10034"/>
                  </a:lnTo>
                  <a:lnTo>
                    <a:pt x="4730" y="9919"/>
                  </a:lnTo>
                  <a:lnTo>
                    <a:pt x="4616" y="10034"/>
                  </a:lnTo>
                  <a:lnTo>
                    <a:pt x="4559" y="10206"/>
                  </a:lnTo>
                  <a:lnTo>
                    <a:pt x="4559" y="10283"/>
                  </a:lnTo>
                  <a:lnTo>
                    <a:pt x="4445" y="10321"/>
                  </a:lnTo>
                  <a:lnTo>
                    <a:pt x="4445" y="10340"/>
                  </a:lnTo>
                  <a:lnTo>
                    <a:pt x="4388" y="10321"/>
                  </a:lnTo>
                  <a:lnTo>
                    <a:pt x="3875" y="10321"/>
                  </a:lnTo>
                  <a:lnTo>
                    <a:pt x="3818" y="10283"/>
                  </a:lnTo>
                  <a:lnTo>
                    <a:pt x="3704" y="10264"/>
                  </a:lnTo>
                  <a:lnTo>
                    <a:pt x="3647" y="10206"/>
                  </a:lnTo>
                  <a:lnTo>
                    <a:pt x="3647" y="10034"/>
                  </a:lnTo>
                  <a:lnTo>
                    <a:pt x="3704" y="9957"/>
                  </a:lnTo>
                  <a:lnTo>
                    <a:pt x="3647" y="9766"/>
                  </a:lnTo>
                  <a:lnTo>
                    <a:pt x="3647" y="9536"/>
                  </a:lnTo>
                  <a:lnTo>
                    <a:pt x="3818" y="9364"/>
                  </a:lnTo>
                  <a:lnTo>
                    <a:pt x="3875" y="9230"/>
                  </a:lnTo>
                  <a:lnTo>
                    <a:pt x="4046" y="9211"/>
                  </a:lnTo>
                  <a:lnTo>
                    <a:pt x="4103" y="9115"/>
                  </a:lnTo>
                  <a:lnTo>
                    <a:pt x="4103" y="9038"/>
                  </a:lnTo>
                  <a:lnTo>
                    <a:pt x="4046" y="8732"/>
                  </a:lnTo>
                  <a:lnTo>
                    <a:pt x="4046" y="8100"/>
                  </a:lnTo>
                  <a:lnTo>
                    <a:pt x="4103" y="7947"/>
                  </a:lnTo>
                  <a:lnTo>
                    <a:pt x="4274" y="7813"/>
                  </a:lnTo>
                  <a:lnTo>
                    <a:pt x="4388" y="7736"/>
                  </a:lnTo>
                  <a:lnTo>
                    <a:pt x="4616" y="7640"/>
                  </a:lnTo>
                  <a:lnTo>
                    <a:pt x="4901" y="7564"/>
                  </a:lnTo>
                  <a:lnTo>
                    <a:pt x="5015" y="7526"/>
                  </a:lnTo>
                  <a:lnTo>
                    <a:pt x="5186" y="7449"/>
                  </a:lnTo>
                  <a:lnTo>
                    <a:pt x="5471" y="7334"/>
                  </a:lnTo>
                  <a:lnTo>
                    <a:pt x="5471" y="7200"/>
                  </a:lnTo>
                  <a:lnTo>
                    <a:pt x="5357" y="7028"/>
                  </a:lnTo>
                  <a:lnTo>
                    <a:pt x="5471" y="6932"/>
                  </a:lnTo>
                  <a:lnTo>
                    <a:pt x="5471" y="6817"/>
                  </a:lnTo>
                  <a:lnTo>
                    <a:pt x="5699" y="6645"/>
                  </a:lnTo>
                  <a:lnTo>
                    <a:pt x="5870" y="6453"/>
                  </a:lnTo>
                  <a:lnTo>
                    <a:pt x="6041" y="6415"/>
                  </a:lnTo>
                  <a:lnTo>
                    <a:pt x="6098" y="6377"/>
                  </a:lnTo>
                  <a:lnTo>
                    <a:pt x="6098" y="6319"/>
                  </a:lnTo>
                  <a:lnTo>
                    <a:pt x="6212" y="6262"/>
                  </a:lnTo>
                  <a:lnTo>
                    <a:pt x="6269" y="6204"/>
                  </a:lnTo>
                  <a:lnTo>
                    <a:pt x="6440" y="6147"/>
                  </a:lnTo>
                  <a:lnTo>
                    <a:pt x="6554" y="5898"/>
                  </a:lnTo>
                  <a:lnTo>
                    <a:pt x="6611" y="5668"/>
                  </a:lnTo>
                  <a:lnTo>
                    <a:pt x="6953" y="5515"/>
                  </a:lnTo>
                  <a:lnTo>
                    <a:pt x="7295" y="5400"/>
                  </a:lnTo>
                  <a:lnTo>
                    <a:pt x="7466" y="5285"/>
                  </a:lnTo>
                  <a:lnTo>
                    <a:pt x="7580" y="5170"/>
                  </a:lnTo>
                  <a:lnTo>
                    <a:pt x="7694" y="5113"/>
                  </a:lnTo>
                  <a:lnTo>
                    <a:pt x="7751" y="5094"/>
                  </a:lnTo>
                  <a:lnTo>
                    <a:pt x="7922" y="5055"/>
                  </a:lnTo>
                  <a:lnTo>
                    <a:pt x="8093" y="5055"/>
                  </a:lnTo>
                  <a:lnTo>
                    <a:pt x="8207" y="5094"/>
                  </a:lnTo>
                  <a:lnTo>
                    <a:pt x="8321" y="4979"/>
                  </a:lnTo>
                  <a:lnTo>
                    <a:pt x="8492" y="4864"/>
                  </a:lnTo>
                  <a:lnTo>
                    <a:pt x="8606" y="4864"/>
                  </a:lnTo>
                  <a:lnTo>
                    <a:pt x="8777" y="4845"/>
                  </a:lnTo>
                  <a:lnTo>
                    <a:pt x="8834" y="4806"/>
                  </a:lnTo>
                  <a:lnTo>
                    <a:pt x="8948" y="4749"/>
                  </a:lnTo>
                  <a:lnTo>
                    <a:pt x="9005" y="4691"/>
                  </a:lnTo>
                  <a:lnTo>
                    <a:pt x="9176" y="4672"/>
                  </a:lnTo>
                  <a:lnTo>
                    <a:pt x="9575" y="4672"/>
                  </a:lnTo>
                  <a:lnTo>
                    <a:pt x="9860" y="4538"/>
                  </a:lnTo>
                  <a:lnTo>
                    <a:pt x="9917" y="4404"/>
                  </a:lnTo>
                  <a:lnTo>
                    <a:pt x="10145" y="4347"/>
                  </a:lnTo>
                  <a:lnTo>
                    <a:pt x="10316" y="4251"/>
                  </a:lnTo>
                  <a:lnTo>
                    <a:pt x="10885" y="4136"/>
                  </a:lnTo>
                  <a:lnTo>
                    <a:pt x="11512" y="4060"/>
                  </a:lnTo>
                  <a:lnTo>
                    <a:pt x="11569" y="4002"/>
                  </a:lnTo>
                  <a:lnTo>
                    <a:pt x="11740" y="4002"/>
                  </a:lnTo>
                  <a:lnTo>
                    <a:pt x="11797" y="3926"/>
                  </a:lnTo>
                  <a:lnTo>
                    <a:pt x="11968" y="3887"/>
                  </a:lnTo>
                  <a:lnTo>
                    <a:pt x="11968" y="3849"/>
                  </a:lnTo>
                  <a:lnTo>
                    <a:pt x="12082" y="3811"/>
                  </a:lnTo>
                  <a:lnTo>
                    <a:pt x="11911" y="3677"/>
                  </a:lnTo>
                  <a:lnTo>
                    <a:pt x="11740" y="3504"/>
                  </a:lnTo>
                  <a:lnTo>
                    <a:pt x="11740" y="3121"/>
                  </a:lnTo>
                  <a:lnTo>
                    <a:pt x="11968" y="2930"/>
                  </a:lnTo>
                  <a:lnTo>
                    <a:pt x="12310" y="2757"/>
                  </a:lnTo>
                  <a:lnTo>
                    <a:pt x="12709" y="2643"/>
                  </a:lnTo>
                  <a:lnTo>
                    <a:pt x="13165" y="2528"/>
                  </a:lnTo>
                  <a:lnTo>
                    <a:pt x="13336" y="2470"/>
                  </a:lnTo>
                  <a:lnTo>
                    <a:pt x="13564" y="2470"/>
                  </a:lnTo>
                  <a:lnTo>
                    <a:pt x="13735" y="2432"/>
                  </a:lnTo>
                  <a:lnTo>
                    <a:pt x="13792" y="2336"/>
                  </a:lnTo>
                  <a:lnTo>
                    <a:pt x="13963" y="2317"/>
                  </a:lnTo>
                  <a:lnTo>
                    <a:pt x="14191" y="2317"/>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0" name="Freeform 141"/>
            <p:cNvSpPr/>
            <p:nvPr/>
          </p:nvSpPr>
          <p:spPr>
            <a:xfrm>
              <a:off x="4383352" y="2032208"/>
              <a:ext cx="16934" cy="133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5975"/>
                  </a:lnTo>
                  <a:lnTo>
                    <a:pt x="14400" y="10800"/>
                  </a:lnTo>
                  <a:lnTo>
                    <a:pt x="21600" y="5175"/>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1" name="Freeform 142"/>
            <p:cNvSpPr/>
            <p:nvPr/>
          </p:nvSpPr>
          <p:spPr>
            <a:xfrm>
              <a:off x="4240212" y="2036384"/>
              <a:ext cx="92076" cy="12666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131" y="16378"/>
                  </a:lnTo>
                  <a:lnTo>
                    <a:pt x="11917" y="10919"/>
                  </a:lnTo>
                  <a:lnTo>
                    <a:pt x="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2" name="Freeform 143"/>
            <p:cNvSpPr/>
            <p:nvPr/>
          </p:nvSpPr>
          <p:spPr>
            <a:xfrm>
              <a:off x="4143375" y="2058654"/>
              <a:ext cx="134938" cy="11692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1435" y="10286"/>
                  </a:lnTo>
                  <a:lnTo>
                    <a:pt x="5845" y="5143"/>
                  </a:lnTo>
                  <a:lnTo>
                    <a:pt x="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3" name="Freeform 144"/>
            <p:cNvSpPr/>
            <p:nvPr/>
          </p:nvSpPr>
          <p:spPr>
            <a:xfrm>
              <a:off x="4451350" y="2033600"/>
              <a:ext cx="49213" cy="133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574" y="15525"/>
                  </a:lnTo>
                  <a:lnTo>
                    <a:pt x="10452" y="10125"/>
                  </a:lnTo>
                  <a:lnTo>
                    <a:pt x="15329" y="4950"/>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4" name="Freeform 145"/>
            <p:cNvSpPr/>
            <p:nvPr/>
          </p:nvSpPr>
          <p:spPr>
            <a:xfrm>
              <a:off x="4506912" y="2048911"/>
              <a:ext cx="96839" cy="1322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16" y="18644"/>
                  </a:lnTo>
                  <a:lnTo>
                    <a:pt x="3541" y="15461"/>
                  </a:lnTo>
                  <a:lnTo>
                    <a:pt x="6374" y="12505"/>
                  </a:lnTo>
                  <a:lnTo>
                    <a:pt x="8852" y="9777"/>
                  </a:lnTo>
                  <a:lnTo>
                    <a:pt x="12039" y="6821"/>
                  </a:lnTo>
                  <a:lnTo>
                    <a:pt x="14872" y="4547"/>
                  </a:lnTo>
                  <a:lnTo>
                    <a:pt x="18059" y="2274"/>
                  </a:lnTo>
                  <a:lnTo>
                    <a:pt x="21600" y="0"/>
                  </a:lnTo>
                </a:path>
              </a:pathLst>
            </a:custGeom>
            <a:noFill/>
            <a:ln w="3175" cap="flat">
              <a:solidFill>
                <a:srgbClr val="141416"/>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5" name="Freeform 146"/>
            <p:cNvSpPr/>
            <p:nvPr/>
          </p:nvSpPr>
          <p:spPr>
            <a:xfrm>
              <a:off x="4597400" y="2247841"/>
              <a:ext cx="508001" cy="1693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2430" y="9000"/>
                  </a:lnTo>
                  <a:lnTo>
                    <a:pt x="5062" y="3600"/>
                  </a:lnTo>
                  <a:lnTo>
                    <a:pt x="7897" y="3600"/>
                  </a:lnTo>
                  <a:lnTo>
                    <a:pt x="10665" y="0"/>
                  </a:lnTo>
                  <a:lnTo>
                    <a:pt x="13500" y="0"/>
                  </a:lnTo>
                  <a:lnTo>
                    <a:pt x="16268" y="5400"/>
                  </a:lnTo>
                  <a:lnTo>
                    <a:pt x="18968" y="10800"/>
                  </a:lnTo>
                  <a:lnTo>
                    <a:pt x="216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6" name="Freeform 147"/>
            <p:cNvSpPr/>
            <p:nvPr/>
          </p:nvSpPr>
          <p:spPr>
            <a:xfrm>
              <a:off x="4603750" y="2279970"/>
              <a:ext cx="714376" cy="196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92" y="1838"/>
                  </a:lnTo>
                  <a:lnTo>
                    <a:pt x="5280" y="3830"/>
                  </a:lnTo>
                  <a:lnTo>
                    <a:pt x="8064" y="6281"/>
                  </a:lnTo>
                  <a:lnTo>
                    <a:pt x="10944" y="8885"/>
                  </a:lnTo>
                  <a:lnTo>
                    <a:pt x="13728" y="11796"/>
                  </a:lnTo>
                  <a:lnTo>
                    <a:pt x="16416" y="15013"/>
                  </a:lnTo>
                  <a:lnTo>
                    <a:pt x="19104" y="18077"/>
                  </a:lnTo>
                  <a:lnTo>
                    <a:pt x="216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7" name="Freeform 148"/>
            <p:cNvSpPr/>
            <p:nvPr/>
          </p:nvSpPr>
          <p:spPr>
            <a:xfrm>
              <a:off x="4589462" y="2313377"/>
              <a:ext cx="892176" cy="6472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60" y="604"/>
                  </a:lnTo>
                  <a:lnTo>
                    <a:pt x="2959" y="1347"/>
                  </a:lnTo>
                  <a:lnTo>
                    <a:pt x="4458" y="2183"/>
                  </a:lnTo>
                  <a:lnTo>
                    <a:pt x="6034" y="3205"/>
                  </a:lnTo>
                  <a:lnTo>
                    <a:pt x="7610" y="4274"/>
                  </a:lnTo>
                  <a:lnTo>
                    <a:pt x="9109" y="5528"/>
                  </a:lnTo>
                  <a:lnTo>
                    <a:pt x="10646" y="6875"/>
                  </a:lnTo>
                  <a:lnTo>
                    <a:pt x="12107" y="8268"/>
                  </a:lnTo>
                  <a:lnTo>
                    <a:pt x="13567" y="9755"/>
                  </a:lnTo>
                  <a:lnTo>
                    <a:pt x="14951" y="11288"/>
                  </a:lnTo>
                  <a:lnTo>
                    <a:pt x="16296" y="12867"/>
                  </a:lnTo>
                  <a:lnTo>
                    <a:pt x="17564" y="14539"/>
                  </a:lnTo>
                  <a:lnTo>
                    <a:pt x="18756" y="16305"/>
                  </a:lnTo>
                  <a:lnTo>
                    <a:pt x="19794" y="18023"/>
                  </a:lnTo>
                  <a:lnTo>
                    <a:pt x="20293" y="18906"/>
                  </a:lnTo>
                  <a:lnTo>
                    <a:pt x="20754" y="19788"/>
                  </a:lnTo>
                  <a:lnTo>
                    <a:pt x="21216" y="20717"/>
                  </a:lnTo>
                  <a:lnTo>
                    <a:pt x="216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8" name="Freeform 149"/>
            <p:cNvSpPr/>
            <p:nvPr/>
          </p:nvSpPr>
          <p:spPr>
            <a:xfrm>
              <a:off x="4525962" y="2353742"/>
              <a:ext cx="654051" cy="135434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63" y="511"/>
                  </a:lnTo>
                  <a:lnTo>
                    <a:pt x="2726" y="1043"/>
                  </a:lnTo>
                  <a:lnTo>
                    <a:pt x="5400" y="2176"/>
                  </a:lnTo>
                  <a:lnTo>
                    <a:pt x="6658" y="2753"/>
                  </a:lnTo>
                  <a:lnTo>
                    <a:pt x="7917" y="3374"/>
                  </a:lnTo>
                  <a:lnTo>
                    <a:pt x="9175" y="4018"/>
                  </a:lnTo>
                  <a:lnTo>
                    <a:pt x="10328" y="4662"/>
                  </a:lnTo>
                  <a:lnTo>
                    <a:pt x="11534" y="5306"/>
                  </a:lnTo>
                  <a:lnTo>
                    <a:pt x="12635" y="5972"/>
                  </a:lnTo>
                  <a:lnTo>
                    <a:pt x="13683" y="6660"/>
                  </a:lnTo>
                  <a:lnTo>
                    <a:pt x="14732" y="7326"/>
                  </a:lnTo>
                  <a:lnTo>
                    <a:pt x="15676" y="8036"/>
                  </a:lnTo>
                  <a:lnTo>
                    <a:pt x="16567" y="8747"/>
                  </a:lnTo>
                  <a:lnTo>
                    <a:pt x="17406" y="9457"/>
                  </a:lnTo>
                  <a:lnTo>
                    <a:pt x="18140" y="10212"/>
                  </a:lnTo>
                  <a:lnTo>
                    <a:pt x="18874" y="10900"/>
                  </a:lnTo>
                  <a:lnTo>
                    <a:pt x="19555" y="11655"/>
                  </a:lnTo>
                  <a:lnTo>
                    <a:pt x="20080" y="12365"/>
                  </a:lnTo>
                  <a:lnTo>
                    <a:pt x="20499" y="13098"/>
                  </a:lnTo>
                  <a:lnTo>
                    <a:pt x="20971" y="13852"/>
                  </a:lnTo>
                  <a:lnTo>
                    <a:pt x="21285" y="14585"/>
                  </a:lnTo>
                  <a:lnTo>
                    <a:pt x="21443" y="15295"/>
                  </a:lnTo>
                  <a:lnTo>
                    <a:pt x="21600" y="16028"/>
                  </a:lnTo>
                  <a:lnTo>
                    <a:pt x="21600" y="16738"/>
                  </a:lnTo>
                  <a:lnTo>
                    <a:pt x="21495" y="17471"/>
                  </a:lnTo>
                  <a:lnTo>
                    <a:pt x="21338" y="18181"/>
                  </a:lnTo>
                  <a:lnTo>
                    <a:pt x="21076" y="18892"/>
                  </a:lnTo>
                  <a:lnTo>
                    <a:pt x="20656" y="19580"/>
                  </a:lnTo>
                  <a:lnTo>
                    <a:pt x="20132" y="20246"/>
                  </a:lnTo>
                  <a:lnTo>
                    <a:pt x="19555" y="20934"/>
                  </a:lnTo>
                  <a:lnTo>
                    <a:pt x="18769"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19" name="Freeform 150"/>
            <p:cNvSpPr/>
            <p:nvPr/>
          </p:nvSpPr>
          <p:spPr>
            <a:xfrm>
              <a:off x="4557712" y="2332864"/>
              <a:ext cx="895351" cy="8810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43" y="409"/>
                  </a:lnTo>
                  <a:lnTo>
                    <a:pt x="1609" y="853"/>
                  </a:lnTo>
                  <a:lnTo>
                    <a:pt x="2451" y="1297"/>
                  </a:lnTo>
                  <a:lnTo>
                    <a:pt x="3294" y="1774"/>
                  </a:lnTo>
                  <a:lnTo>
                    <a:pt x="4902" y="2832"/>
                  </a:lnTo>
                  <a:lnTo>
                    <a:pt x="6511" y="4027"/>
                  </a:lnTo>
                  <a:lnTo>
                    <a:pt x="8043" y="5255"/>
                  </a:lnTo>
                  <a:lnTo>
                    <a:pt x="9613" y="6552"/>
                  </a:lnTo>
                  <a:lnTo>
                    <a:pt x="12600" y="9418"/>
                  </a:lnTo>
                  <a:lnTo>
                    <a:pt x="14017" y="10885"/>
                  </a:lnTo>
                  <a:lnTo>
                    <a:pt x="16621" y="13956"/>
                  </a:lnTo>
                  <a:lnTo>
                    <a:pt x="17847" y="15492"/>
                  </a:lnTo>
                  <a:lnTo>
                    <a:pt x="18957" y="17096"/>
                  </a:lnTo>
                  <a:lnTo>
                    <a:pt x="19953" y="18631"/>
                  </a:lnTo>
                  <a:lnTo>
                    <a:pt x="20834" y="20099"/>
                  </a:lnTo>
                  <a:lnTo>
                    <a:pt x="216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0" name="Freeform 151"/>
            <p:cNvSpPr/>
            <p:nvPr/>
          </p:nvSpPr>
          <p:spPr>
            <a:xfrm>
              <a:off x="4491037" y="2363486"/>
              <a:ext cx="474664" cy="14879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817" y="1253"/>
                  </a:lnTo>
                  <a:lnTo>
                    <a:pt x="5635" y="2607"/>
                  </a:lnTo>
                  <a:lnTo>
                    <a:pt x="8380" y="4041"/>
                  </a:lnTo>
                  <a:lnTo>
                    <a:pt x="10981" y="5536"/>
                  </a:lnTo>
                  <a:lnTo>
                    <a:pt x="12281" y="6264"/>
                  </a:lnTo>
                  <a:lnTo>
                    <a:pt x="14593" y="7799"/>
                  </a:lnTo>
                  <a:lnTo>
                    <a:pt x="15604" y="8567"/>
                  </a:lnTo>
                  <a:lnTo>
                    <a:pt x="16543" y="9355"/>
                  </a:lnTo>
                  <a:lnTo>
                    <a:pt x="17482" y="10103"/>
                  </a:lnTo>
                  <a:lnTo>
                    <a:pt x="18349" y="10871"/>
                  </a:lnTo>
                  <a:lnTo>
                    <a:pt x="19794" y="12406"/>
                  </a:lnTo>
                  <a:lnTo>
                    <a:pt x="20300" y="13134"/>
                  </a:lnTo>
                  <a:lnTo>
                    <a:pt x="20878" y="13861"/>
                  </a:lnTo>
                  <a:lnTo>
                    <a:pt x="21167" y="14589"/>
                  </a:lnTo>
                  <a:lnTo>
                    <a:pt x="21600" y="16003"/>
                  </a:lnTo>
                  <a:lnTo>
                    <a:pt x="21600" y="16670"/>
                  </a:lnTo>
                  <a:lnTo>
                    <a:pt x="21456" y="17316"/>
                  </a:lnTo>
                  <a:lnTo>
                    <a:pt x="21167" y="17963"/>
                  </a:lnTo>
                  <a:lnTo>
                    <a:pt x="20733" y="18589"/>
                  </a:lnTo>
                  <a:lnTo>
                    <a:pt x="20227" y="19175"/>
                  </a:lnTo>
                  <a:lnTo>
                    <a:pt x="19577" y="19701"/>
                  </a:lnTo>
                  <a:lnTo>
                    <a:pt x="18783" y="20226"/>
                  </a:lnTo>
                  <a:lnTo>
                    <a:pt x="17699" y="20731"/>
                  </a:lnTo>
                  <a:lnTo>
                    <a:pt x="16543" y="21196"/>
                  </a:lnTo>
                  <a:lnTo>
                    <a:pt x="15171"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1" name="Freeform 152"/>
            <p:cNvSpPr/>
            <p:nvPr/>
          </p:nvSpPr>
          <p:spPr>
            <a:xfrm>
              <a:off x="3817937" y="2345391"/>
              <a:ext cx="442914" cy="1493535"/>
            </a:xfrm>
            <a:custGeom>
              <a:avLst/>
              <a:gdLst/>
              <a:ahLst/>
              <a:cxnLst>
                <a:cxn ang="0">
                  <a:pos x="wd2" y="hd2"/>
                </a:cxn>
                <a:cxn ang="5400000">
                  <a:pos x="wd2" y="hd2"/>
                </a:cxn>
                <a:cxn ang="10800000">
                  <a:pos x="wd2" y="hd2"/>
                </a:cxn>
                <a:cxn ang="16200000">
                  <a:pos x="wd2" y="hd2"/>
                </a:cxn>
              </a:cxnLst>
              <a:rect l="0" t="0" r="r" b="b"/>
              <a:pathLst>
                <a:path w="21600" h="21600" extrusionOk="0">
                  <a:moveTo>
                    <a:pt x="5884" y="21600"/>
                  </a:moveTo>
                  <a:lnTo>
                    <a:pt x="4645" y="21197"/>
                  </a:lnTo>
                  <a:lnTo>
                    <a:pt x="3484" y="20755"/>
                  </a:lnTo>
                  <a:lnTo>
                    <a:pt x="2632" y="20292"/>
                  </a:lnTo>
                  <a:lnTo>
                    <a:pt x="1858" y="19768"/>
                  </a:lnTo>
                  <a:lnTo>
                    <a:pt x="1161" y="19225"/>
                  </a:lnTo>
                  <a:lnTo>
                    <a:pt x="697" y="18621"/>
                  </a:lnTo>
                  <a:lnTo>
                    <a:pt x="387" y="18017"/>
                  </a:lnTo>
                  <a:lnTo>
                    <a:pt x="155" y="17373"/>
                  </a:lnTo>
                  <a:lnTo>
                    <a:pt x="0" y="16668"/>
                  </a:lnTo>
                  <a:lnTo>
                    <a:pt x="0" y="15963"/>
                  </a:lnTo>
                  <a:lnTo>
                    <a:pt x="155" y="15279"/>
                  </a:lnTo>
                  <a:lnTo>
                    <a:pt x="387" y="14514"/>
                  </a:lnTo>
                  <a:lnTo>
                    <a:pt x="697" y="13789"/>
                  </a:lnTo>
                  <a:lnTo>
                    <a:pt x="1161" y="12984"/>
                  </a:lnTo>
                  <a:lnTo>
                    <a:pt x="1703" y="12239"/>
                  </a:lnTo>
                  <a:lnTo>
                    <a:pt x="2400" y="11454"/>
                  </a:lnTo>
                  <a:lnTo>
                    <a:pt x="3948" y="9844"/>
                  </a:lnTo>
                  <a:lnTo>
                    <a:pt x="4877" y="9059"/>
                  </a:lnTo>
                  <a:lnTo>
                    <a:pt x="5884" y="8253"/>
                  </a:lnTo>
                  <a:lnTo>
                    <a:pt x="6890" y="7468"/>
                  </a:lnTo>
                  <a:lnTo>
                    <a:pt x="7974" y="6724"/>
                  </a:lnTo>
                  <a:lnTo>
                    <a:pt x="9135" y="5918"/>
                  </a:lnTo>
                  <a:lnTo>
                    <a:pt x="10374" y="5194"/>
                  </a:lnTo>
                  <a:lnTo>
                    <a:pt x="11613" y="4429"/>
                  </a:lnTo>
                  <a:lnTo>
                    <a:pt x="12929" y="3744"/>
                  </a:lnTo>
                  <a:lnTo>
                    <a:pt x="14323" y="3040"/>
                  </a:lnTo>
                  <a:lnTo>
                    <a:pt x="15716" y="2355"/>
                  </a:lnTo>
                  <a:lnTo>
                    <a:pt x="17187" y="1711"/>
                  </a:lnTo>
                  <a:lnTo>
                    <a:pt x="18658" y="1107"/>
                  </a:lnTo>
                  <a:lnTo>
                    <a:pt x="20129" y="523"/>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2" name="Freeform 153"/>
            <p:cNvSpPr/>
            <p:nvPr/>
          </p:nvSpPr>
          <p:spPr>
            <a:xfrm>
              <a:off x="3444875" y="2328688"/>
              <a:ext cx="774701" cy="11288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741" y="586"/>
                  </a:lnTo>
                  <a:lnTo>
                    <a:pt x="17749" y="1278"/>
                  </a:lnTo>
                  <a:lnTo>
                    <a:pt x="15669" y="2024"/>
                  </a:lnTo>
                  <a:lnTo>
                    <a:pt x="13677" y="2876"/>
                  </a:lnTo>
                  <a:lnTo>
                    <a:pt x="12659" y="3329"/>
                  </a:lnTo>
                  <a:lnTo>
                    <a:pt x="11641" y="3835"/>
                  </a:lnTo>
                  <a:lnTo>
                    <a:pt x="10667" y="4341"/>
                  </a:lnTo>
                  <a:lnTo>
                    <a:pt x="9693" y="4874"/>
                  </a:lnTo>
                  <a:lnTo>
                    <a:pt x="8764" y="5407"/>
                  </a:lnTo>
                  <a:lnTo>
                    <a:pt x="7790" y="6046"/>
                  </a:lnTo>
                  <a:lnTo>
                    <a:pt x="6905" y="6658"/>
                  </a:lnTo>
                  <a:lnTo>
                    <a:pt x="6064" y="7271"/>
                  </a:lnTo>
                  <a:lnTo>
                    <a:pt x="5223" y="7937"/>
                  </a:lnTo>
                  <a:lnTo>
                    <a:pt x="4426" y="8656"/>
                  </a:lnTo>
                  <a:lnTo>
                    <a:pt x="3674" y="9348"/>
                  </a:lnTo>
                  <a:lnTo>
                    <a:pt x="3010" y="10121"/>
                  </a:lnTo>
                  <a:lnTo>
                    <a:pt x="2390" y="10893"/>
                  </a:lnTo>
                  <a:lnTo>
                    <a:pt x="1815" y="11719"/>
                  </a:lnTo>
                  <a:lnTo>
                    <a:pt x="1372" y="12571"/>
                  </a:lnTo>
                  <a:lnTo>
                    <a:pt x="930" y="13450"/>
                  </a:lnTo>
                  <a:lnTo>
                    <a:pt x="575" y="14329"/>
                  </a:lnTo>
                  <a:lnTo>
                    <a:pt x="266" y="15261"/>
                  </a:lnTo>
                  <a:lnTo>
                    <a:pt x="89" y="16247"/>
                  </a:lnTo>
                  <a:lnTo>
                    <a:pt x="0" y="17232"/>
                  </a:lnTo>
                  <a:lnTo>
                    <a:pt x="0" y="18271"/>
                  </a:lnTo>
                  <a:lnTo>
                    <a:pt x="89" y="19363"/>
                  </a:lnTo>
                  <a:lnTo>
                    <a:pt x="266" y="20455"/>
                  </a:lnTo>
                  <a:lnTo>
                    <a:pt x="531"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3" name="Freeform 154"/>
            <p:cNvSpPr/>
            <p:nvPr/>
          </p:nvSpPr>
          <p:spPr>
            <a:xfrm>
              <a:off x="3343275" y="2296674"/>
              <a:ext cx="836613" cy="9492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657" y="222"/>
                  </a:lnTo>
                  <a:lnTo>
                    <a:pt x="19715" y="507"/>
                  </a:lnTo>
                  <a:lnTo>
                    <a:pt x="18731" y="792"/>
                  </a:lnTo>
                  <a:lnTo>
                    <a:pt x="17747" y="1140"/>
                  </a:lnTo>
                  <a:lnTo>
                    <a:pt x="16723" y="1520"/>
                  </a:lnTo>
                  <a:lnTo>
                    <a:pt x="15698" y="1869"/>
                  </a:lnTo>
                  <a:lnTo>
                    <a:pt x="14755" y="2344"/>
                  </a:lnTo>
                  <a:lnTo>
                    <a:pt x="13772" y="2787"/>
                  </a:lnTo>
                  <a:lnTo>
                    <a:pt x="11722" y="3801"/>
                  </a:lnTo>
                  <a:lnTo>
                    <a:pt x="10780" y="4371"/>
                  </a:lnTo>
                  <a:lnTo>
                    <a:pt x="8894" y="5574"/>
                  </a:lnTo>
                  <a:lnTo>
                    <a:pt x="7091" y="6841"/>
                  </a:lnTo>
                  <a:lnTo>
                    <a:pt x="6271" y="7538"/>
                  </a:lnTo>
                  <a:lnTo>
                    <a:pt x="5492" y="8235"/>
                  </a:lnTo>
                  <a:lnTo>
                    <a:pt x="3935" y="9755"/>
                  </a:lnTo>
                  <a:lnTo>
                    <a:pt x="3279" y="10515"/>
                  </a:lnTo>
                  <a:lnTo>
                    <a:pt x="2705" y="11338"/>
                  </a:lnTo>
                  <a:lnTo>
                    <a:pt x="2090" y="12162"/>
                  </a:lnTo>
                  <a:lnTo>
                    <a:pt x="1639" y="13049"/>
                  </a:lnTo>
                  <a:lnTo>
                    <a:pt x="1148" y="13935"/>
                  </a:lnTo>
                  <a:lnTo>
                    <a:pt x="779" y="14791"/>
                  </a:lnTo>
                  <a:lnTo>
                    <a:pt x="492" y="15709"/>
                  </a:lnTo>
                  <a:lnTo>
                    <a:pt x="246" y="16628"/>
                  </a:lnTo>
                  <a:lnTo>
                    <a:pt x="82" y="17609"/>
                  </a:lnTo>
                  <a:lnTo>
                    <a:pt x="0" y="18560"/>
                  </a:lnTo>
                  <a:lnTo>
                    <a:pt x="0" y="19573"/>
                  </a:lnTo>
                  <a:lnTo>
                    <a:pt x="123" y="20587"/>
                  </a:lnTo>
                  <a:lnTo>
                    <a:pt x="328"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4" name="Freeform 155"/>
            <p:cNvSpPr/>
            <p:nvPr/>
          </p:nvSpPr>
          <p:spPr>
            <a:xfrm>
              <a:off x="3332162" y="2273011"/>
              <a:ext cx="838201" cy="5344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964" y="281"/>
                  </a:lnTo>
                  <a:lnTo>
                    <a:pt x="18286" y="788"/>
                  </a:lnTo>
                  <a:lnTo>
                    <a:pt x="16609" y="1350"/>
                  </a:lnTo>
                  <a:lnTo>
                    <a:pt x="14973" y="2081"/>
                  </a:lnTo>
                  <a:lnTo>
                    <a:pt x="13377" y="2925"/>
                  </a:lnTo>
                  <a:lnTo>
                    <a:pt x="11741" y="3881"/>
                  </a:lnTo>
                  <a:lnTo>
                    <a:pt x="8714" y="6244"/>
                  </a:lnTo>
                  <a:lnTo>
                    <a:pt x="8018" y="6975"/>
                  </a:lnTo>
                  <a:lnTo>
                    <a:pt x="7323" y="7650"/>
                  </a:lnTo>
                  <a:lnTo>
                    <a:pt x="6586" y="8381"/>
                  </a:lnTo>
                  <a:lnTo>
                    <a:pt x="5932" y="9225"/>
                  </a:lnTo>
                  <a:lnTo>
                    <a:pt x="5277" y="10012"/>
                  </a:lnTo>
                  <a:lnTo>
                    <a:pt x="4705" y="10912"/>
                  </a:lnTo>
                  <a:lnTo>
                    <a:pt x="4091" y="11812"/>
                  </a:lnTo>
                  <a:lnTo>
                    <a:pt x="3518" y="12712"/>
                  </a:lnTo>
                  <a:lnTo>
                    <a:pt x="2986" y="13669"/>
                  </a:lnTo>
                  <a:lnTo>
                    <a:pt x="2455" y="14681"/>
                  </a:lnTo>
                  <a:lnTo>
                    <a:pt x="1964" y="15750"/>
                  </a:lnTo>
                  <a:lnTo>
                    <a:pt x="1555" y="16875"/>
                  </a:lnTo>
                  <a:lnTo>
                    <a:pt x="1064" y="17944"/>
                  </a:lnTo>
                  <a:lnTo>
                    <a:pt x="736" y="19181"/>
                  </a:lnTo>
                  <a:lnTo>
                    <a:pt x="368" y="20362"/>
                  </a:lnTo>
                  <a:lnTo>
                    <a:pt x="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5" name="Freeform 156"/>
            <p:cNvSpPr/>
            <p:nvPr/>
          </p:nvSpPr>
          <p:spPr>
            <a:xfrm>
              <a:off x="3592512" y="2337039"/>
              <a:ext cx="657226" cy="13933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087" y="496"/>
                  </a:lnTo>
                  <a:lnTo>
                    <a:pt x="18574" y="1036"/>
                  </a:lnTo>
                  <a:lnTo>
                    <a:pt x="17113" y="1597"/>
                  </a:lnTo>
                  <a:lnTo>
                    <a:pt x="15757" y="2158"/>
                  </a:lnTo>
                  <a:lnTo>
                    <a:pt x="14296" y="2784"/>
                  </a:lnTo>
                  <a:lnTo>
                    <a:pt x="13043" y="3388"/>
                  </a:lnTo>
                  <a:lnTo>
                    <a:pt x="11739" y="4035"/>
                  </a:lnTo>
                  <a:lnTo>
                    <a:pt x="10435" y="4661"/>
                  </a:lnTo>
                  <a:lnTo>
                    <a:pt x="9235" y="5351"/>
                  </a:lnTo>
                  <a:lnTo>
                    <a:pt x="8087" y="6042"/>
                  </a:lnTo>
                  <a:lnTo>
                    <a:pt x="7043" y="6732"/>
                  </a:lnTo>
                  <a:lnTo>
                    <a:pt x="6052" y="7423"/>
                  </a:lnTo>
                  <a:lnTo>
                    <a:pt x="5061" y="8135"/>
                  </a:lnTo>
                  <a:lnTo>
                    <a:pt x="4226" y="8869"/>
                  </a:lnTo>
                  <a:lnTo>
                    <a:pt x="3391" y="9581"/>
                  </a:lnTo>
                  <a:lnTo>
                    <a:pt x="2661" y="10336"/>
                  </a:lnTo>
                  <a:lnTo>
                    <a:pt x="2035" y="11048"/>
                  </a:lnTo>
                  <a:lnTo>
                    <a:pt x="1461" y="11803"/>
                  </a:lnTo>
                  <a:lnTo>
                    <a:pt x="991" y="12559"/>
                  </a:lnTo>
                  <a:lnTo>
                    <a:pt x="626" y="13271"/>
                  </a:lnTo>
                  <a:lnTo>
                    <a:pt x="313" y="14026"/>
                  </a:lnTo>
                  <a:lnTo>
                    <a:pt x="104" y="14781"/>
                  </a:lnTo>
                  <a:lnTo>
                    <a:pt x="0" y="15493"/>
                  </a:lnTo>
                  <a:lnTo>
                    <a:pt x="104" y="16227"/>
                  </a:lnTo>
                  <a:lnTo>
                    <a:pt x="157" y="16939"/>
                  </a:lnTo>
                  <a:lnTo>
                    <a:pt x="470" y="17630"/>
                  </a:lnTo>
                  <a:lnTo>
                    <a:pt x="783" y="18342"/>
                  </a:lnTo>
                  <a:lnTo>
                    <a:pt x="1304" y="19032"/>
                  </a:lnTo>
                  <a:lnTo>
                    <a:pt x="1878" y="19701"/>
                  </a:lnTo>
                  <a:lnTo>
                    <a:pt x="2661" y="20348"/>
                  </a:lnTo>
                  <a:lnTo>
                    <a:pt x="3496" y="20974"/>
                  </a:lnTo>
                  <a:lnTo>
                    <a:pt x="4539"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6" name="Freeform 157"/>
            <p:cNvSpPr/>
            <p:nvPr/>
          </p:nvSpPr>
          <p:spPr>
            <a:xfrm>
              <a:off x="3460750" y="2234037"/>
              <a:ext cx="722313" cy="260291"/>
            </a:xfrm>
            <a:custGeom>
              <a:avLst/>
              <a:gdLst/>
              <a:ahLst/>
              <a:cxnLst>
                <a:cxn ang="0">
                  <a:pos x="wd2" y="hd2"/>
                </a:cxn>
                <a:cxn ang="5400000">
                  <a:pos x="wd2" y="hd2"/>
                </a:cxn>
                <a:cxn ang="10800000">
                  <a:pos x="wd2" y="hd2"/>
                </a:cxn>
                <a:cxn ang="16200000">
                  <a:pos x="wd2" y="hd2"/>
                </a:cxn>
              </a:cxnLst>
              <a:rect l="0" t="0" r="r" b="b"/>
              <a:pathLst>
                <a:path w="21600" h="21600" extrusionOk="0">
                  <a:moveTo>
                    <a:pt x="21600" y="462"/>
                  </a:moveTo>
                  <a:lnTo>
                    <a:pt x="19986" y="116"/>
                  </a:lnTo>
                  <a:lnTo>
                    <a:pt x="18467" y="0"/>
                  </a:lnTo>
                  <a:lnTo>
                    <a:pt x="16948" y="0"/>
                  </a:lnTo>
                  <a:lnTo>
                    <a:pt x="15429" y="347"/>
                  </a:lnTo>
                  <a:lnTo>
                    <a:pt x="14004" y="809"/>
                  </a:lnTo>
                  <a:lnTo>
                    <a:pt x="12533" y="1502"/>
                  </a:lnTo>
                  <a:lnTo>
                    <a:pt x="11109" y="2541"/>
                  </a:lnTo>
                  <a:lnTo>
                    <a:pt x="9732" y="3812"/>
                  </a:lnTo>
                  <a:lnTo>
                    <a:pt x="8403" y="5198"/>
                  </a:lnTo>
                  <a:lnTo>
                    <a:pt x="7026" y="6815"/>
                  </a:lnTo>
                  <a:lnTo>
                    <a:pt x="5792" y="8663"/>
                  </a:lnTo>
                  <a:lnTo>
                    <a:pt x="4557" y="10858"/>
                  </a:lnTo>
                  <a:lnTo>
                    <a:pt x="3323" y="13283"/>
                  </a:lnTo>
                  <a:lnTo>
                    <a:pt x="2231" y="15709"/>
                  </a:lnTo>
                  <a:lnTo>
                    <a:pt x="1139" y="18597"/>
                  </a:lnTo>
                  <a:lnTo>
                    <a:pt x="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7" name="Freeform 158"/>
            <p:cNvSpPr/>
            <p:nvPr/>
          </p:nvSpPr>
          <p:spPr>
            <a:xfrm>
              <a:off x="3657600" y="2189495"/>
              <a:ext cx="542926" cy="98828"/>
            </a:xfrm>
            <a:custGeom>
              <a:avLst/>
              <a:gdLst/>
              <a:ahLst/>
              <a:cxnLst>
                <a:cxn ang="0">
                  <a:pos x="wd2" y="hd2"/>
                </a:cxn>
                <a:cxn ang="5400000">
                  <a:pos x="wd2" y="hd2"/>
                </a:cxn>
                <a:cxn ang="10800000">
                  <a:pos x="wd2" y="hd2"/>
                </a:cxn>
                <a:cxn ang="16200000">
                  <a:pos x="wd2" y="hd2"/>
                </a:cxn>
              </a:cxnLst>
              <a:rect l="0" t="0" r="r" b="b"/>
              <a:pathLst>
                <a:path w="21600" h="21600" extrusionOk="0">
                  <a:moveTo>
                    <a:pt x="21600" y="4563"/>
                  </a:moveTo>
                  <a:lnTo>
                    <a:pt x="20211" y="2738"/>
                  </a:lnTo>
                  <a:lnTo>
                    <a:pt x="18884" y="1217"/>
                  </a:lnTo>
                  <a:lnTo>
                    <a:pt x="17368" y="608"/>
                  </a:lnTo>
                  <a:lnTo>
                    <a:pt x="16042" y="0"/>
                  </a:lnTo>
                  <a:lnTo>
                    <a:pt x="14526" y="0"/>
                  </a:lnTo>
                  <a:lnTo>
                    <a:pt x="13074" y="608"/>
                  </a:lnTo>
                  <a:lnTo>
                    <a:pt x="11621" y="913"/>
                  </a:lnTo>
                  <a:lnTo>
                    <a:pt x="10232" y="2130"/>
                  </a:lnTo>
                  <a:lnTo>
                    <a:pt x="8779" y="3651"/>
                  </a:lnTo>
                  <a:lnTo>
                    <a:pt x="7389" y="5172"/>
                  </a:lnTo>
                  <a:lnTo>
                    <a:pt x="6063" y="6997"/>
                  </a:lnTo>
                  <a:lnTo>
                    <a:pt x="4737" y="9735"/>
                  </a:lnTo>
                  <a:lnTo>
                    <a:pt x="3474" y="12473"/>
                  </a:lnTo>
                  <a:lnTo>
                    <a:pt x="2274" y="14907"/>
                  </a:lnTo>
                  <a:lnTo>
                    <a:pt x="1074" y="18254"/>
                  </a:lnTo>
                  <a:lnTo>
                    <a:pt x="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8" name="Freeform 159"/>
            <p:cNvSpPr/>
            <p:nvPr/>
          </p:nvSpPr>
          <p:spPr>
            <a:xfrm>
              <a:off x="3871912" y="2131035"/>
              <a:ext cx="363539" cy="584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0657" y="16971"/>
                  </a:lnTo>
                  <a:lnTo>
                    <a:pt x="19525" y="12857"/>
                  </a:lnTo>
                  <a:lnTo>
                    <a:pt x="18487" y="9771"/>
                  </a:lnTo>
                  <a:lnTo>
                    <a:pt x="17261" y="6686"/>
                  </a:lnTo>
                  <a:lnTo>
                    <a:pt x="15846" y="4629"/>
                  </a:lnTo>
                  <a:lnTo>
                    <a:pt x="13017" y="1543"/>
                  </a:lnTo>
                  <a:lnTo>
                    <a:pt x="11507" y="514"/>
                  </a:lnTo>
                  <a:lnTo>
                    <a:pt x="8489" y="0"/>
                  </a:lnTo>
                  <a:lnTo>
                    <a:pt x="5565" y="514"/>
                  </a:lnTo>
                  <a:lnTo>
                    <a:pt x="2735" y="2057"/>
                  </a:lnTo>
                  <a:lnTo>
                    <a:pt x="0" y="6171"/>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29" name="Freeform 160"/>
            <p:cNvSpPr/>
            <p:nvPr/>
          </p:nvSpPr>
          <p:spPr>
            <a:xfrm>
              <a:off x="3668712" y="2210374"/>
              <a:ext cx="1490664" cy="714058"/>
            </a:xfrm>
            <a:custGeom>
              <a:avLst/>
              <a:gdLst/>
              <a:ahLst/>
              <a:cxnLst>
                <a:cxn ang="0">
                  <a:pos x="wd2" y="hd2"/>
                </a:cxn>
                <a:cxn ang="5400000">
                  <a:pos x="wd2" y="hd2"/>
                </a:cxn>
                <a:cxn ang="10800000">
                  <a:pos x="wd2" y="hd2"/>
                </a:cxn>
                <a:cxn ang="16200000">
                  <a:pos x="wd2" y="hd2"/>
                </a:cxn>
              </a:cxnLst>
              <a:rect l="0" t="0" r="r" b="b"/>
              <a:pathLst>
                <a:path w="21600" h="21600" extrusionOk="0">
                  <a:moveTo>
                    <a:pt x="1173" y="0"/>
                  </a:moveTo>
                  <a:lnTo>
                    <a:pt x="598" y="1937"/>
                  </a:lnTo>
                  <a:lnTo>
                    <a:pt x="230" y="3874"/>
                  </a:lnTo>
                  <a:lnTo>
                    <a:pt x="23" y="5768"/>
                  </a:lnTo>
                  <a:lnTo>
                    <a:pt x="0" y="7579"/>
                  </a:lnTo>
                  <a:lnTo>
                    <a:pt x="138" y="9263"/>
                  </a:lnTo>
                  <a:lnTo>
                    <a:pt x="391" y="10905"/>
                  </a:lnTo>
                  <a:lnTo>
                    <a:pt x="805" y="12463"/>
                  </a:lnTo>
                  <a:lnTo>
                    <a:pt x="1334" y="13895"/>
                  </a:lnTo>
                  <a:lnTo>
                    <a:pt x="1932" y="15242"/>
                  </a:lnTo>
                  <a:lnTo>
                    <a:pt x="2668" y="16463"/>
                  </a:lnTo>
                  <a:lnTo>
                    <a:pt x="3496" y="17558"/>
                  </a:lnTo>
                  <a:lnTo>
                    <a:pt x="4417" y="18611"/>
                  </a:lnTo>
                  <a:lnTo>
                    <a:pt x="5383" y="19453"/>
                  </a:lnTo>
                  <a:lnTo>
                    <a:pt x="6372" y="20211"/>
                  </a:lnTo>
                  <a:lnTo>
                    <a:pt x="7453" y="20758"/>
                  </a:lnTo>
                  <a:lnTo>
                    <a:pt x="8534" y="21263"/>
                  </a:lnTo>
                  <a:lnTo>
                    <a:pt x="9638" y="21474"/>
                  </a:lnTo>
                  <a:lnTo>
                    <a:pt x="10788" y="21600"/>
                  </a:lnTo>
                  <a:lnTo>
                    <a:pt x="11916" y="21600"/>
                  </a:lnTo>
                  <a:lnTo>
                    <a:pt x="13020" y="21347"/>
                  </a:lnTo>
                  <a:lnTo>
                    <a:pt x="14124" y="21011"/>
                  </a:lnTo>
                  <a:lnTo>
                    <a:pt x="15182" y="20379"/>
                  </a:lnTo>
                  <a:lnTo>
                    <a:pt x="16217" y="19579"/>
                  </a:lnTo>
                  <a:lnTo>
                    <a:pt x="17183" y="18611"/>
                  </a:lnTo>
                  <a:lnTo>
                    <a:pt x="18081" y="17474"/>
                  </a:lnTo>
                  <a:lnTo>
                    <a:pt x="18886" y="16042"/>
                  </a:lnTo>
                  <a:lnTo>
                    <a:pt x="19622" y="14442"/>
                  </a:lnTo>
                  <a:lnTo>
                    <a:pt x="20266" y="12632"/>
                  </a:lnTo>
                  <a:lnTo>
                    <a:pt x="20795" y="10568"/>
                  </a:lnTo>
                  <a:lnTo>
                    <a:pt x="21186" y="8211"/>
                  </a:lnTo>
                  <a:lnTo>
                    <a:pt x="21462" y="5684"/>
                  </a:lnTo>
                  <a:lnTo>
                    <a:pt x="21600" y="2863"/>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0" name="Freeform 161"/>
            <p:cNvSpPr/>
            <p:nvPr/>
          </p:nvSpPr>
          <p:spPr>
            <a:xfrm>
              <a:off x="3530600" y="2371837"/>
              <a:ext cx="1709738" cy="739113"/>
            </a:xfrm>
            <a:custGeom>
              <a:avLst/>
              <a:gdLst/>
              <a:ahLst/>
              <a:cxnLst>
                <a:cxn ang="0">
                  <a:pos x="wd2" y="hd2"/>
                </a:cxn>
                <a:cxn ang="5400000">
                  <a:pos x="wd2" y="hd2"/>
                </a:cxn>
                <a:cxn ang="10800000">
                  <a:pos x="wd2" y="hd2"/>
                </a:cxn>
                <a:cxn ang="16200000">
                  <a:pos x="wd2" y="hd2"/>
                </a:cxn>
              </a:cxnLst>
              <a:rect l="0" t="0" r="r" b="b"/>
              <a:pathLst>
                <a:path w="21600" h="21600" extrusionOk="0">
                  <a:moveTo>
                    <a:pt x="381" y="122"/>
                  </a:moveTo>
                  <a:lnTo>
                    <a:pt x="120" y="2400"/>
                  </a:lnTo>
                  <a:lnTo>
                    <a:pt x="0" y="4637"/>
                  </a:lnTo>
                  <a:lnTo>
                    <a:pt x="60" y="6712"/>
                  </a:lnTo>
                  <a:lnTo>
                    <a:pt x="281" y="8664"/>
                  </a:lnTo>
                  <a:lnTo>
                    <a:pt x="642" y="10495"/>
                  </a:lnTo>
                  <a:lnTo>
                    <a:pt x="1103" y="12203"/>
                  </a:lnTo>
                  <a:lnTo>
                    <a:pt x="1685" y="13790"/>
                  </a:lnTo>
                  <a:lnTo>
                    <a:pt x="2387" y="15214"/>
                  </a:lnTo>
                  <a:lnTo>
                    <a:pt x="3149" y="16515"/>
                  </a:lnTo>
                  <a:lnTo>
                    <a:pt x="4011" y="17695"/>
                  </a:lnTo>
                  <a:lnTo>
                    <a:pt x="4954" y="18712"/>
                  </a:lnTo>
                  <a:lnTo>
                    <a:pt x="5936" y="19566"/>
                  </a:lnTo>
                  <a:lnTo>
                    <a:pt x="6979" y="20298"/>
                  </a:lnTo>
                  <a:lnTo>
                    <a:pt x="8062" y="20868"/>
                  </a:lnTo>
                  <a:lnTo>
                    <a:pt x="9165" y="21275"/>
                  </a:lnTo>
                  <a:lnTo>
                    <a:pt x="10309" y="21519"/>
                  </a:lnTo>
                  <a:lnTo>
                    <a:pt x="11412" y="21600"/>
                  </a:lnTo>
                  <a:lnTo>
                    <a:pt x="12535" y="21478"/>
                  </a:lnTo>
                  <a:lnTo>
                    <a:pt x="13638" y="21234"/>
                  </a:lnTo>
                  <a:lnTo>
                    <a:pt x="14721" y="20746"/>
                  </a:lnTo>
                  <a:lnTo>
                    <a:pt x="15744" y="20095"/>
                  </a:lnTo>
                  <a:lnTo>
                    <a:pt x="16726" y="19281"/>
                  </a:lnTo>
                  <a:lnTo>
                    <a:pt x="17669" y="18264"/>
                  </a:lnTo>
                  <a:lnTo>
                    <a:pt x="18511" y="17085"/>
                  </a:lnTo>
                  <a:lnTo>
                    <a:pt x="19294" y="15702"/>
                  </a:lnTo>
                  <a:lnTo>
                    <a:pt x="19955" y="14075"/>
                  </a:lnTo>
                  <a:lnTo>
                    <a:pt x="20537" y="12244"/>
                  </a:lnTo>
                  <a:lnTo>
                    <a:pt x="20998" y="10251"/>
                  </a:lnTo>
                  <a:lnTo>
                    <a:pt x="21319" y="8014"/>
                  </a:lnTo>
                  <a:lnTo>
                    <a:pt x="21540" y="5532"/>
                  </a:lnTo>
                  <a:lnTo>
                    <a:pt x="21600" y="2888"/>
                  </a:lnTo>
                  <a:lnTo>
                    <a:pt x="2148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1" name="Freeform 162"/>
            <p:cNvSpPr/>
            <p:nvPr/>
          </p:nvSpPr>
          <p:spPr>
            <a:xfrm>
              <a:off x="3317875" y="2864578"/>
              <a:ext cx="2168526" cy="7446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2" y="1857"/>
                  </a:lnTo>
                  <a:lnTo>
                    <a:pt x="380" y="3755"/>
                  </a:lnTo>
                  <a:lnTo>
                    <a:pt x="648" y="5491"/>
                  </a:lnTo>
                  <a:lnTo>
                    <a:pt x="996" y="7267"/>
                  </a:lnTo>
                  <a:lnTo>
                    <a:pt x="1407" y="8882"/>
                  </a:lnTo>
                  <a:lnTo>
                    <a:pt x="1882" y="10457"/>
                  </a:lnTo>
                  <a:lnTo>
                    <a:pt x="2388" y="11991"/>
                  </a:lnTo>
                  <a:lnTo>
                    <a:pt x="2973" y="13444"/>
                  </a:lnTo>
                  <a:lnTo>
                    <a:pt x="3558" y="14736"/>
                  </a:lnTo>
                  <a:lnTo>
                    <a:pt x="4222" y="16028"/>
                  </a:lnTo>
                  <a:lnTo>
                    <a:pt x="4918" y="17159"/>
                  </a:lnTo>
                  <a:lnTo>
                    <a:pt x="5629" y="18128"/>
                  </a:lnTo>
                  <a:lnTo>
                    <a:pt x="6388" y="19016"/>
                  </a:lnTo>
                  <a:lnTo>
                    <a:pt x="7163" y="19864"/>
                  </a:lnTo>
                  <a:lnTo>
                    <a:pt x="7970" y="20510"/>
                  </a:lnTo>
                  <a:lnTo>
                    <a:pt x="8792" y="20954"/>
                  </a:lnTo>
                  <a:lnTo>
                    <a:pt x="9646" y="21317"/>
                  </a:lnTo>
                  <a:lnTo>
                    <a:pt x="10500" y="21560"/>
                  </a:lnTo>
                  <a:lnTo>
                    <a:pt x="11338" y="21600"/>
                  </a:lnTo>
                  <a:lnTo>
                    <a:pt x="12207" y="21479"/>
                  </a:lnTo>
                  <a:lnTo>
                    <a:pt x="13061" y="21196"/>
                  </a:lnTo>
                  <a:lnTo>
                    <a:pt x="13931" y="20712"/>
                  </a:lnTo>
                  <a:lnTo>
                    <a:pt x="14785" y="20066"/>
                  </a:lnTo>
                  <a:lnTo>
                    <a:pt x="15639" y="19258"/>
                  </a:lnTo>
                  <a:lnTo>
                    <a:pt x="16461" y="18209"/>
                  </a:lnTo>
                  <a:lnTo>
                    <a:pt x="17267" y="16957"/>
                  </a:lnTo>
                  <a:lnTo>
                    <a:pt x="18058" y="15504"/>
                  </a:lnTo>
                  <a:lnTo>
                    <a:pt x="18849" y="13889"/>
                  </a:lnTo>
                  <a:lnTo>
                    <a:pt x="19576" y="11991"/>
                  </a:lnTo>
                  <a:lnTo>
                    <a:pt x="20288" y="9892"/>
                  </a:lnTo>
                  <a:lnTo>
                    <a:pt x="20952" y="7469"/>
                  </a:lnTo>
                  <a:lnTo>
                    <a:pt x="21600" y="4926"/>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2" name="Freeform 163"/>
            <p:cNvSpPr/>
            <p:nvPr/>
          </p:nvSpPr>
          <p:spPr>
            <a:xfrm>
              <a:off x="4175125" y="2163049"/>
              <a:ext cx="427038" cy="208789"/>
            </a:xfrm>
            <a:custGeom>
              <a:avLst/>
              <a:gdLst/>
              <a:ahLst/>
              <a:cxnLst>
                <a:cxn ang="0">
                  <a:pos x="wd2" y="hd2"/>
                </a:cxn>
                <a:cxn ang="5400000">
                  <a:pos x="wd2" y="hd2"/>
                </a:cxn>
                <a:cxn ang="10800000">
                  <a:pos x="wd2" y="hd2"/>
                </a:cxn>
                <a:cxn ang="16200000">
                  <a:pos x="wd2" y="hd2"/>
                </a:cxn>
              </a:cxnLst>
              <a:rect l="0" t="0" r="r" b="b"/>
              <a:pathLst>
                <a:path w="21600" h="21600" extrusionOk="0">
                  <a:moveTo>
                    <a:pt x="10599" y="21600"/>
                  </a:moveTo>
                  <a:lnTo>
                    <a:pt x="9475" y="21600"/>
                  </a:lnTo>
                  <a:lnTo>
                    <a:pt x="8431" y="21168"/>
                  </a:lnTo>
                  <a:lnTo>
                    <a:pt x="7387" y="20880"/>
                  </a:lnTo>
                  <a:lnTo>
                    <a:pt x="6424" y="20448"/>
                  </a:lnTo>
                  <a:lnTo>
                    <a:pt x="5460" y="19872"/>
                  </a:lnTo>
                  <a:lnTo>
                    <a:pt x="4577" y="19440"/>
                  </a:lnTo>
                  <a:lnTo>
                    <a:pt x="3774" y="18576"/>
                  </a:lnTo>
                  <a:lnTo>
                    <a:pt x="3051" y="18000"/>
                  </a:lnTo>
                  <a:lnTo>
                    <a:pt x="2329" y="17136"/>
                  </a:lnTo>
                  <a:lnTo>
                    <a:pt x="1767" y="16272"/>
                  </a:lnTo>
                  <a:lnTo>
                    <a:pt x="1204" y="15264"/>
                  </a:lnTo>
                  <a:lnTo>
                    <a:pt x="803" y="14400"/>
                  </a:lnTo>
                  <a:lnTo>
                    <a:pt x="482" y="13392"/>
                  </a:lnTo>
                  <a:lnTo>
                    <a:pt x="0" y="11376"/>
                  </a:lnTo>
                  <a:lnTo>
                    <a:pt x="0" y="10224"/>
                  </a:lnTo>
                  <a:lnTo>
                    <a:pt x="161" y="9072"/>
                  </a:lnTo>
                  <a:lnTo>
                    <a:pt x="241" y="7920"/>
                  </a:lnTo>
                  <a:lnTo>
                    <a:pt x="562" y="7200"/>
                  </a:lnTo>
                  <a:lnTo>
                    <a:pt x="964" y="6048"/>
                  </a:lnTo>
                  <a:lnTo>
                    <a:pt x="1445" y="5184"/>
                  </a:lnTo>
                  <a:lnTo>
                    <a:pt x="2007" y="4464"/>
                  </a:lnTo>
                  <a:lnTo>
                    <a:pt x="2570" y="3600"/>
                  </a:lnTo>
                  <a:lnTo>
                    <a:pt x="3292" y="2736"/>
                  </a:lnTo>
                  <a:lnTo>
                    <a:pt x="4095" y="2160"/>
                  </a:lnTo>
                  <a:lnTo>
                    <a:pt x="4898" y="1728"/>
                  </a:lnTo>
                  <a:lnTo>
                    <a:pt x="5862" y="1008"/>
                  </a:lnTo>
                  <a:lnTo>
                    <a:pt x="6745" y="720"/>
                  </a:lnTo>
                  <a:lnTo>
                    <a:pt x="7789" y="432"/>
                  </a:lnTo>
                  <a:lnTo>
                    <a:pt x="8833" y="288"/>
                  </a:lnTo>
                  <a:lnTo>
                    <a:pt x="9957" y="0"/>
                  </a:lnTo>
                  <a:lnTo>
                    <a:pt x="11001" y="288"/>
                  </a:lnTo>
                  <a:lnTo>
                    <a:pt x="12125" y="288"/>
                  </a:lnTo>
                  <a:lnTo>
                    <a:pt x="13169" y="432"/>
                  </a:lnTo>
                  <a:lnTo>
                    <a:pt x="14132" y="864"/>
                  </a:lnTo>
                  <a:lnTo>
                    <a:pt x="15176" y="1296"/>
                  </a:lnTo>
                  <a:lnTo>
                    <a:pt x="16059" y="1728"/>
                  </a:lnTo>
                  <a:lnTo>
                    <a:pt x="16943" y="2304"/>
                  </a:lnTo>
                  <a:lnTo>
                    <a:pt x="18549" y="3744"/>
                  </a:lnTo>
                  <a:lnTo>
                    <a:pt x="19271" y="4608"/>
                  </a:lnTo>
                  <a:lnTo>
                    <a:pt x="19833" y="5472"/>
                  </a:lnTo>
                  <a:lnTo>
                    <a:pt x="20315" y="6336"/>
                  </a:lnTo>
                  <a:lnTo>
                    <a:pt x="21118" y="8352"/>
                  </a:lnTo>
                  <a:lnTo>
                    <a:pt x="21359" y="9504"/>
                  </a:lnTo>
                  <a:lnTo>
                    <a:pt x="21439" y="10512"/>
                  </a:lnTo>
                  <a:lnTo>
                    <a:pt x="21600" y="11520"/>
                  </a:lnTo>
                  <a:lnTo>
                    <a:pt x="21439" y="12528"/>
                  </a:lnTo>
                  <a:lnTo>
                    <a:pt x="21199" y="13680"/>
                  </a:lnTo>
                  <a:lnTo>
                    <a:pt x="20958" y="14688"/>
                  </a:lnTo>
                  <a:lnTo>
                    <a:pt x="20636" y="15696"/>
                  </a:lnTo>
                  <a:lnTo>
                    <a:pt x="20155" y="16560"/>
                  </a:lnTo>
                  <a:lnTo>
                    <a:pt x="19593" y="17424"/>
                  </a:lnTo>
                  <a:lnTo>
                    <a:pt x="18870" y="18144"/>
                  </a:lnTo>
                  <a:lnTo>
                    <a:pt x="18228" y="18864"/>
                  </a:lnTo>
                  <a:lnTo>
                    <a:pt x="17505" y="19440"/>
                  </a:lnTo>
                  <a:lnTo>
                    <a:pt x="16541" y="20160"/>
                  </a:lnTo>
                  <a:lnTo>
                    <a:pt x="15738" y="20736"/>
                  </a:lnTo>
                  <a:lnTo>
                    <a:pt x="14775" y="20880"/>
                  </a:lnTo>
                  <a:lnTo>
                    <a:pt x="13731" y="21312"/>
                  </a:lnTo>
                  <a:lnTo>
                    <a:pt x="12687" y="21600"/>
                  </a:lnTo>
                  <a:lnTo>
                    <a:pt x="10599" y="21600"/>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3" name="Freeform 164"/>
            <p:cNvSpPr/>
            <p:nvPr/>
          </p:nvSpPr>
          <p:spPr>
            <a:xfrm>
              <a:off x="4175125" y="2163049"/>
              <a:ext cx="427038" cy="208789"/>
            </a:xfrm>
            <a:custGeom>
              <a:avLst/>
              <a:gdLst/>
              <a:ahLst/>
              <a:cxnLst>
                <a:cxn ang="0">
                  <a:pos x="wd2" y="hd2"/>
                </a:cxn>
                <a:cxn ang="5400000">
                  <a:pos x="wd2" y="hd2"/>
                </a:cxn>
                <a:cxn ang="10800000">
                  <a:pos x="wd2" y="hd2"/>
                </a:cxn>
                <a:cxn ang="16200000">
                  <a:pos x="wd2" y="hd2"/>
                </a:cxn>
              </a:cxnLst>
              <a:rect l="0" t="0" r="r" b="b"/>
              <a:pathLst>
                <a:path w="21600" h="21600" extrusionOk="0">
                  <a:moveTo>
                    <a:pt x="10599" y="21600"/>
                  </a:moveTo>
                  <a:lnTo>
                    <a:pt x="9475" y="21600"/>
                  </a:lnTo>
                  <a:lnTo>
                    <a:pt x="8431" y="21168"/>
                  </a:lnTo>
                  <a:lnTo>
                    <a:pt x="7387" y="20880"/>
                  </a:lnTo>
                  <a:lnTo>
                    <a:pt x="6424" y="20448"/>
                  </a:lnTo>
                  <a:lnTo>
                    <a:pt x="5460" y="19872"/>
                  </a:lnTo>
                  <a:lnTo>
                    <a:pt x="4577" y="19440"/>
                  </a:lnTo>
                  <a:lnTo>
                    <a:pt x="3774" y="18576"/>
                  </a:lnTo>
                  <a:lnTo>
                    <a:pt x="3051" y="18000"/>
                  </a:lnTo>
                  <a:lnTo>
                    <a:pt x="2329" y="17136"/>
                  </a:lnTo>
                  <a:lnTo>
                    <a:pt x="1767" y="16272"/>
                  </a:lnTo>
                  <a:lnTo>
                    <a:pt x="1204" y="15264"/>
                  </a:lnTo>
                  <a:lnTo>
                    <a:pt x="803" y="14400"/>
                  </a:lnTo>
                  <a:lnTo>
                    <a:pt x="482" y="13392"/>
                  </a:lnTo>
                  <a:lnTo>
                    <a:pt x="0" y="11376"/>
                  </a:lnTo>
                  <a:lnTo>
                    <a:pt x="0" y="10224"/>
                  </a:lnTo>
                  <a:lnTo>
                    <a:pt x="161" y="9072"/>
                  </a:lnTo>
                  <a:lnTo>
                    <a:pt x="241" y="7920"/>
                  </a:lnTo>
                  <a:lnTo>
                    <a:pt x="562" y="7200"/>
                  </a:lnTo>
                  <a:lnTo>
                    <a:pt x="964" y="6048"/>
                  </a:lnTo>
                  <a:lnTo>
                    <a:pt x="1445" y="5184"/>
                  </a:lnTo>
                  <a:lnTo>
                    <a:pt x="2007" y="4464"/>
                  </a:lnTo>
                  <a:lnTo>
                    <a:pt x="2570" y="3600"/>
                  </a:lnTo>
                  <a:lnTo>
                    <a:pt x="3292" y="2736"/>
                  </a:lnTo>
                  <a:lnTo>
                    <a:pt x="4095" y="2160"/>
                  </a:lnTo>
                  <a:lnTo>
                    <a:pt x="4898" y="1728"/>
                  </a:lnTo>
                  <a:lnTo>
                    <a:pt x="5862" y="1008"/>
                  </a:lnTo>
                  <a:lnTo>
                    <a:pt x="6745" y="720"/>
                  </a:lnTo>
                  <a:lnTo>
                    <a:pt x="7789" y="432"/>
                  </a:lnTo>
                  <a:lnTo>
                    <a:pt x="8833" y="288"/>
                  </a:lnTo>
                  <a:lnTo>
                    <a:pt x="9957" y="0"/>
                  </a:lnTo>
                  <a:lnTo>
                    <a:pt x="11001" y="288"/>
                  </a:lnTo>
                  <a:lnTo>
                    <a:pt x="12125" y="288"/>
                  </a:lnTo>
                  <a:lnTo>
                    <a:pt x="13169" y="432"/>
                  </a:lnTo>
                  <a:lnTo>
                    <a:pt x="14132" y="864"/>
                  </a:lnTo>
                  <a:lnTo>
                    <a:pt x="15176" y="1296"/>
                  </a:lnTo>
                  <a:lnTo>
                    <a:pt x="16059" y="1728"/>
                  </a:lnTo>
                  <a:lnTo>
                    <a:pt x="16943" y="2304"/>
                  </a:lnTo>
                  <a:lnTo>
                    <a:pt x="18549" y="3744"/>
                  </a:lnTo>
                  <a:lnTo>
                    <a:pt x="19271" y="4608"/>
                  </a:lnTo>
                  <a:lnTo>
                    <a:pt x="19833" y="5472"/>
                  </a:lnTo>
                  <a:lnTo>
                    <a:pt x="20315" y="6336"/>
                  </a:lnTo>
                  <a:lnTo>
                    <a:pt x="21118" y="8352"/>
                  </a:lnTo>
                  <a:lnTo>
                    <a:pt x="21359" y="9504"/>
                  </a:lnTo>
                  <a:lnTo>
                    <a:pt x="21439" y="10512"/>
                  </a:lnTo>
                  <a:lnTo>
                    <a:pt x="21600" y="11520"/>
                  </a:lnTo>
                  <a:lnTo>
                    <a:pt x="21439" y="12528"/>
                  </a:lnTo>
                  <a:lnTo>
                    <a:pt x="21199" y="13680"/>
                  </a:lnTo>
                  <a:lnTo>
                    <a:pt x="20958" y="14688"/>
                  </a:lnTo>
                  <a:lnTo>
                    <a:pt x="20636" y="15696"/>
                  </a:lnTo>
                  <a:lnTo>
                    <a:pt x="20155" y="16560"/>
                  </a:lnTo>
                  <a:lnTo>
                    <a:pt x="19593" y="17424"/>
                  </a:lnTo>
                  <a:lnTo>
                    <a:pt x="18870" y="18144"/>
                  </a:lnTo>
                  <a:lnTo>
                    <a:pt x="18228" y="18864"/>
                  </a:lnTo>
                  <a:lnTo>
                    <a:pt x="17505" y="19440"/>
                  </a:lnTo>
                  <a:lnTo>
                    <a:pt x="16541" y="20160"/>
                  </a:lnTo>
                  <a:lnTo>
                    <a:pt x="15738" y="20736"/>
                  </a:lnTo>
                  <a:lnTo>
                    <a:pt x="14775" y="20880"/>
                  </a:lnTo>
                  <a:lnTo>
                    <a:pt x="13731" y="21312"/>
                  </a:lnTo>
                  <a:lnTo>
                    <a:pt x="12687" y="21600"/>
                  </a:lnTo>
                  <a:lnTo>
                    <a:pt x="10599"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4" name="Freeform 165"/>
            <p:cNvSpPr/>
            <p:nvPr/>
          </p:nvSpPr>
          <p:spPr>
            <a:xfrm>
              <a:off x="3825875" y="2107372"/>
              <a:ext cx="1171576" cy="623583"/>
            </a:xfrm>
            <a:custGeom>
              <a:avLst/>
              <a:gdLst/>
              <a:ahLst/>
              <a:cxnLst>
                <a:cxn ang="0">
                  <a:pos x="wd2" y="hd2"/>
                </a:cxn>
                <a:cxn ang="5400000">
                  <a:pos x="wd2" y="hd2"/>
                </a:cxn>
                <a:cxn ang="10800000">
                  <a:pos x="wd2" y="hd2"/>
                </a:cxn>
                <a:cxn ang="16200000">
                  <a:pos x="wd2" y="hd2"/>
                </a:cxn>
              </a:cxnLst>
              <a:rect l="0" t="0" r="r" b="b"/>
              <a:pathLst>
                <a:path w="21600" h="21600" extrusionOk="0">
                  <a:moveTo>
                    <a:pt x="2546" y="0"/>
                  </a:moveTo>
                  <a:lnTo>
                    <a:pt x="1522" y="2218"/>
                  </a:lnTo>
                  <a:lnTo>
                    <a:pt x="790" y="4387"/>
                  </a:lnTo>
                  <a:lnTo>
                    <a:pt x="293" y="6412"/>
                  </a:lnTo>
                  <a:lnTo>
                    <a:pt x="29" y="8389"/>
                  </a:lnTo>
                  <a:lnTo>
                    <a:pt x="0" y="10173"/>
                  </a:lnTo>
                  <a:lnTo>
                    <a:pt x="146" y="11861"/>
                  </a:lnTo>
                  <a:lnTo>
                    <a:pt x="498" y="13500"/>
                  </a:lnTo>
                  <a:lnTo>
                    <a:pt x="995" y="14898"/>
                  </a:lnTo>
                  <a:lnTo>
                    <a:pt x="1639" y="16200"/>
                  </a:lnTo>
                  <a:lnTo>
                    <a:pt x="2459" y="17405"/>
                  </a:lnTo>
                  <a:lnTo>
                    <a:pt x="3395" y="18466"/>
                  </a:lnTo>
                  <a:lnTo>
                    <a:pt x="4420" y="19334"/>
                  </a:lnTo>
                  <a:lnTo>
                    <a:pt x="5502" y="20105"/>
                  </a:lnTo>
                  <a:lnTo>
                    <a:pt x="6702" y="20780"/>
                  </a:lnTo>
                  <a:lnTo>
                    <a:pt x="7932" y="21166"/>
                  </a:lnTo>
                  <a:lnTo>
                    <a:pt x="9220" y="21455"/>
                  </a:lnTo>
                  <a:lnTo>
                    <a:pt x="10478" y="21600"/>
                  </a:lnTo>
                  <a:lnTo>
                    <a:pt x="11766" y="21600"/>
                  </a:lnTo>
                  <a:lnTo>
                    <a:pt x="13083" y="21407"/>
                  </a:lnTo>
                  <a:lnTo>
                    <a:pt x="14312" y="21021"/>
                  </a:lnTo>
                  <a:lnTo>
                    <a:pt x="15483" y="20539"/>
                  </a:lnTo>
                  <a:lnTo>
                    <a:pt x="16624" y="19864"/>
                  </a:lnTo>
                  <a:lnTo>
                    <a:pt x="17737" y="18948"/>
                  </a:lnTo>
                  <a:lnTo>
                    <a:pt x="18673" y="17888"/>
                  </a:lnTo>
                  <a:lnTo>
                    <a:pt x="19580" y="16634"/>
                  </a:lnTo>
                  <a:lnTo>
                    <a:pt x="20283" y="15139"/>
                  </a:lnTo>
                  <a:lnTo>
                    <a:pt x="20868" y="13500"/>
                  </a:lnTo>
                  <a:lnTo>
                    <a:pt x="21307" y="11668"/>
                  </a:lnTo>
                  <a:lnTo>
                    <a:pt x="21571" y="9643"/>
                  </a:lnTo>
                  <a:lnTo>
                    <a:pt x="21600" y="7329"/>
                  </a:lnTo>
                  <a:lnTo>
                    <a:pt x="21424" y="4870"/>
                  </a:lnTo>
                  <a:lnTo>
                    <a:pt x="21044" y="2218"/>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5" name="Freeform 166"/>
            <p:cNvSpPr/>
            <p:nvPr/>
          </p:nvSpPr>
          <p:spPr>
            <a:xfrm>
              <a:off x="4584700" y="2323120"/>
              <a:ext cx="42863" cy="48718"/>
            </a:xfrm>
            <a:custGeom>
              <a:avLst/>
              <a:gdLst/>
              <a:ahLst/>
              <a:cxnLst>
                <a:cxn ang="0">
                  <a:pos x="wd2" y="hd2"/>
                </a:cxn>
                <a:cxn ang="5400000">
                  <a:pos x="wd2" y="hd2"/>
                </a:cxn>
                <a:cxn ang="10800000">
                  <a:pos x="wd2" y="hd2"/>
                </a:cxn>
                <a:cxn ang="16200000">
                  <a:pos x="wd2" y="hd2"/>
                </a:cxn>
              </a:cxnLst>
              <a:rect l="0" t="0" r="r" b="b"/>
              <a:pathLst>
                <a:path w="21600" h="21600" extrusionOk="0">
                  <a:moveTo>
                    <a:pt x="20000" y="21600"/>
                  </a:moveTo>
                  <a:lnTo>
                    <a:pt x="7200" y="21600"/>
                  </a:lnTo>
                  <a:lnTo>
                    <a:pt x="4000" y="18514"/>
                  </a:lnTo>
                  <a:lnTo>
                    <a:pt x="0" y="16663"/>
                  </a:lnTo>
                  <a:lnTo>
                    <a:pt x="0" y="1851"/>
                  </a:lnTo>
                  <a:lnTo>
                    <a:pt x="2400" y="0"/>
                  </a:lnTo>
                  <a:lnTo>
                    <a:pt x="4800" y="0"/>
                  </a:lnTo>
                  <a:lnTo>
                    <a:pt x="9600" y="4320"/>
                  </a:lnTo>
                  <a:lnTo>
                    <a:pt x="12800" y="8023"/>
                  </a:lnTo>
                  <a:lnTo>
                    <a:pt x="16800" y="10491"/>
                  </a:lnTo>
                  <a:lnTo>
                    <a:pt x="21600" y="13577"/>
                  </a:lnTo>
                  <a:lnTo>
                    <a:pt x="20000" y="17897"/>
                  </a:lnTo>
                  <a:lnTo>
                    <a:pt x="20000"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6" name="Freeform 167"/>
            <p:cNvSpPr/>
            <p:nvPr/>
          </p:nvSpPr>
          <p:spPr>
            <a:xfrm>
              <a:off x="4584700" y="2323120"/>
              <a:ext cx="42863" cy="48718"/>
            </a:xfrm>
            <a:custGeom>
              <a:avLst/>
              <a:gdLst/>
              <a:ahLst/>
              <a:cxnLst>
                <a:cxn ang="0">
                  <a:pos x="wd2" y="hd2"/>
                </a:cxn>
                <a:cxn ang="5400000">
                  <a:pos x="wd2" y="hd2"/>
                </a:cxn>
                <a:cxn ang="10800000">
                  <a:pos x="wd2" y="hd2"/>
                </a:cxn>
                <a:cxn ang="16200000">
                  <a:pos x="wd2" y="hd2"/>
                </a:cxn>
              </a:cxnLst>
              <a:rect l="0" t="0" r="r" b="b"/>
              <a:pathLst>
                <a:path w="21600" h="21600" extrusionOk="0">
                  <a:moveTo>
                    <a:pt x="20000" y="21600"/>
                  </a:moveTo>
                  <a:lnTo>
                    <a:pt x="7200" y="21600"/>
                  </a:lnTo>
                  <a:lnTo>
                    <a:pt x="4000" y="18514"/>
                  </a:lnTo>
                  <a:lnTo>
                    <a:pt x="0" y="16663"/>
                  </a:lnTo>
                  <a:lnTo>
                    <a:pt x="0" y="1851"/>
                  </a:lnTo>
                  <a:lnTo>
                    <a:pt x="2400" y="0"/>
                  </a:lnTo>
                  <a:lnTo>
                    <a:pt x="4800" y="0"/>
                  </a:lnTo>
                  <a:lnTo>
                    <a:pt x="9600" y="4320"/>
                  </a:lnTo>
                  <a:lnTo>
                    <a:pt x="12800" y="8023"/>
                  </a:lnTo>
                  <a:lnTo>
                    <a:pt x="16800" y="10491"/>
                  </a:lnTo>
                  <a:lnTo>
                    <a:pt x="21600" y="13577"/>
                  </a:lnTo>
                  <a:lnTo>
                    <a:pt x="20000" y="17897"/>
                  </a:lnTo>
                  <a:lnTo>
                    <a:pt x="2000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7" name="Freeform 168"/>
            <p:cNvSpPr/>
            <p:nvPr/>
          </p:nvSpPr>
          <p:spPr>
            <a:xfrm>
              <a:off x="4210050" y="2338431"/>
              <a:ext cx="82551" cy="70989"/>
            </a:xfrm>
            <a:custGeom>
              <a:avLst/>
              <a:gdLst/>
              <a:ahLst/>
              <a:cxnLst>
                <a:cxn ang="0">
                  <a:pos x="wd2" y="hd2"/>
                </a:cxn>
                <a:cxn ang="5400000">
                  <a:pos x="wd2" y="hd2"/>
                </a:cxn>
                <a:cxn ang="10800000">
                  <a:pos x="wd2" y="hd2"/>
                </a:cxn>
                <a:cxn ang="16200000">
                  <a:pos x="wd2" y="hd2"/>
                </a:cxn>
              </a:cxnLst>
              <a:rect l="0" t="0" r="r" b="b"/>
              <a:pathLst>
                <a:path w="21600" h="21600" extrusionOk="0">
                  <a:moveTo>
                    <a:pt x="21600" y="5082"/>
                  </a:moveTo>
                  <a:lnTo>
                    <a:pt x="20354" y="2118"/>
                  </a:lnTo>
                  <a:lnTo>
                    <a:pt x="18692" y="0"/>
                  </a:lnTo>
                  <a:lnTo>
                    <a:pt x="16200" y="0"/>
                  </a:lnTo>
                  <a:lnTo>
                    <a:pt x="14538" y="1271"/>
                  </a:lnTo>
                  <a:lnTo>
                    <a:pt x="14538" y="4659"/>
                  </a:lnTo>
                  <a:lnTo>
                    <a:pt x="14954" y="5082"/>
                  </a:lnTo>
                  <a:lnTo>
                    <a:pt x="15785" y="6353"/>
                  </a:lnTo>
                  <a:lnTo>
                    <a:pt x="14538" y="7624"/>
                  </a:lnTo>
                  <a:lnTo>
                    <a:pt x="13708" y="8894"/>
                  </a:lnTo>
                  <a:lnTo>
                    <a:pt x="12046" y="10165"/>
                  </a:lnTo>
                  <a:lnTo>
                    <a:pt x="10800" y="10588"/>
                  </a:lnTo>
                  <a:lnTo>
                    <a:pt x="7892" y="11859"/>
                  </a:lnTo>
                  <a:lnTo>
                    <a:pt x="5400" y="13129"/>
                  </a:lnTo>
                  <a:lnTo>
                    <a:pt x="2492" y="14824"/>
                  </a:lnTo>
                  <a:lnTo>
                    <a:pt x="0" y="17365"/>
                  </a:lnTo>
                  <a:lnTo>
                    <a:pt x="0" y="21176"/>
                  </a:lnTo>
                  <a:lnTo>
                    <a:pt x="5815" y="21600"/>
                  </a:lnTo>
                  <a:lnTo>
                    <a:pt x="12046" y="21600"/>
                  </a:lnTo>
                  <a:lnTo>
                    <a:pt x="14538" y="18635"/>
                  </a:lnTo>
                  <a:lnTo>
                    <a:pt x="17031" y="14400"/>
                  </a:lnTo>
                  <a:lnTo>
                    <a:pt x="17862" y="10165"/>
                  </a:lnTo>
                  <a:lnTo>
                    <a:pt x="19108" y="5929"/>
                  </a:lnTo>
                  <a:lnTo>
                    <a:pt x="19938" y="5082"/>
                  </a:lnTo>
                  <a:lnTo>
                    <a:pt x="21185" y="4659"/>
                  </a:lnTo>
                  <a:lnTo>
                    <a:pt x="21600" y="5082"/>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8" name="Freeform 169"/>
            <p:cNvSpPr/>
            <p:nvPr/>
          </p:nvSpPr>
          <p:spPr>
            <a:xfrm>
              <a:off x="4210050" y="2338431"/>
              <a:ext cx="82551" cy="70989"/>
            </a:xfrm>
            <a:custGeom>
              <a:avLst/>
              <a:gdLst/>
              <a:ahLst/>
              <a:cxnLst>
                <a:cxn ang="0">
                  <a:pos x="wd2" y="hd2"/>
                </a:cxn>
                <a:cxn ang="5400000">
                  <a:pos x="wd2" y="hd2"/>
                </a:cxn>
                <a:cxn ang="10800000">
                  <a:pos x="wd2" y="hd2"/>
                </a:cxn>
                <a:cxn ang="16200000">
                  <a:pos x="wd2" y="hd2"/>
                </a:cxn>
              </a:cxnLst>
              <a:rect l="0" t="0" r="r" b="b"/>
              <a:pathLst>
                <a:path w="21600" h="21600" extrusionOk="0">
                  <a:moveTo>
                    <a:pt x="21600" y="5082"/>
                  </a:moveTo>
                  <a:lnTo>
                    <a:pt x="20354" y="2118"/>
                  </a:lnTo>
                  <a:lnTo>
                    <a:pt x="18692" y="0"/>
                  </a:lnTo>
                  <a:lnTo>
                    <a:pt x="16200" y="0"/>
                  </a:lnTo>
                  <a:lnTo>
                    <a:pt x="14538" y="1271"/>
                  </a:lnTo>
                  <a:lnTo>
                    <a:pt x="14538" y="4659"/>
                  </a:lnTo>
                  <a:lnTo>
                    <a:pt x="14954" y="5082"/>
                  </a:lnTo>
                  <a:lnTo>
                    <a:pt x="15785" y="6353"/>
                  </a:lnTo>
                  <a:lnTo>
                    <a:pt x="14538" y="7624"/>
                  </a:lnTo>
                  <a:lnTo>
                    <a:pt x="13708" y="8894"/>
                  </a:lnTo>
                  <a:lnTo>
                    <a:pt x="12046" y="10165"/>
                  </a:lnTo>
                  <a:lnTo>
                    <a:pt x="10800" y="10588"/>
                  </a:lnTo>
                  <a:lnTo>
                    <a:pt x="7892" y="11859"/>
                  </a:lnTo>
                  <a:lnTo>
                    <a:pt x="5400" y="13129"/>
                  </a:lnTo>
                  <a:lnTo>
                    <a:pt x="2492" y="14824"/>
                  </a:lnTo>
                  <a:lnTo>
                    <a:pt x="0" y="17365"/>
                  </a:lnTo>
                  <a:lnTo>
                    <a:pt x="0" y="21176"/>
                  </a:lnTo>
                  <a:lnTo>
                    <a:pt x="5815" y="21600"/>
                  </a:lnTo>
                  <a:lnTo>
                    <a:pt x="12046" y="21600"/>
                  </a:lnTo>
                  <a:lnTo>
                    <a:pt x="14538" y="18635"/>
                  </a:lnTo>
                  <a:lnTo>
                    <a:pt x="17031" y="14400"/>
                  </a:lnTo>
                  <a:lnTo>
                    <a:pt x="17862" y="10165"/>
                  </a:lnTo>
                  <a:lnTo>
                    <a:pt x="19108" y="5929"/>
                  </a:lnTo>
                  <a:lnTo>
                    <a:pt x="19938" y="5082"/>
                  </a:lnTo>
                  <a:lnTo>
                    <a:pt x="21185" y="4659"/>
                  </a:lnTo>
                  <a:lnTo>
                    <a:pt x="21600" y="5082"/>
                  </a:lnTo>
                  <a:close/>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39" name="Freeform 170"/>
            <p:cNvSpPr/>
            <p:nvPr/>
          </p:nvSpPr>
          <p:spPr>
            <a:xfrm>
              <a:off x="4552950" y="2085101"/>
              <a:ext cx="203201" cy="11692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394" y="1029"/>
                  </a:lnTo>
                  <a:lnTo>
                    <a:pt x="15188" y="2829"/>
                  </a:lnTo>
                  <a:lnTo>
                    <a:pt x="12319" y="5400"/>
                  </a:lnTo>
                  <a:lnTo>
                    <a:pt x="9281" y="8229"/>
                  </a:lnTo>
                  <a:lnTo>
                    <a:pt x="6581" y="11571"/>
                  </a:lnTo>
                  <a:lnTo>
                    <a:pt x="4219" y="14914"/>
                  </a:lnTo>
                  <a:lnTo>
                    <a:pt x="2025" y="18257"/>
                  </a:lnTo>
                  <a:lnTo>
                    <a:pt x="0"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0" name="Freeform 171"/>
            <p:cNvSpPr/>
            <p:nvPr/>
          </p:nvSpPr>
          <p:spPr>
            <a:xfrm>
              <a:off x="4584700" y="2171400"/>
              <a:ext cx="381001" cy="57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040" y="15278"/>
                  </a:lnTo>
                  <a:lnTo>
                    <a:pt x="7740" y="11590"/>
                  </a:lnTo>
                  <a:lnTo>
                    <a:pt x="10530" y="8429"/>
                  </a:lnTo>
                  <a:lnTo>
                    <a:pt x="13320" y="6322"/>
                  </a:lnTo>
                  <a:lnTo>
                    <a:pt x="16110" y="3688"/>
                  </a:lnTo>
                  <a:lnTo>
                    <a:pt x="18810" y="1580"/>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1" name="Freeform 172"/>
            <p:cNvSpPr/>
            <p:nvPr/>
          </p:nvSpPr>
          <p:spPr>
            <a:xfrm>
              <a:off x="3765550" y="3328089"/>
              <a:ext cx="41276" cy="29231"/>
            </a:xfrm>
            <a:custGeom>
              <a:avLst/>
              <a:gdLst/>
              <a:ahLst/>
              <a:cxnLst>
                <a:cxn ang="0">
                  <a:pos x="wd2" y="hd2"/>
                </a:cxn>
                <a:cxn ang="5400000">
                  <a:pos x="wd2" y="hd2"/>
                </a:cxn>
                <a:cxn ang="10800000">
                  <a:pos x="wd2" y="hd2"/>
                </a:cxn>
                <a:cxn ang="16200000">
                  <a:pos x="wd2" y="hd2"/>
                </a:cxn>
              </a:cxnLst>
              <a:rect l="0" t="0" r="r" b="b"/>
              <a:pathLst>
                <a:path w="21600" h="21600" extrusionOk="0">
                  <a:moveTo>
                    <a:pt x="19108" y="21600"/>
                  </a:moveTo>
                  <a:lnTo>
                    <a:pt x="10800" y="19543"/>
                  </a:lnTo>
                  <a:lnTo>
                    <a:pt x="3323" y="18514"/>
                  </a:lnTo>
                  <a:lnTo>
                    <a:pt x="831" y="13371"/>
                  </a:lnTo>
                  <a:lnTo>
                    <a:pt x="0" y="9257"/>
                  </a:lnTo>
                  <a:lnTo>
                    <a:pt x="831" y="5143"/>
                  </a:lnTo>
                  <a:lnTo>
                    <a:pt x="3323" y="0"/>
                  </a:lnTo>
                  <a:lnTo>
                    <a:pt x="10800" y="0"/>
                  </a:lnTo>
                  <a:lnTo>
                    <a:pt x="10800" y="2057"/>
                  </a:lnTo>
                  <a:lnTo>
                    <a:pt x="11631" y="5143"/>
                  </a:lnTo>
                  <a:lnTo>
                    <a:pt x="16615" y="8229"/>
                  </a:lnTo>
                  <a:lnTo>
                    <a:pt x="20769" y="11314"/>
                  </a:lnTo>
                  <a:lnTo>
                    <a:pt x="20769" y="12343"/>
                  </a:lnTo>
                  <a:lnTo>
                    <a:pt x="21600" y="18514"/>
                  </a:lnTo>
                  <a:lnTo>
                    <a:pt x="19108"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2" name="Freeform 173"/>
            <p:cNvSpPr/>
            <p:nvPr/>
          </p:nvSpPr>
          <p:spPr>
            <a:xfrm>
              <a:off x="3765550" y="3328089"/>
              <a:ext cx="41276" cy="29231"/>
            </a:xfrm>
            <a:custGeom>
              <a:avLst/>
              <a:gdLst/>
              <a:ahLst/>
              <a:cxnLst>
                <a:cxn ang="0">
                  <a:pos x="wd2" y="hd2"/>
                </a:cxn>
                <a:cxn ang="5400000">
                  <a:pos x="wd2" y="hd2"/>
                </a:cxn>
                <a:cxn ang="10800000">
                  <a:pos x="wd2" y="hd2"/>
                </a:cxn>
                <a:cxn ang="16200000">
                  <a:pos x="wd2" y="hd2"/>
                </a:cxn>
              </a:cxnLst>
              <a:rect l="0" t="0" r="r" b="b"/>
              <a:pathLst>
                <a:path w="21600" h="21600" extrusionOk="0">
                  <a:moveTo>
                    <a:pt x="19108" y="21600"/>
                  </a:moveTo>
                  <a:lnTo>
                    <a:pt x="10800" y="19543"/>
                  </a:lnTo>
                  <a:lnTo>
                    <a:pt x="3323" y="18514"/>
                  </a:lnTo>
                  <a:lnTo>
                    <a:pt x="831" y="13371"/>
                  </a:lnTo>
                  <a:lnTo>
                    <a:pt x="0" y="9257"/>
                  </a:lnTo>
                  <a:lnTo>
                    <a:pt x="831" y="5143"/>
                  </a:lnTo>
                  <a:lnTo>
                    <a:pt x="3323" y="0"/>
                  </a:lnTo>
                  <a:lnTo>
                    <a:pt x="10800" y="0"/>
                  </a:lnTo>
                  <a:lnTo>
                    <a:pt x="10800" y="2057"/>
                  </a:lnTo>
                  <a:lnTo>
                    <a:pt x="11631" y="5143"/>
                  </a:lnTo>
                  <a:lnTo>
                    <a:pt x="16615" y="8229"/>
                  </a:lnTo>
                  <a:lnTo>
                    <a:pt x="20769" y="11314"/>
                  </a:lnTo>
                  <a:lnTo>
                    <a:pt x="20769" y="12343"/>
                  </a:lnTo>
                  <a:lnTo>
                    <a:pt x="21600" y="18514"/>
                  </a:lnTo>
                  <a:lnTo>
                    <a:pt x="19108"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3" name="Freeform 174"/>
            <p:cNvSpPr/>
            <p:nvPr/>
          </p:nvSpPr>
          <p:spPr>
            <a:xfrm>
              <a:off x="3835664" y="3342589"/>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7200" y="16800"/>
                  </a:moveTo>
                  <a:lnTo>
                    <a:pt x="21600" y="16800"/>
                  </a:lnTo>
                  <a:lnTo>
                    <a:pt x="16800" y="7200"/>
                  </a:lnTo>
                  <a:lnTo>
                    <a:pt x="14400" y="0"/>
                  </a:lnTo>
                  <a:lnTo>
                    <a:pt x="2400" y="2400"/>
                  </a:lnTo>
                  <a:lnTo>
                    <a:pt x="0" y="7200"/>
                  </a:lnTo>
                  <a:lnTo>
                    <a:pt x="0" y="14400"/>
                  </a:lnTo>
                  <a:lnTo>
                    <a:pt x="2400" y="21600"/>
                  </a:lnTo>
                  <a:lnTo>
                    <a:pt x="7200" y="16800"/>
                  </a:lnTo>
                  <a:close/>
                </a:path>
              </a:pathLst>
            </a:custGeom>
            <a:solidFill>
              <a:srgbClr val="7F2455"/>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4" name="Freeform 175"/>
            <p:cNvSpPr/>
            <p:nvPr/>
          </p:nvSpPr>
          <p:spPr>
            <a:xfrm>
              <a:off x="3835664" y="3342589"/>
              <a:ext cx="16935" cy="16935"/>
            </a:xfrm>
            <a:custGeom>
              <a:avLst/>
              <a:gdLst/>
              <a:ahLst/>
              <a:cxnLst>
                <a:cxn ang="0">
                  <a:pos x="wd2" y="hd2"/>
                </a:cxn>
                <a:cxn ang="5400000">
                  <a:pos x="wd2" y="hd2"/>
                </a:cxn>
                <a:cxn ang="10800000">
                  <a:pos x="wd2" y="hd2"/>
                </a:cxn>
                <a:cxn ang="16200000">
                  <a:pos x="wd2" y="hd2"/>
                </a:cxn>
              </a:cxnLst>
              <a:rect l="0" t="0" r="r" b="b"/>
              <a:pathLst>
                <a:path w="21600" h="21600" extrusionOk="0">
                  <a:moveTo>
                    <a:pt x="7200" y="16800"/>
                  </a:moveTo>
                  <a:lnTo>
                    <a:pt x="21600" y="16800"/>
                  </a:lnTo>
                  <a:lnTo>
                    <a:pt x="16800" y="7200"/>
                  </a:lnTo>
                  <a:lnTo>
                    <a:pt x="14400" y="0"/>
                  </a:lnTo>
                  <a:lnTo>
                    <a:pt x="2400" y="2400"/>
                  </a:lnTo>
                  <a:lnTo>
                    <a:pt x="0" y="7200"/>
                  </a:lnTo>
                  <a:lnTo>
                    <a:pt x="0" y="14400"/>
                  </a:lnTo>
                  <a:lnTo>
                    <a:pt x="2400" y="21600"/>
                  </a:lnTo>
                  <a:lnTo>
                    <a:pt x="7200" y="168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5" name="Line 176"/>
            <p:cNvSpPr/>
            <p:nvPr/>
          </p:nvSpPr>
          <p:spPr>
            <a:xfrm>
              <a:off x="4832349" y="3471457"/>
              <a:ext cx="9525" cy="18096"/>
            </a:xfrm>
            <a:prstGeom prst="line">
              <a:avLst/>
            </a:prstGeom>
            <a:noFill/>
            <a:ln w="3175" cap="flat">
              <a:solidFill>
                <a:srgbClr val="0C0C0E"/>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1746" name="Freeform 177"/>
            <p:cNvSpPr/>
            <p:nvPr/>
          </p:nvSpPr>
          <p:spPr>
            <a:xfrm>
              <a:off x="3343275" y="2790806"/>
              <a:ext cx="2127251" cy="6778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06" y="2129"/>
                  </a:lnTo>
                  <a:lnTo>
                    <a:pt x="661" y="4214"/>
                  </a:lnTo>
                  <a:lnTo>
                    <a:pt x="1080" y="6121"/>
                  </a:lnTo>
                  <a:lnTo>
                    <a:pt x="1547" y="7984"/>
                  </a:lnTo>
                  <a:lnTo>
                    <a:pt x="2096" y="9802"/>
                  </a:lnTo>
                  <a:lnTo>
                    <a:pt x="2644" y="11487"/>
                  </a:lnTo>
                  <a:lnTo>
                    <a:pt x="3256" y="13040"/>
                  </a:lnTo>
                  <a:lnTo>
                    <a:pt x="3917" y="14415"/>
                  </a:lnTo>
                  <a:lnTo>
                    <a:pt x="4610" y="15790"/>
                  </a:lnTo>
                  <a:lnTo>
                    <a:pt x="5319" y="17032"/>
                  </a:lnTo>
                  <a:lnTo>
                    <a:pt x="6061" y="18096"/>
                  </a:lnTo>
                  <a:lnTo>
                    <a:pt x="6835" y="18983"/>
                  </a:lnTo>
                  <a:lnTo>
                    <a:pt x="7624" y="19826"/>
                  </a:lnTo>
                  <a:lnTo>
                    <a:pt x="8447" y="20491"/>
                  </a:lnTo>
                  <a:lnTo>
                    <a:pt x="9269" y="20979"/>
                  </a:lnTo>
                  <a:lnTo>
                    <a:pt x="10091" y="21334"/>
                  </a:lnTo>
                  <a:lnTo>
                    <a:pt x="10929" y="21511"/>
                  </a:lnTo>
                  <a:lnTo>
                    <a:pt x="11767" y="21600"/>
                  </a:lnTo>
                  <a:lnTo>
                    <a:pt x="12589" y="21378"/>
                  </a:lnTo>
                  <a:lnTo>
                    <a:pt x="13427" y="21068"/>
                  </a:lnTo>
                  <a:lnTo>
                    <a:pt x="14250" y="20536"/>
                  </a:lnTo>
                  <a:lnTo>
                    <a:pt x="15039" y="19826"/>
                  </a:lnTo>
                  <a:lnTo>
                    <a:pt x="15845" y="18939"/>
                  </a:lnTo>
                  <a:lnTo>
                    <a:pt x="16619" y="17830"/>
                  </a:lnTo>
                  <a:lnTo>
                    <a:pt x="17361" y="16544"/>
                  </a:lnTo>
                  <a:lnTo>
                    <a:pt x="18086" y="15036"/>
                  </a:lnTo>
                  <a:lnTo>
                    <a:pt x="18763" y="13262"/>
                  </a:lnTo>
                  <a:lnTo>
                    <a:pt x="19424" y="11354"/>
                  </a:lnTo>
                  <a:lnTo>
                    <a:pt x="20020" y="9137"/>
                  </a:lnTo>
                  <a:lnTo>
                    <a:pt x="20584" y="6697"/>
                  </a:lnTo>
                  <a:lnTo>
                    <a:pt x="21133" y="4080"/>
                  </a:lnTo>
                  <a:lnTo>
                    <a:pt x="21600" y="1109"/>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7" name="Freeform 178"/>
            <p:cNvSpPr/>
            <p:nvPr/>
          </p:nvSpPr>
          <p:spPr>
            <a:xfrm>
              <a:off x="4256087" y="2349567"/>
              <a:ext cx="304801" cy="377212"/>
            </a:xfrm>
            <a:custGeom>
              <a:avLst/>
              <a:gdLst/>
              <a:ahLst/>
              <a:cxnLst>
                <a:cxn ang="0">
                  <a:pos x="wd2" y="hd2"/>
                </a:cxn>
                <a:cxn ang="5400000">
                  <a:pos x="wd2" y="hd2"/>
                </a:cxn>
                <a:cxn ang="10800000">
                  <a:pos x="wd2" y="hd2"/>
                </a:cxn>
                <a:cxn ang="16200000">
                  <a:pos x="wd2" y="hd2"/>
                </a:cxn>
              </a:cxnLst>
              <a:rect l="0" t="0" r="r" b="b"/>
              <a:pathLst>
                <a:path w="21600" h="21600" extrusionOk="0">
                  <a:moveTo>
                    <a:pt x="13050" y="15702"/>
                  </a:moveTo>
                  <a:lnTo>
                    <a:pt x="13725" y="15463"/>
                  </a:lnTo>
                  <a:lnTo>
                    <a:pt x="14400" y="15383"/>
                  </a:lnTo>
                  <a:lnTo>
                    <a:pt x="14738" y="14985"/>
                  </a:lnTo>
                  <a:lnTo>
                    <a:pt x="15300" y="14666"/>
                  </a:lnTo>
                  <a:lnTo>
                    <a:pt x="15638" y="14586"/>
                  </a:lnTo>
                  <a:lnTo>
                    <a:pt x="16200" y="14427"/>
                  </a:lnTo>
                  <a:lnTo>
                    <a:pt x="16538" y="14347"/>
                  </a:lnTo>
                  <a:lnTo>
                    <a:pt x="16763" y="14427"/>
                  </a:lnTo>
                  <a:lnTo>
                    <a:pt x="17663" y="14586"/>
                  </a:lnTo>
                  <a:lnTo>
                    <a:pt x="18450" y="14666"/>
                  </a:lnTo>
                  <a:lnTo>
                    <a:pt x="18788" y="14427"/>
                  </a:lnTo>
                  <a:lnTo>
                    <a:pt x="18563" y="14108"/>
                  </a:lnTo>
                  <a:lnTo>
                    <a:pt x="18225" y="13709"/>
                  </a:lnTo>
                  <a:lnTo>
                    <a:pt x="18450" y="13151"/>
                  </a:lnTo>
                  <a:lnTo>
                    <a:pt x="18900" y="12673"/>
                  </a:lnTo>
                  <a:lnTo>
                    <a:pt x="19463" y="12195"/>
                  </a:lnTo>
                  <a:lnTo>
                    <a:pt x="19913" y="11876"/>
                  </a:lnTo>
                  <a:lnTo>
                    <a:pt x="20588" y="11318"/>
                  </a:lnTo>
                  <a:lnTo>
                    <a:pt x="21263" y="10999"/>
                  </a:lnTo>
                  <a:lnTo>
                    <a:pt x="21600" y="10760"/>
                  </a:lnTo>
                  <a:lnTo>
                    <a:pt x="21600" y="10123"/>
                  </a:lnTo>
                  <a:lnTo>
                    <a:pt x="21038" y="9565"/>
                  </a:lnTo>
                  <a:lnTo>
                    <a:pt x="20588" y="9086"/>
                  </a:lnTo>
                  <a:lnTo>
                    <a:pt x="20025" y="9086"/>
                  </a:lnTo>
                  <a:lnTo>
                    <a:pt x="19800" y="8768"/>
                  </a:lnTo>
                  <a:lnTo>
                    <a:pt x="19463" y="8528"/>
                  </a:lnTo>
                  <a:lnTo>
                    <a:pt x="19125" y="8528"/>
                  </a:lnTo>
                  <a:lnTo>
                    <a:pt x="18900" y="8688"/>
                  </a:lnTo>
                  <a:lnTo>
                    <a:pt x="18788" y="8210"/>
                  </a:lnTo>
                  <a:lnTo>
                    <a:pt x="18788" y="7572"/>
                  </a:lnTo>
                  <a:lnTo>
                    <a:pt x="19125" y="7492"/>
                  </a:lnTo>
                  <a:lnTo>
                    <a:pt x="19238" y="7413"/>
                  </a:lnTo>
                  <a:lnTo>
                    <a:pt x="19913" y="7413"/>
                  </a:lnTo>
                  <a:lnTo>
                    <a:pt x="20025" y="7253"/>
                  </a:lnTo>
                  <a:lnTo>
                    <a:pt x="20025" y="6934"/>
                  </a:lnTo>
                  <a:lnTo>
                    <a:pt x="19913" y="6536"/>
                  </a:lnTo>
                  <a:lnTo>
                    <a:pt x="19913" y="6456"/>
                  </a:lnTo>
                  <a:lnTo>
                    <a:pt x="19800" y="6376"/>
                  </a:lnTo>
                  <a:lnTo>
                    <a:pt x="19463" y="5978"/>
                  </a:lnTo>
                  <a:lnTo>
                    <a:pt x="19125" y="5500"/>
                  </a:lnTo>
                  <a:lnTo>
                    <a:pt x="18900" y="5101"/>
                  </a:lnTo>
                  <a:lnTo>
                    <a:pt x="18900" y="4623"/>
                  </a:lnTo>
                  <a:lnTo>
                    <a:pt x="19238" y="4384"/>
                  </a:lnTo>
                  <a:lnTo>
                    <a:pt x="18900" y="3985"/>
                  </a:lnTo>
                  <a:lnTo>
                    <a:pt x="18563" y="3666"/>
                  </a:lnTo>
                  <a:lnTo>
                    <a:pt x="18788" y="3427"/>
                  </a:lnTo>
                  <a:lnTo>
                    <a:pt x="18788" y="3188"/>
                  </a:lnTo>
                  <a:lnTo>
                    <a:pt x="18563" y="2869"/>
                  </a:lnTo>
                  <a:lnTo>
                    <a:pt x="18563" y="2391"/>
                  </a:lnTo>
                  <a:lnTo>
                    <a:pt x="18113" y="2072"/>
                  </a:lnTo>
                  <a:lnTo>
                    <a:pt x="17775" y="1514"/>
                  </a:lnTo>
                  <a:lnTo>
                    <a:pt x="17100" y="1355"/>
                  </a:lnTo>
                  <a:lnTo>
                    <a:pt x="16538" y="1355"/>
                  </a:lnTo>
                  <a:lnTo>
                    <a:pt x="16200" y="1036"/>
                  </a:lnTo>
                  <a:lnTo>
                    <a:pt x="15525" y="558"/>
                  </a:lnTo>
                  <a:lnTo>
                    <a:pt x="14850" y="558"/>
                  </a:lnTo>
                  <a:lnTo>
                    <a:pt x="14400" y="80"/>
                  </a:lnTo>
                  <a:lnTo>
                    <a:pt x="13725" y="0"/>
                  </a:lnTo>
                  <a:lnTo>
                    <a:pt x="11475" y="797"/>
                  </a:lnTo>
                  <a:lnTo>
                    <a:pt x="10913" y="638"/>
                  </a:lnTo>
                  <a:lnTo>
                    <a:pt x="10237" y="478"/>
                  </a:lnTo>
                  <a:lnTo>
                    <a:pt x="9450" y="478"/>
                  </a:lnTo>
                  <a:lnTo>
                    <a:pt x="8775" y="319"/>
                  </a:lnTo>
                  <a:lnTo>
                    <a:pt x="8325" y="797"/>
                  </a:lnTo>
                  <a:lnTo>
                    <a:pt x="7875" y="1116"/>
                  </a:lnTo>
                  <a:lnTo>
                    <a:pt x="7312" y="638"/>
                  </a:lnTo>
                  <a:lnTo>
                    <a:pt x="6862" y="558"/>
                  </a:lnTo>
                  <a:lnTo>
                    <a:pt x="6075" y="877"/>
                  </a:lnTo>
                  <a:lnTo>
                    <a:pt x="5175" y="1355"/>
                  </a:lnTo>
                  <a:lnTo>
                    <a:pt x="4725" y="1514"/>
                  </a:lnTo>
                  <a:lnTo>
                    <a:pt x="4275" y="1594"/>
                  </a:lnTo>
                  <a:lnTo>
                    <a:pt x="3375" y="1036"/>
                  </a:lnTo>
                  <a:lnTo>
                    <a:pt x="2587" y="319"/>
                  </a:lnTo>
                  <a:lnTo>
                    <a:pt x="2475" y="239"/>
                  </a:lnTo>
                  <a:lnTo>
                    <a:pt x="2137" y="478"/>
                  </a:lnTo>
                  <a:lnTo>
                    <a:pt x="1800" y="638"/>
                  </a:lnTo>
                  <a:lnTo>
                    <a:pt x="1575" y="1036"/>
                  </a:lnTo>
                  <a:lnTo>
                    <a:pt x="1575" y="1355"/>
                  </a:lnTo>
                  <a:lnTo>
                    <a:pt x="1350" y="2790"/>
                  </a:lnTo>
                  <a:lnTo>
                    <a:pt x="675" y="3188"/>
                  </a:lnTo>
                  <a:lnTo>
                    <a:pt x="0" y="3666"/>
                  </a:lnTo>
                  <a:lnTo>
                    <a:pt x="0" y="3826"/>
                  </a:lnTo>
                  <a:lnTo>
                    <a:pt x="337" y="4224"/>
                  </a:lnTo>
                  <a:lnTo>
                    <a:pt x="787" y="4623"/>
                  </a:lnTo>
                  <a:lnTo>
                    <a:pt x="1012" y="5181"/>
                  </a:lnTo>
                  <a:lnTo>
                    <a:pt x="1125" y="5739"/>
                  </a:lnTo>
                  <a:lnTo>
                    <a:pt x="1350" y="5898"/>
                  </a:lnTo>
                  <a:lnTo>
                    <a:pt x="1575" y="5978"/>
                  </a:lnTo>
                  <a:lnTo>
                    <a:pt x="1912" y="5978"/>
                  </a:lnTo>
                  <a:lnTo>
                    <a:pt x="2250" y="6137"/>
                  </a:lnTo>
                  <a:lnTo>
                    <a:pt x="2812" y="6536"/>
                  </a:lnTo>
                  <a:lnTo>
                    <a:pt x="2812" y="7173"/>
                  </a:lnTo>
                  <a:lnTo>
                    <a:pt x="3150" y="7173"/>
                  </a:lnTo>
                  <a:lnTo>
                    <a:pt x="3375" y="6934"/>
                  </a:lnTo>
                  <a:lnTo>
                    <a:pt x="3937" y="7014"/>
                  </a:lnTo>
                  <a:lnTo>
                    <a:pt x="4050" y="7253"/>
                  </a:lnTo>
                  <a:lnTo>
                    <a:pt x="4050" y="7811"/>
                  </a:lnTo>
                  <a:lnTo>
                    <a:pt x="3937" y="8688"/>
                  </a:lnTo>
                  <a:lnTo>
                    <a:pt x="3937" y="9086"/>
                  </a:lnTo>
                  <a:lnTo>
                    <a:pt x="4050" y="9565"/>
                  </a:lnTo>
                  <a:lnTo>
                    <a:pt x="4387" y="9883"/>
                  </a:lnTo>
                  <a:lnTo>
                    <a:pt x="4387" y="10760"/>
                  </a:lnTo>
                  <a:lnTo>
                    <a:pt x="4275" y="11398"/>
                  </a:lnTo>
                  <a:lnTo>
                    <a:pt x="4275" y="11637"/>
                  </a:lnTo>
                  <a:lnTo>
                    <a:pt x="3712" y="11637"/>
                  </a:lnTo>
                  <a:lnTo>
                    <a:pt x="3262" y="11557"/>
                  </a:lnTo>
                  <a:lnTo>
                    <a:pt x="2925" y="11796"/>
                  </a:lnTo>
                  <a:lnTo>
                    <a:pt x="3375" y="11876"/>
                  </a:lnTo>
                  <a:lnTo>
                    <a:pt x="4050" y="12035"/>
                  </a:lnTo>
                  <a:lnTo>
                    <a:pt x="4275" y="12115"/>
                  </a:lnTo>
                  <a:lnTo>
                    <a:pt x="4387" y="12354"/>
                  </a:lnTo>
                  <a:lnTo>
                    <a:pt x="4612" y="12593"/>
                  </a:lnTo>
                  <a:lnTo>
                    <a:pt x="4387" y="12832"/>
                  </a:lnTo>
                  <a:lnTo>
                    <a:pt x="4275" y="13151"/>
                  </a:lnTo>
                  <a:lnTo>
                    <a:pt x="3712" y="13311"/>
                  </a:lnTo>
                  <a:lnTo>
                    <a:pt x="3712" y="13869"/>
                  </a:lnTo>
                  <a:lnTo>
                    <a:pt x="3150" y="14427"/>
                  </a:lnTo>
                  <a:lnTo>
                    <a:pt x="2475" y="14905"/>
                  </a:lnTo>
                  <a:lnTo>
                    <a:pt x="3262" y="14905"/>
                  </a:lnTo>
                  <a:lnTo>
                    <a:pt x="3375" y="15224"/>
                  </a:lnTo>
                  <a:lnTo>
                    <a:pt x="3712" y="15463"/>
                  </a:lnTo>
                  <a:lnTo>
                    <a:pt x="3712" y="16021"/>
                  </a:lnTo>
                  <a:lnTo>
                    <a:pt x="4050" y="16738"/>
                  </a:lnTo>
                  <a:lnTo>
                    <a:pt x="4275" y="16977"/>
                  </a:lnTo>
                  <a:lnTo>
                    <a:pt x="4387" y="16977"/>
                  </a:lnTo>
                  <a:lnTo>
                    <a:pt x="4725" y="17216"/>
                  </a:lnTo>
                  <a:lnTo>
                    <a:pt x="4725" y="17535"/>
                  </a:lnTo>
                  <a:lnTo>
                    <a:pt x="4950" y="17934"/>
                  </a:lnTo>
                  <a:lnTo>
                    <a:pt x="5175" y="18093"/>
                  </a:lnTo>
                  <a:lnTo>
                    <a:pt x="5512" y="18810"/>
                  </a:lnTo>
                  <a:lnTo>
                    <a:pt x="6075" y="19289"/>
                  </a:lnTo>
                  <a:lnTo>
                    <a:pt x="6075" y="19846"/>
                  </a:lnTo>
                  <a:lnTo>
                    <a:pt x="6412" y="20325"/>
                  </a:lnTo>
                  <a:lnTo>
                    <a:pt x="6637" y="20803"/>
                  </a:lnTo>
                  <a:lnTo>
                    <a:pt x="6525" y="21042"/>
                  </a:lnTo>
                  <a:lnTo>
                    <a:pt x="6862" y="21281"/>
                  </a:lnTo>
                  <a:lnTo>
                    <a:pt x="7200" y="21361"/>
                  </a:lnTo>
                  <a:lnTo>
                    <a:pt x="7537" y="21520"/>
                  </a:lnTo>
                  <a:lnTo>
                    <a:pt x="8775" y="21520"/>
                  </a:lnTo>
                  <a:lnTo>
                    <a:pt x="9787" y="21600"/>
                  </a:lnTo>
                  <a:lnTo>
                    <a:pt x="10575" y="21520"/>
                  </a:lnTo>
                  <a:lnTo>
                    <a:pt x="10913" y="21281"/>
                  </a:lnTo>
                  <a:lnTo>
                    <a:pt x="11250" y="21281"/>
                  </a:lnTo>
                  <a:lnTo>
                    <a:pt x="11250" y="20564"/>
                  </a:lnTo>
                  <a:lnTo>
                    <a:pt x="11588" y="19846"/>
                  </a:lnTo>
                  <a:lnTo>
                    <a:pt x="12038" y="20006"/>
                  </a:lnTo>
                  <a:lnTo>
                    <a:pt x="12038" y="19846"/>
                  </a:lnTo>
                  <a:lnTo>
                    <a:pt x="12263" y="19368"/>
                  </a:lnTo>
                  <a:lnTo>
                    <a:pt x="12263" y="18970"/>
                  </a:lnTo>
                  <a:lnTo>
                    <a:pt x="12600" y="18571"/>
                  </a:lnTo>
                  <a:lnTo>
                    <a:pt x="12713" y="18252"/>
                  </a:lnTo>
                  <a:lnTo>
                    <a:pt x="12938" y="17934"/>
                  </a:lnTo>
                  <a:lnTo>
                    <a:pt x="12938" y="15782"/>
                  </a:lnTo>
                  <a:lnTo>
                    <a:pt x="13275" y="15622"/>
                  </a:lnTo>
                  <a:lnTo>
                    <a:pt x="13050" y="15702"/>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8" name="Freeform 179"/>
            <p:cNvSpPr/>
            <p:nvPr/>
          </p:nvSpPr>
          <p:spPr>
            <a:xfrm>
              <a:off x="4256087" y="2349567"/>
              <a:ext cx="304801" cy="377212"/>
            </a:xfrm>
            <a:custGeom>
              <a:avLst/>
              <a:gdLst/>
              <a:ahLst/>
              <a:cxnLst>
                <a:cxn ang="0">
                  <a:pos x="wd2" y="hd2"/>
                </a:cxn>
                <a:cxn ang="5400000">
                  <a:pos x="wd2" y="hd2"/>
                </a:cxn>
                <a:cxn ang="10800000">
                  <a:pos x="wd2" y="hd2"/>
                </a:cxn>
                <a:cxn ang="16200000">
                  <a:pos x="wd2" y="hd2"/>
                </a:cxn>
              </a:cxnLst>
              <a:rect l="0" t="0" r="r" b="b"/>
              <a:pathLst>
                <a:path w="21600" h="21600" extrusionOk="0">
                  <a:moveTo>
                    <a:pt x="13050" y="15702"/>
                  </a:moveTo>
                  <a:lnTo>
                    <a:pt x="13725" y="15463"/>
                  </a:lnTo>
                  <a:lnTo>
                    <a:pt x="14400" y="15383"/>
                  </a:lnTo>
                  <a:lnTo>
                    <a:pt x="14738" y="14985"/>
                  </a:lnTo>
                  <a:lnTo>
                    <a:pt x="15300" y="14666"/>
                  </a:lnTo>
                  <a:lnTo>
                    <a:pt x="15638" y="14586"/>
                  </a:lnTo>
                  <a:lnTo>
                    <a:pt x="16200" y="14427"/>
                  </a:lnTo>
                  <a:lnTo>
                    <a:pt x="16538" y="14347"/>
                  </a:lnTo>
                  <a:lnTo>
                    <a:pt x="16763" y="14427"/>
                  </a:lnTo>
                  <a:lnTo>
                    <a:pt x="17663" y="14586"/>
                  </a:lnTo>
                  <a:lnTo>
                    <a:pt x="18450" y="14666"/>
                  </a:lnTo>
                  <a:lnTo>
                    <a:pt x="18788" y="14427"/>
                  </a:lnTo>
                  <a:lnTo>
                    <a:pt x="18563" y="14108"/>
                  </a:lnTo>
                  <a:lnTo>
                    <a:pt x="18225" y="13709"/>
                  </a:lnTo>
                  <a:lnTo>
                    <a:pt x="18450" y="13151"/>
                  </a:lnTo>
                  <a:lnTo>
                    <a:pt x="18900" y="12673"/>
                  </a:lnTo>
                  <a:lnTo>
                    <a:pt x="19463" y="12195"/>
                  </a:lnTo>
                  <a:lnTo>
                    <a:pt x="19913" y="11876"/>
                  </a:lnTo>
                  <a:lnTo>
                    <a:pt x="20588" y="11318"/>
                  </a:lnTo>
                  <a:lnTo>
                    <a:pt x="21263" y="10999"/>
                  </a:lnTo>
                  <a:lnTo>
                    <a:pt x="21600" y="10760"/>
                  </a:lnTo>
                  <a:lnTo>
                    <a:pt x="21600" y="10123"/>
                  </a:lnTo>
                  <a:lnTo>
                    <a:pt x="21038" y="9565"/>
                  </a:lnTo>
                  <a:lnTo>
                    <a:pt x="20588" y="9086"/>
                  </a:lnTo>
                  <a:lnTo>
                    <a:pt x="20025" y="9086"/>
                  </a:lnTo>
                  <a:lnTo>
                    <a:pt x="19800" y="8768"/>
                  </a:lnTo>
                  <a:lnTo>
                    <a:pt x="19463" y="8528"/>
                  </a:lnTo>
                  <a:lnTo>
                    <a:pt x="19125" y="8528"/>
                  </a:lnTo>
                  <a:lnTo>
                    <a:pt x="18900" y="8688"/>
                  </a:lnTo>
                  <a:lnTo>
                    <a:pt x="18788" y="8210"/>
                  </a:lnTo>
                  <a:lnTo>
                    <a:pt x="18788" y="7572"/>
                  </a:lnTo>
                  <a:lnTo>
                    <a:pt x="19125" y="7492"/>
                  </a:lnTo>
                  <a:lnTo>
                    <a:pt x="19238" y="7413"/>
                  </a:lnTo>
                  <a:lnTo>
                    <a:pt x="19913" y="7413"/>
                  </a:lnTo>
                  <a:lnTo>
                    <a:pt x="20025" y="7253"/>
                  </a:lnTo>
                  <a:lnTo>
                    <a:pt x="20025" y="6934"/>
                  </a:lnTo>
                  <a:lnTo>
                    <a:pt x="19913" y="6536"/>
                  </a:lnTo>
                  <a:lnTo>
                    <a:pt x="19913" y="6456"/>
                  </a:lnTo>
                  <a:lnTo>
                    <a:pt x="19800" y="6376"/>
                  </a:lnTo>
                  <a:lnTo>
                    <a:pt x="19463" y="5978"/>
                  </a:lnTo>
                  <a:lnTo>
                    <a:pt x="19125" y="5500"/>
                  </a:lnTo>
                  <a:lnTo>
                    <a:pt x="18900" y="5101"/>
                  </a:lnTo>
                  <a:lnTo>
                    <a:pt x="18900" y="4623"/>
                  </a:lnTo>
                  <a:lnTo>
                    <a:pt x="19238" y="4384"/>
                  </a:lnTo>
                  <a:lnTo>
                    <a:pt x="18900" y="3985"/>
                  </a:lnTo>
                  <a:lnTo>
                    <a:pt x="18563" y="3666"/>
                  </a:lnTo>
                  <a:lnTo>
                    <a:pt x="18788" y="3427"/>
                  </a:lnTo>
                  <a:lnTo>
                    <a:pt x="18788" y="3188"/>
                  </a:lnTo>
                  <a:lnTo>
                    <a:pt x="18563" y="2869"/>
                  </a:lnTo>
                  <a:lnTo>
                    <a:pt x="18563" y="2391"/>
                  </a:lnTo>
                  <a:lnTo>
                    <a:pt x="18113" y="2072"/>
                  </a:lnTo>
                  <a:lnTo>
                    <a:pt x="17775" y="1514"/>
                  </a:lnTo>
                  <a:lnTo>
                    <a:pt x="17100" y="1355"/>
                  </a:lnTo>
                  <a:lnTo>
                    <a:pt x="16538" y="1355"/>
                  </a:lnTo>
                  <a:lnTo>
                    <a:pt x="16200" y="1036"/>
                  </a:lnTo>
                  <a:lnTo>
                    <a:pt x="15525" y="558"/>
                  </a:lnTo>
                  <a:lnTo>
                    <a:pt x="14850" y="558"/>
                  </a:lnTo>
                  <a:lnTo>
                    <a:pt x="14400" y="80"/>
                  </a:lnTo>
                  <a:lnTo>
                    <a:pt x="13725" y="0"/>
                  </a:lnTo>
                  <a:lnTo>
                    <a:pt x="11475" y="797"/>
                  </a:lnTo>
                  <a:lnTo>
                    <a:pt x="10913" y="638"/>
                  </a:lnTo>
                  <a:lnTo>
                    <a:pt x="10237" y="478"/>
                  </a:lnTo>
                  <a:lnTo>
                    <a:pt x="9450" y="478"/>
                  </a:lnTo>
                  <a:lnTo>
                    <a:pt x="8775" y="319"/>
                  </a:lnTo>
                  <a:lnTo>
                    <a:pt x="8325" y="797"/>
                  </a:lnTo>
                  <a:lnTo>
                    <a:pt x="7875" y="1116"/>
                  </a:lnTo>
                  <a:lnTo>
                    <a:pt x="7312" y="638"/>
                  </a:lnTo>
                  <a:lnTo>
                    <a:pt x="6862" y="558"/>
                  </a:lnTo>
                  <a:lnTo>
                    <a:pt x="6075" y="877"/>
                  </a:lnTo>
                  <a:lnTo>
                    <a:pt x="5175" y="1355"/>
                  </a:lnTo>
                  <a:lnTo>
                    <a:pt x="4725" y="1514"/>
                  </a:lnTo>
                  <a:lnTo>
                    <a:pt x="4275" y="1594"/>
                  </a:lnTo>
                  <a:lnTo>
                    <a:pt x="3375" y="1036"/>
                  </a:lnTo>
                  <a:lnTo>
                    <a:pt x="2587" y="319"/>
                  </a:lnTo>
                  <a:lnTo>
                    <a:pt x="2475" y="239"/>
                  </a:lnTo>
                  <a:lnTo>
                    <a:pt x="2137" y="478"/>
                  </a:lnTo>
                  <a:lnTo>
                    <a:pt x="1800" y="638"/>
                  </a:lnTo>
                  <a:lnTo>
                    <a:pt x="1575" y="1036"/>
                  </a:lnTo>
                  <a:lnTo>
                    <a:pt x="1575" y="1355"/>
                  </a:lnTo>
                  <a:lnTo>
                    <a:pt x="1350" y="2790"/>
                  </a:lnTo>
                  <a:lnTo>
                    <a:pt x="675" y="3188"/>
                  </a:lnTo>
                  <a:lnTo>
                    <a:pt x="0" y="3666"/>
                  </a:lnTo>
                  <a:lnTo>
                    <a:pt x="0" y="3826"/>
                  </a:lnTo>
                  <a:lnTo>
                    <a:pt x="337" y="4224"/>
                  </a:lnTo>
                  <a:lnTo>
                    <a:pt x="787" y="4623"/>
                  </a:lnTo>
                  <a:lnTo>
                    <a:pt x="1012" y="5181"/>
                  </a:lnTo>
                  <a:lnTo>
                    <a:pt x="1125" y="5739"/>
                  </a:lnTo>
                  <a:lnTo>
                    <a:pt x="1350" y="5898"/>
                  </a:lnTo>
                  <a:lnTo>
                    <a:pt x="1575" y="5978"/>
                  </a:lnTo>
                  <a:lnTo>
                    <a:pt x="1912" y="5978"/>
                  </a:lnTo>
                  <a:lnTo>
                    <a:pt x="2250" y="6137"/>
                  </a:lnTo>
                  <a:lnTo>
                    <a:pt x="2812" y="6536"/>
                  </a:lnTo>
                  <a:lnTo>
                    <a:pt x="2812" y="7173"/>
                  </a:lnTo>
                  <a:lnTo>
                    <a:pt x="3150" y="7173"/>
                  </a:lnTo>
                  <a:lnTo>
                    <a:pt x="3375" y="6934"/>
                  </a:lnTo>
                  <a:lnTo>
                    <a:pt x="3937" y="7014"/>
                  </a:lnTo>
                  <a:lnTo>
                    <a:pt x="4050" y="7253"/>
                  </a:lnTo>
                  <a:lnTo>
                    <a:pt x="4050" y="7811"/>
                  </a:lnTo>
                  <a:lnTo>
                    <a:pt x="3937" y="8688"/>
                  </a:lnTo>
                  <a:lnTo>
                    <a:pt x="3937" y="9086"/>
                  </a:lnTo>
                  <a:lnTo>
                    <a:pt x="4050" y="9565"/>
                  </a:lnTo>
                  <a:lnTo>
                    <a:pt x="4387" y="9883"/>
                  </a:lnTo>
                  <a:lnTo>
                    <a:pt x="4387" y="10760"/>
                  </a:lnTo>
                  <a:lnTo>
                    <a:pt x="4275" y="11398"/>
                  </a:lnTo>
                  <a:lnTo>
                    <a:pt x="4275" y="11637"/>
                  </a:lnTo>
                  <a:lnTo>
                    <a:pt x="3712" y="11637"/>
                  </a:lnTo>
                  <a:lnTo>
                    <a:pt x="3262" y="11557"/>
                  </a:lnTo>
                  <a:lnTo>
                    <a:pt x="2925" y="11796"/>
                  </a:lnTo>
                  <a:lnTo>
                    <a:pt x="3375" y="11876"/>
                  </a:lnTo>
                  <a:lnTo>
                    <a:pt x="4050" y="12035"/>
                  </a:lnTo>
                  <a:lnTo>
                    <a:pt x="4275" y="12115"/>
                  </a:lnTo>
                  <a:lnTo>
                    <a:pt x="4387" y="12354"/>
                  </a:lnTo>
                  <a:lnTo>
                    <a:pt x="4612" y="12593"/>
                  </a:lnTo>
                  <a:lnTo>
                    <a:pt x="4387" y="12832"/>
                  </a:lnTo>
                  <a:lnTo>
                    <a:pt x="4275" y="13151"/>
                  </a:lnTo>
                  <a:lnTo>
                    <a:pt x="3712" y="13311"/>
                  </a:lnTo>
                  <a:lnTo>
                    <a:pt x="3712" y="13869"/>
                  </a:lnTo>
                  <a:lnTo>
                    <a:pt x="3150" y="14427"/>
                  </a:lnTo>
                  <a:lnTo>
                    <a:pt x="2475" y="14905"/>
                  </a:lnTo>
                  <a:lnTo>
                    <a:pt x="3262" y="14905"/>
                  </a:lnTo>
                  <a:lnTo>
                    <a:pt x="3375" y="15224"/>
                  </a:lnTo>
                  <a:lnTo>
                    <a:pt x="3712" y="15463"/>
                  </a:lnTo>
                  <a:lnTo>
                    <a:pt x="3712" y="16021"/>
                  </a:lnTo>
                  <a:lnTo>
                    <a:pt x="4050" y="16738"/>
                  </a:lnTo>
                  <a:lnTo>
                    <a:pt x="4275" y="16977"/>
                  </a:lnTo>
                  <a:lnTo>
                    <a:pt x="4387" y="16977"/>
                  </a:lnTo>
                  <a:lnTo>
                    <a:pt x="4725" y="17216"/>
                  </a:lnTo>
                  <a:lnTo>
                    <a:pt x="4725" y="17535"/>
                  </a:lnTo>
                  <a:lnTo>
                    <a:pt x="4950" y="17934"/>
                  </a:lnTo>
                  <a:lnTo>
                    <a:pt x="5175" y="18093"/>
                  </a:lnTo>
                  <a:lnTo>
                    <a:pt x="5512" y="18810"/>
                  </a:lnTo>
                  <a:lnTo>
                    <a:pt x="6075" y="19289"/>
                  </a:lnTo>
                  <a:lnTo>
                    <a:pt x="6075" y="19846"/>
                  </a:lnTo>
                  <a:lnTo>
                    <a:pt x="6412" y="20325"/>
                  </a:lnTo>
                  <a:lnTo>
                    <a:pt x="6637" y="20803"/>
                  </a:lnTo>
                  <a:lnTo>
                    <a:pt x="6525" y="21042"/>
                  </a:lnTo>
                  <a:lnTo>
                    <a:pt x="6862" y="21281"/>
                  </a:lnTo>
                  <a:lnTo>
                    <a:pt x="7200" y="21361"/>
                  </a:lnTo>
                  <a:lnTo>
                    <a:pt x="7537" y="21520"/>
                  </a:lnTo>
                  <a:lnTo>
                    <a:pt x="8775" y="21520"/>
                  </a:lnTo>
                  <a:lnTo>
                    <a:pt x="9787" y="21600"/>
                  </a:lnTo>
                  <a:lnTo>
                    <a:pt x="10575" y="21520"/>
                  </a:lnTo>
                  <a:lnTo>
                    <a:pt x="10913" y="21281"/>
                  </a:lnTo>
                  <a:lnTo>
                    <a:pt x="11250" y="21281"/>
                  </a:lnTo>
                  <a:lnTo>
                    <a:pt x="11250" y="20564"/>
                  </a:lnTo>
                  <a:lnTo>
                    <a:pt x="11588" y="19846"/>
                  </a:lnTo>
                  <a:lnTo>
                    <a:pt x="12038" y="20006"/>
                  </a:lnTo>
                  <a:lnTo>
                    <a:pt x="12038" y="19846"/>
                  </a:lnTo>
                  <a:lnTo>
                    <a:pt x="12263" y="19368"/>
                  </a:lnTo>
                  <a:lnTo>
                    <a:pt x="12263" y="18970"/>
                  </a:lnTo>
                  <a:lnTo>
                    <a:pt x="12600" y="18571"/>
                  </a:lnTo>
                  <a:lnTo>
                    <a:pt x="12713" y="18252"/>
                  </a:lnTo>
                  <a:lnTo>
                    <a:pt x="12938" y="17934"/>
                  </a:lnTo>
                  <a:lnTo>
                    <a:pt x="12938" y="15782"/>
                  </a:lnTo>
                  <a:lnTo>
                    <a:pt x="13275" y="15622"/>
                  </a:lnTo>
                  <a:lnTo>
                    <a:pt x="13050" y="15702"/>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49" name="Freeform 180"/>
            <p:cNvSpPr/>
            <p:nvPr/>
          </p:nvSpPr>
          <p:spPr>
            <a:xfrm>
              <a:off x="4538662" y="2555571"/>
              <a:ext cx="125414" cy="89084"/>
            </a:xfrm>
            <a:custGeom>
              <a:avLst/>
              <a:gdLst/>
              <a:ahLst/>
              <a:cxnLst>
                <a:cxn ang="0">
                  <a:pos x="wd2" y="hd2"/>
                </a:cxn>
                <a:cxn ang="5400000">
                  <a:pos x="wd2" y="hd2"/>
                </a:cxn>
                <a:cxn ang="10800000">
                  <a:pos x="wd2" y="hd2"/>
                </a:cxn>
                <a:cxn ang="16200000">
                  <a:pos x="wd2" y="hd2"/>
                </a:cxn>
              </a:cxnLst>
              <a:rect l="0" t="0" r="r" b="b"/>
              <a:pathLst>
                <a:path w="21600" h="21600" extrusionOk="0">
                  <a:moveTo>
                    <a:pt x="19686" y="17550"/>
                  </a:moveTo>
                  <a:lnTo>
                    <a:pt x="17499" y="18900"/>
                  </a:lnTo>
                  <a:lnTo>
                    <a:pt x="15858" y="20925"/>
                  </a:lnTo>
                  <a:lnTo>
                    <a:pt x="13944" y="21600"/>
                  </a:lnTo>
                  <a:lnTo>
                    <a:pt x="11757" y="20925"/>
                  </a:lnTo>
                  <a:lnTo>
                    <a:pt x="8749" y="20587"/>
                  </a:lnTo>
                  <a:lnTo>
                    <a:pt x="6835" y="19913"/>
                  </a:lnTo>
                  <a:lnTo>
                    <a:pt x="5742" y="17550"/>
                  </a:lnTo>
                  <a:lnTo>
                    <a:pt x="4375" y="16200"/>
                  </a:lnTo>
                  <a:lnTo>
                    <a:pt x="4101" y="15525"/>
                  </a:lnTo>
                  <a:lnTo>
                    <a:pt x="4101" y="11138"/>
                  </a:lnTo>
                  <a:lnTo>
                    <a:pt x="2187" y="10125"/>
                  </a:lnTo>
                  <a:lnTo>
                    <a:pt x="0" y="8775"/>
                  </a:lnTo>
                  <a:lnTo>
                    <a:pt x="1367" y="8100"/>
                  </a:lnTo>
                  <a:lnTo>
                    <a:pt x="3008" y="8100"/>
                  </a:lnTo>
                  <a:lnTo>
                    <a:pt x="4375" y="6413"/>
                  </a:lnTo>
                  <a:lnTo>
                    <a:pt x="6015" y="6750"/>
                  </a:lnTo>
                  <a:lnTo>
                    <a:pt x="7656" y="6750"/>
                  </a:lnTo>
                  <a:lnTo>
                    <a:pt x="8749" y="5738"/>
                  </a:lnTo>
                  <a:lnTo>
                    <a:pt x="10116" y="3713"/>
                  </a:lnTo>
                  <a:lnTo>
                    <a:pt x="12030" y="4388"/>
                  </a:lnTo>
                  <a:lnTo>
                    <a:pt x="12851" y="3375"/>
                  </a:lnTo>
                  <a:lnTo>
                    <a:pt x="12304" y="1688"/>
                  </a:lnTo>
                  <a:lnTo>
                    <a:pt x="12304" y="338"/>
                  </a:lnTo>
                  <a:lnTo>
                    <a:pt x="13124" y="0"/>
                  </a:lnTo>
                  <a:lnTo>
                    <a:pt x="14765" y="1688"/>
                  </a:lnTo>
                  <a:lnTo>
                    <a:pt x="16678" y="4725"/>
                  </a:lnTo>
                  <a:lnTo>
                    <a:pt x="18319" y="5738"/>
                  </a:lnTo>
                  <a:lnTo>
                    <a:pt x="20233" y="6750"/>
                  </a:lnTo>
                  <a:lnTo>
                    <a:pt x="21053" y="8100"/>
                  </a:lnTo>
                  <a:lnTo>
                    <a:pt x="21600" y="10125"/>
                  </a:lnTo>
                  <a:lnTo>
                    <a:pt x="21053" y="12488"/>
                  </a:lnTo>
                  <a:lnTo>
                    <a:pt x="20780" y="15188"/>
                  </a:lnTo>
                  <a:lnTo>
                    <a:pt x="20233" y="15525"/>
                  </a:lnTo>
                  <a:lnTo>
                    <a:pt x="20233" y="16200"/>
                  </a:lnTo>
                  <a:lnTo>
                    <a:pt x="19686" y="16875"/>
                  </a:lnTo>
                  <a:lnTo>
                    <a:pt x="19686" y="1755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0" name="Freeform 181"/>
            <p:cNvSpPr/>
            <p:nvPr/>
          </p:nvSpPr>
          <p:spPr>
            <a:xfrm>
              <a:off x="4538662" y="2555571"/>
              <a:ext cx="125414" cy="89084"/>
            </a:xfrm>
            <a:custGeom>
              <a:avLst/>
              <a:gdLst/>
              <a:ahLst/>
              <a:cxnLst>
                <a:cxn ang="0">
                  <a:pos x="wd2" y="hd2"/>
                </a:cxn>
                <a:cxn ang="5400000">
                  <a:pos x="wd2" y="hd2"/>
                </a:cxn>
                <a:cxn ang="10800000">
                  <a:pos x="wd2" y="hd2"/>
                </a:cxn>
                <a:cxn ang="16200000">
                  <a:pos x="wd2" y="hd2"/>
                </a:cxn>
              </a:cxnLst>
              <a:rect l="0" t="0" r="r" b="b"/>
              <a:pathLst>
                <a:path w="21600" h="21600" extrusionOk="0">
                  <a:moveTo>
                    <a:pt x="19686" y="17550"/>
                  </a:moveTo>
                  <a:lnTo>
                    <a:pt x="17499" y="18900"/>
                  </a:lnTo>
                  <a:lnTo>
                    <a:pt x="15858" y="20925"/>
                  </a:lnTo>
                  <a:lnTo>
                    <a:pt x="13944" y="21600"/>
                  </a:lnTo>
                  <a:lnTo>
                    <a:pt x="11757" y="20925"/>
                  </a:lnTo>
                  <a:lnTo>
                    <a:pt x="8749" y="20587"/>
                  </a:lnTo>
                  <a:lnTo>
                    <a:pt x="6835" y="19913"/>
                  </a:lnTo>
                  <a:lnTo>
                    <a:pt x="5742" y="17550"/>
                  </a:lnTo>
                  <a:lnTo>
                    <a:pt x="4375" y="16200"/>
                  </a:lnTo>
                  <a:lnTo>
                    <a:pt x="4101" y="15525"/>
                  </a:lnTo>
                  <a:lnTo>
                    <a:pt x="4101" y="11138"/>
                  </a:lnTo>
                  <a:lnTo>
                    <a:pt x="2187" y="10125"/>
                  </a:lnTo>
                  <a:lnTo>
                    <a:pt x="0" y="8775"/>
                  </a:lnTo>
                  <a:lnTo>
                    <a:pt x="1367" y="8100"/>
                  </a:lnTo>
                  <a:lnTo>
                    <a:pt x="3008" y="8100"/>
                  </a:lnTo>
                  <a:lnTo>
                    <a:pt x="4375" y="6413"/>
                  </a:lnTo>
                  <a:lnTo>
                    <a:pt x="6015" y="6750"/>
                  </a:lnTo>
                  <a:lnTo>
                    <a:pt x="7656" y="6750"/>
                  </a:lnTo>
                  <a:lnTo>
                    <a:pt x="8749" y="5738"/>
                  </a:lnTo>
                  <a:lnTo>
                    <a:pt x="10116" y="3713"/>
                  </a:lnTo>
                  <a:lnTo>
                    <a:pt x="12030" y="4388"/>
                  </a:lnTo>
                  <a:lnTo>
                    <a:pt x="12851" y="3375"/>
                  </a:lnTo>
                  <a:lnTo>
                    <a:pt x="12304" y="1688"/>
                  </a:lnTo>
                  <a:lnTo>
                    <a:pt x="12304" y="338"/>
                  </a:lnTo>
                  <a:lnTo>
                    <a:pt x="13124" y="0"/>
                  </a:lnTo>
                  <a:lnTo>
                    <a:pt x="14765" y="1688"/>
                  </a:lnTo>
                  <a:lnTo>
                    <a:pt x="16678" y="4725"/>
                  </a:lnTo>
                  <a:lnTo>
                    <a:pt x="18319" y="5738"/>
                  </a:lnTo>
                  <a:lnTo>
                    <a:pt x="20233" y="6750"/>
                  </a:lnTo>
                  <a:lnTo>
                    <a:pt x="21053" y="8100"/>
                  </a:lnTo>
                  <a:lnTo>
                    <a:pt x="21600" y="10125"/>
                  </a:lnTo>
                  <a:lnTo>
                    <a:pt x="21053" y="12488"/>
                  </a:lnTo>
                  <a:lnTo>
                    <a:pt x="20780" y="15188"/>
                  </a:lnTo>
                  <a:lnTo>
                    <a:pt x="20233" y="15525"/>
                  </a:lnTo>
                  <a:lnTo>
                    <a:pt x="20233" y="16200"/>
                  </a:lnTo>
                  <a:lnTo>
                    <a:pt x="19686" y="16875"/>
                  </a:lnTo>
                  <a:lnTo>
                    <a:pt x="19686" y="1755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1" name="Freeform 182"/>
            <p:cNvSpPr/>
            <p:nvPr/>
          </p:nvSpPr>
          <p:spPr>
            <a:xfrm>
              <a:off x="4041775" y="2068398"/>
              <a:ext cx="755651" cy="402267"/>
            </a:xfrm>
            <a:custGeom>
              <a:avLst/>
              <a:gdLst/>
              <a:ahLst/>
              <a:cxnLst>
                <a:cxn ang="0">
                  <a:pos x="wd2" y="hd2"/>
                </a:cxn>
                <a:cxn ang="5400000">
                  <a:pos x="wd2" y="hd2"/>
                </a:cxn>
                <a:cxn ang="10800000">
                  <a:pos x="wd2" y="hd2"/>
                </a:cxn>
                <a:cxn ang="16200000">
                  <a:pos x="wd2" y="hd2"/>
                </a:cxn>
              </a:cxnLst>
              <a:rect l="0" t="0" r="r" b="b"/>
              <a:pathLst>
                <a:path w="21600" h="21600" extrusionOk="0">
                  <a:moveTo>
                    <a:pt x="1724" y="0"/>
                  </a:moveTo>
                  <a:lnTo>
                    <a:pt x="998" y="2466"/>
                  </a:lnTo>
                  <a:lnTo>
                    <a:pt x="454" y="4783"/>
                  </a:lnTo>
                  <a:lnTo>
                    <a:pt x="136" y="7026"/>
                  </a:lnTo>
                  <a:lnTo>
                    <a:pt x="0" y="8969"/>
                  </a:lnTo>
                  <a:lnTo>
                    <a:pt x="136" y="10987"/>
                  </a:lnTo>
                  <a:lnTo>
                    <a:pt x="408" y="12706"/>
                  </a:lnTo>
                  <a:lnTo>
                    <a:pt x="771" y="14350"/>
                  </a:lnTo>
                  <a:lnTo>
                    <a:pt x="1407" y="15696"/>
                  </a:lnTo>
                  <a:lnTo>
                    <a:pt x="2087" y="17041"/>
                  </a:lnTo>
                  <a:lnTo>
                    <a:pt x="2950" y="18087"/>
                  </a:lnTo>
                  <a:lnTo>
                    <a:pt x="3903" y="19059"/>
                  </a:lnTo>
                  <a:lnTo>
                    <a:pt x="4855" y="19956"/>
                  </a:lnTo>
                  <a:lnTo>
                    <a:pt x="5990" y="20628"/>
                  </a:lnTo>
                  <a:lnTo>
                    <a:pt x="7124" y="21077"/>
                  </a:lnTo>
                  <a:lnTo>
                    <a:pt x="8350" y="21451"/>
                  </a:lnTo>
                  <a:lnTo>
                    <a:pt x="9529" y="21600"/>
                  </a:lnTo>
                  <a:lnTo>
                    <a:pt x="10800" y="21600"/>
                  </a:lnTo>
                  <a:lnTo>
                    <a:pt x="12071" y="21451"/>
                  </a:lnTo>
                  <a:lnTo>
                    <a:pt x="13296" y="21152"/>
                  </a:lnTo>
                  <a:lnTo>
                    <a:pt x="14476" y="20703"/>
                  </a:lnTo>
                  <a:lnTo>
                    <a:pt x="15610" y="20030"/>
                  </a:lnTo>
                  <a:lnTo>
                    <a:pt x="16745" y="19283"/>
                  </a:lnTo>
                  <a:lnTo>
                    <a:pt x="17788" y="18311"/>
                  </a:lnTo>
                  <a:lnTo>
                    <a:pt x="18696" y="17116"/>
                  </a:lnTo>
                  <a:lnTo>
                    <a:pt x="19513" y="15920"/>
                  </a:lnTo>
                  <a:lnTo>
                    <a:pt x="20193" y="14425"/>
                  </a:lnTo>
                  <a:lnTo>
                    <a:pt x="20829" y="12781"/>
                  </a:lnTo>
                  <a:lnTo>
                    <a:pt x="21282" y="10987"/>
                  </a:lnTo>
                  <a:lnTo>
                    <a:pt x="21509" y="8969"/>
                  </a:lnTo>
                  <a:lnTo>
                    <a:pt x="21600" y="6801"/>
                  </a:lnTo>
                  <a:lnTo>
                    <a:pt x="21509" y="4559"/>
                  </a:lnTo>
                  <a:lnTo>
                    <a:pt x="21192" y="2093"/>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2" name="Freeform 183"/>
            <p:cNvSpPr/>
            <p:nvPr/>
          </p:nvSpPr>
          <p:spPr>
            <a:xfrm>
              <a:off x="3930650" y="2100412"/>
              <a:ext cx="968376" cy="513621"/>
            </a:xfrm>
            <a:custGeom>
              <a:avLst/>
              <a:gdLst/>
              <a:ahLst/>
              <a:cxnLst>
                <a:cxn ang="0">
                  <a:pos x="wd2" y="hd2"/>
                </a:cxn>
                <a:cxn ang="5400000">
                  <a:pos x="wd2" y="hd2"/>
                </a:cxn>
                <a:cxn ang="10800000">
                  <a:pos x="wd2" y="hd2"/>
                </a:cxn>
                <a:cxn ang="16200000">
                  <a:pos x="wd2" y="hd2"/>
                </a:cxn>
              </a:cxnLst>
              <a:rect l="0" t="0" r="r" b="b"/>
              <a:pathLst>
                <a:path w="21600" h="21600" extrusionOk="0">
                  <a:moveTo>
                    <a:pt x="1416" y="0"/>
                  </a:moveTo>
                  <a:lnTo>
                    <a:pt x="779" y="2049"/>
                  </a:lnTo>
                  <a:lnTo>
                    <a:pt x="319" y="4098"/>
                  </a:lnTo>
                  <a:lnTo>
                    <a:pt x="71" y="6029"/>
                  </a:lnTo>
                  <a:lnTo>
                    <a:pt x="0" y="7902"/>
                  </a:lnTo>
                  <a:lnTo>
                    <a:pt x="106" y="9600"/>
                  </a:lnTo>
                  <a:lnTo>
                    <a:pt x="425" y="11298"/>
                  </a:lnTo>
                  <a:lnTo>
                    <a:pt x="850" y="12820"/>
                  </a:lnTo>
                  <a:lnTo>
                    <a:pt x="1416" y="14283"/>
                  </a:lnTo>
                  <a:lnTo>
                    <a:pt x="2125" y="15629"/>
                  </a:lnTo>
                  <a:lnTo>
                    <a:pt x="2904" y="16859"/>
                  </a:lnTo>
                  <a:lnTo>
                    <a:pt x="3753" y="17912"/>
                  </a:lnTo>
                  <a:lnTo>
                    <a:pt x="4745" y="18849"/>
                  </a:lnTo>
                  <a:lnTo>
                    <a:pt x="5807" y="19727"/>
                  </a:lnTo>
                  <a:lnTo>
                    <a:pt x="6905" y="20371"/>
                  </a:lnTo>
                  <a:lnTo>
                    <a:pt x="8038" y="20898"/>
                  </a:lnTo>
                  <a:lnTo>
                    <a:pt x="9207" y="21307"/>
                  </a:lnTo>
                  <a:lnTo>
                    <a:pt x="10446" y="21483"/>
                  </a:lnTo>
                  <a:lnTo>
                    <a:pt x="11614" y="21600"/>
                  </a:lnTo>
                  <a:lnTo>
                    <a:pt x="12818" y="21424"/>
                  </a:lnTo>
                  <a:lnTo>
                    <a:pt x="13987" y="21190"/>
                  </a:lnTo>
                  <a:lnTo>
                    <a:pt x="15120" y="20663"/>
                  </a:lnTo>
                  <a:lnTo>
                    <a:pt x="16182" y="19961"/>
                  </a:lnTo>
                  <a:lnTo>
                    <a:pt x="17209" y="19141"/>
                  </a:lnTo>
                  <a:lnTo>
                    <a:pt x="18165" y="18029"/>
                  </a:lnTo>
                  <a:lnTo>
                    <a:pt x="19015" y="16741"/>
                  </a:lnTo>
                  <a:lnTo>
                    <a:pt x="19794" y="15278"/>
                  </a:lnTo>
                  <a:lnTo>
                    <a:pt x="20396" y="13522"/>
                  </a:lnTo>
                  <a:lnTo>
                    <a:pt x="20927" y="11649"/>
                  </a:lnTo>
                  <a:lnTo>
                    <a:pt x="21352" y="9424"/>
                  </a:lnTo>
                  <a:lnTo>
                    <a:pt x="21529" y="7083"/>
                  </a:lnTo>
                  <a:lnTo>
                    <a:pt x="21600" y="4449"/>
                  </a:lnTo>
                  <a:lnTo>
                    <a:pt x="21494" y="1522"/>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3" name="Freeform 184"/>
            <p:cNvSpPr/>
            <p:nvPr/>
          </p:nvSpPr>
          <p:spPr>
            <a:xfrm>
              <a:off x="3378200" y="3283548"/>
              <a:ext cx="2003426" cy="5901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9" y="2547"/>
                  </a:lnTo>
                  <a:lnTo>
                    <a:pt x="993" y="4891"/>
                  </a:lnTo>
                  <a:lnTo>
                    <a:pt x="1540" y="7132"/>
                  </a:lnTo>
                  <a:lnTo>
                    <a:pt x="2122" y="9170"/>
                  </a:lnTo>
                  <a:lnTo>
                    <a:pt x="2704" y="11055"/>
                  </a:lnTo>
                  <a:lnTo>
                    <a:pt x="3338" y="12787"/>
                  </a:lnTo>
                  <a:lnTo>
                    <a:pt x="3971" y="14366"/>
                  </a:lnTo>
                  <a:lnTo>
                    <a:pt x="4655" y="15792"/>
                  </a:lnTo>
                  <a:lnTo>
                    <a:pt x="5340" y="17117"/>
                  </a:lnTo>
                  <a:lnTo>
                    <a:pt x="6042" y="18187"/>
                  </a:lnTo>
                  <a:lnTo>
                    <a:pt x="6761" y="19155"/>
                  </a:lnTo>
                  <a:lnTo>
                    <a:pt x="7480" y="19919"/>
                  </a:lnTo>
                  <a:lnTo>
                    <a:pt x="8216" y="20581"/>
                  </a:lnTo>
                  <a:lnTo>
                    <a:pt x="8969" y="21091"/>
                  </a:lnTo>
                  <a:lnTo>
                    <a:pt x="9705" y="21396"/>
                  </a:lnTo>
                  <a:lnTo>
                    <a:pt x="10475" y="21600"/>
                  </a:lnTo>
                  <a:lnTo>
                    <a:pt x="11228" y="21600"/>
                  </a:lnTo>
                  <a:lnTo>
                    <a:pt x="11998" y="21447"/>
                  </a:lnTo>
                  <a:lnTo>
                    <a:pt x="12768" y="21243"/>
                  </a:lnTo>
                  <a:lnTo>
                    <a:pt x="13504" y="20785"/>
                  </a:lnTo>
                  <a:lnTo>
                    <a:pt x="14257" y="20225"/>
                  </a:lnTo>
                  <a:lnTo>
                    <a:pt x="15010" y="19460"/>
                  </a:lnTo>
                  <a:lnTo>
                    <a:pt x="15746" y="18594"/>
                  </a:lnTo>
                  <a:lnTo>
                    <a:pt x="16465" y="17474"/>
                  </a:lnTo>
                  <a:lnTo>
                    <a:pt x="17167" y="16302"/>
                  </a:lnTo>
                  <a:lnTo>
                    <a:pt x="17852" y="14977"/>
                  </a:lnTo>
                  <a:lnTo>
                    <a:pt x="18553" y="13500"/>
                  </a:lnTo>
                  <a:lnTo>
                    <a:pt x="19204" y="11768"/>
                  </a:lnTo>
                  <a:lnTo>
                    <a:pt x="19837" y="9985"/>
                  </a:lnTo>
                  <a:lnTo>
                    <a:pt x="20436" y="8100"/>
                  </a:lnTo>
                  <a:lnTo>
                    <a:pt x="21035" y="5960"/>
                  </a:lnTo>
                  <a:lnTo>
                    <a:pt x="21600" y="3719"/>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4" name="Freeform 185"/>
            <p:cNvSpPr/>
            <p:nvPr/>
          </p:nvSpPr>
          <p:spPr>
            <a:xfrm>
              <a:off x="4433887" y="2367662"/>
              <a:ext cx="241301" cy="15380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416" y="1036"/>
                  </a:lnTo>
                  <a:lnTo>
                    <a:pt x="4689" y="2150"/>
                  </a:lnTo>
                  <a:lnTo>
                    <a:pt x="6963" y="3323"/>
                  </a:lnTo>
                  <a:lnTo>
                    <a:pt x="9237" y="4555"/>
                  </a:lnTo>
                  <a:lnTo>
                    <a:pt x="11511" y="5806"/>
                  </a:lnTo>
                  <a:lnTo>
                    <a:pt x="13500" y="7135"/>
                  </a:lnTo>
                  <a:lnTo>
                    <a:pt x="15489" y="8503"/>
                  </a:lnTo>
                  <a:lnTo>
                    <a:pt x="17053" y="9891"/>
                  </a:lnTo>
                  <a:lnTo>
                    <a:pt x="18758" y="11318"/>
                  </a:lnTo>
                  <a:lnTo>
                    <a:pt x="19753" y="12765"/>
                  </a:lnTo>
                  <a:lnTo>
                    <a:pt x="20747" y="14231"/>
                  </a:lnTo>
                  <a:lnTo>
                    <a:pt x="21458" y="15716"/>
                  </a:lnTo>
                  <a:lnTo>
                    <a:pt x="21600" y="17182"/>
                  </a:lnTo>
                  <a:lnTo>
                    <a:pt x="21458" y="18648"/>
                  </a:lnTo>
                  <a:lnTo>
                    <a:pt x="21174" y="19391"/>
                  </a:lnTo>
                  <a:lnTo>
                    <a:pt x="21032" y="20134"/>
                  </a:lnTo>
                  <a:lnTo>
                    <a:pt x="20605" y="20877"/>
                  </a:lnTo>
                  <a:lnTo>
                    <a:pt x="19895" y="2160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5" name="Freeform 186"/>
            <p:cNvSpPr/>
            <p:nvPr/>
          </p:nvSpPr>
          <p:spPr>
            <a:xfrm>
              <a:off x="4380177" y="2364878"/>
              <a:ext cx="16934" cy="1561739"/>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lnTo>
                    <a:pt x="12343" y="20252"/>
                  </a:lnTo>
                  <a:lnTo>
                    <a:pt x="9257" y="18924"/>
                  </a:lnTo>
                  <a:lnTo>
                    <a:pt x="3086" y="17576"/>
                  </a:lnTo>
                  <a:lnTo>
                    <a:pt x="0" y="16229"/>
                  </a:lnTo>
                  <a:lnTo>
                    <a:pt x="0" y="9452"/>
                  </a:lnTo>
                  <a:lnTo>
                    <a:pt x="3086" y="8105"/>
                  </a:lnTo>
                  <a:lnTo>
                    <a:pt x="3086" y="6738"/>
                  </a:lnTo>
                  <a:lnTo>
                    <a:pt x="9257" y="5390"/>
                  </a:lnTo>
                  <a:lnTo>
                    <a:pt x="9257" y="4062"/>
                  </a:lnTo>
                  <a:lnTo>
                    <a:pt x="12343" y="2695"/>
                  </a:lnTo>
                  <a:lnTo>
                    <a:pt x="18514" y="1348"/>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6" name="Freeform 187"/>
            <p:cNvSpPr/>
            <p:nvPr/>
          </p:nvSpPr>
          <p:spPr>
            <a:xfrm>
              <a:off x="4092575" y="2364878"/>
              <a:ext cx="241301" cy="1535292"/>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lnTo>
                    <a:pt x="2274" y="21032"/>
                  </a:lnTo>
                  <a:lnTo>
                    <a:pt x="1421" y="20405"/>
                  </a:lnTo>
                  <a:lnTo>
                    <a:pt x="853" y="19779"/>
                  </a:lnTo>
                  <a:lnTo>
                    <a:pt x="426" y="19152"/>
                  </a:lnTo>
                  <a:lnTo>
                    <a:pt x="142" y="18506"/>
                  </a:lnTo>
                  <a:lnTo>
                    <a:pt x="0" y="17840"/>
                  </a:lnTo>
                  <a:lnTo>
                    <a:pt x="0" y="16508"/>
                  </a:lnTo>
                  <a:lnTo>
                    <a:pt x="426" y="15118"/>
                  </a:lnTo>
                  <a:lnTo>
                    <a:pt x="995" y="13728"/>
                  </a:lnTo>
                  <a:lnTo>
                    <a:pt x="2274" y="12318"/>
                  </a:lnTo>
                  <a:lnTo>
                    <a:pt x="3695" y="10888"/>
                  </a:lnTo>
                  <a:lnTo>
                    <a:pt x="5400" y="9459"/>
                  </a:lnTo>
                  <a:lnTo>
                    <a:pt x="7389" y="8049"/>
                  </a:lnTo>
                  <a:lnTo>
                    <a:pt x="9521" y="6619"/>
                  </a:lnTo>
                  <a:lnTo>
                    <a:pt x="11795" y="5229"/>
                  </a:lnTo>
                  <a:lnTo>
                    <a:pt x="16626" y="2526"/>
                  </a:lnTo>
                  <a:lnTo>
                    <a:pt x="19184" y="1234"/>
                  </a:lnTo>
                  <a:lnTo>
                    <a:pt x="21600" y="0"/>
                  </a:lnTo>
                </a:path>
              </a:pathLst>
            </a:custGeom>
            <a:noFill/>
            <a:ln w="3175" cap="flat">
              <a:solidFill>
                <a:srgbClr val="0C0C0E"/>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7" name="Freeform 188"/>
            <p:cNvSpPr/>
            <p:nvPr/>
          </p:nvSpPr>
          <p:spPr>
            <a:xfrm>
              <a:off x="3422650" y="2537476"/>
              <a:ext cx="1968501" cy="758600"/>
            </a:xfrm>
            <a:custGeom>
              <a:avLst/>
              <a:gdLst/>
              <a:ahLst/>
              <a:cxnLst>
                <a:cxn ang="0">
                  <a:pos x="wd2" y="hd2"/>
                </a:cxn>
                <a:cxn ang="5400000">
                  <a:pos x="wd2" y="hd2"/>
                </a:cxn>
                <a:cxn ang="10800000">
                  <a:pos x="wd2" y="hd2"/>
                </a:cxn>
                <a:cxn ang="16200000">
                  <a:pos x="wd2" y="hd2"/>
                </a:cxn>
              </a:cxnLst>
              <a:rect l="0" t="0" r="r" b="b"/>
              <a:pathLst>
                <a:path w="21600" h="21600" extrusionOk="0">
                  <a:moveTo>
                    <a:pt x="279" y="40"/>
                  </a:moveTo>
                  <a:lnTo>
                    <a:pt x="226" y="793"/>
                  </a:lnTo>
                  <a:lnTo>
                    <a:pt x="174" y="1466"/>
                  </a:lnTo>
                  <a:lnTo>
                    <a:pt x="139" y="2180"/>
                  </a:lnTo>
                  <a:lnTo>
                    <a:pt x="122" y="2854"/>
                  </a:lnTo>
                  <a:lnTo>
                    <a:pt x="122" y="4201"/>
                  </a:lnTo>
                  <a:lnTo>
                    <a:pt x="139" y="4835"/>
                  </a:lnTo>
                  <a:lnTo>
                    <a:pt x="174" y="5509"/>
                  </a:lnTo>
                  <a:lnTo>
                    <a:pt x="226" y="6064"/>
                  </a:lnTo>
                  <a:lnTo>
                    <a:pt x="279" y="6698"/>
                  </a:lnTo>
                  <a:lnTo>
                    <a:pt x="348" y="7332"/>
                  </a:lnTo>
                  <a:lnTo>
                    <a:pt x="453" y="7927"/>
                  </a:lnTo>
                  <a:lnTo>
                    <a:pt x="645" y="9076"/>
                  </a:lnTo>
                  <a:lnTo>
                    <a:pt x="906" y="10225"/>
                  </a:lnTo>
                  <a:lnTo>
                    <a:pt x="1185" y="11256"/>
                  </a:lnTo>
                  <a:lnTo>
                    <a:pt x="1515" y="12286"/>
                  </a:lnTo>
                  <a:lnTo>
                    <a:pt x="1899" y="13277"/>
                  </a:lnTo>
                  <a:lnTo>
                    <a:pt x="2299" y="14189"/>
                  </a:lnTo>
                  <a:lnTo>
                    <a:pt x="2717" y="15061"/>
                  </a:lnTo>
                  <a:lnTo>
                    <a:pt x="3205" y="15853"/>
                  </a:lnTo>
                  <a:lnTo>
                    <a:pt x="4215" y="17359"/>
                  </a:lnTo>
                  <a:lnTo>
                    <a:pt x="4163" y="17518"/>
                  </a:lnTo>
                  <a:lnTo>
                    <a:pt x="3641" y="16844"/>
                  </a:lnTo>
                  <a:lnTo>
                    <a:pt x="3135" y="16012"/>
                  </a:lnTo>
                  <a:lnTo>
                    <a:pt x="2683" y="15219"/>
                  </a:lnTo>
                  <a:lnTo>
                    <a:pt x="2212" y="14308"/>
                  </a:lnTo>
                  <a:lnTo>
                    <a:pt x="1812" y="13396"/>
                  </a:lnTo>
                  <a:lnTo>
                    <a:pt x="1428" y="12405"/>
                  </a:lnTo>
                  <a:lnTo>
                    <a:pt x="1115" y="11375"/>
                  </a:lnTo>
                  <a:lnTo>
                    <a:pt x="801" y="10265"/>
                  </a:lnTo>
                  <a:lnTo>
                    <a:pt x="557" y="9195"/>
                  </a:lnTo>
                  <a:lnTo>
                    <a:pt x="348" y="7966"/>
                  </a:lnTo>
                  <a:lnTo>
                    <a:pt x="244" y="7411"/>
                  </a:lnTo>
                  <a:lnTo>
                    <a:pt x="174" y="6777"/>
                  </a:lnTo>
                  <a:lnTo>
                    <a:pt x="70" y="5509"/>
                  </a:lnTo>
                  <a:lnTo>
                    <a:pt x="52" y="4875"/>
                  </a:lnTo>
                  <a:lnTo>
                    <a:pt x="17" y="4201"/>
                  </a:lnTo>
                  <a:lnTo>
                    <a:pt x="0" y="3567"/>
                  </a:lnTo>
                  <a:lnTo>
                    <a:pt x="17" y="2854"/>
                  </a:lnTo>
                  <a:lnTo>
                    <a:pt x="17" y="2180"/>
                  </a:lnTo>
                  <a:lnTo>
                    <a:pt x="70" y="1427"/>
                  </a:lnTo>
                  <a:lnTo>
                    <a:pt x="174" y="0"/>
                  </a:lnTo>
                  <a:lnTo>
                    <a:pt x="279" y="40"/>
                  </a:lnTo>
                  <a:close/>
                  <a:moveTo>
                    <a:pt x="4215" y="17359"/>
                  </a:moveTo>
                  <a:lnTo>
                    <a:pt x="4877" y="18112"/>
                  </a:lnTo>
                  <a:lnTo>
                    <a:pt x="5539" y="18786"/>
                  </a:lnTo>
                  <a:lnTo>
                    <a:pt x="6236" y="19381"/>
                  </a:lnTo>
                  <a:lnTo>
                    <a:pt x="6968" y="19896"/>
                  </a:lnTo>
                  <a:lnTo>
                    <a:pt x="7699" y="20332"/>
                  </a:lnTo>
                  <a:lnTo>
                    <a:pt x="8431" y="20728"/>
                  </a:lnTo>
                  <a:lnTo>
                    <a:pt x="9215" y="21045"/>
                  </a:lnTo>
                  <a:lnTo>
                    <a:pt x="9981" y="21204"/>
                  </a:lnTo>
                  <a:lnTo>
                    <a:pt x="9981" y="21441"/>
                  </a:lnTo>
                  <a:lnTo>
                    <a:pt x="9197" y="21243"/>
                  </a:lnTo>
                  <a:lnTo>
                    <a:pt x="8431" y="20966"/>
                  </a:lnTo>
                  <a:lnTo>
                    <a:pt x="7682" y="20570"/>
                  </a:lnTo>
                  <a:lnTo>
                    <a:pt x="6915" y="20094"/>
                  </a:lnTo>
                  <a:lnTo>
                    <a:pt x="6219" y="19579"/>
                  </a:lnTo>
                  <a:lnTo>
                    <a:pt x="5505" y="19024"/>
                  </a:lnTo>
                  <a:lnTo>
                    <a:pt x="4825" y="18310"/>
                  </a:lnTo>
                  <a:lnTo>
                    <a:pt x="4163" y="17518"/>
                  </a:lnTo>
                  <a:lnTo>
                    <a:pt x="4215" y="17359"/>
                  </a:lnTo>
                  <a:close/>
                  <a:moveTo>
                    <a:pt x="9981" y="21204"/>
                  </a:moveTo>
                  <a:lnTo>
                    <a:pt x="10765" y="21323"/>
                  </a:lnTo>
                  <a:lnTo>
                    <a:pt x="11514" y="21362"/>
                  </a:lnTo>
                  <a:lnTo>
                    <a:pt x="12298" y="21323"/>
                  </a:lnTo>
                  <a:lnTo>
                    <a:pt x="13065" y="21164"/>
                  </a:lnTo>
                  <a:lnTo>
                    <a:pt x="13814" y="20926"/>
                  </a:lnTo>
                  <a:lnTo>
                    <a:pt x="14545" y="20570"/>
                  </a:lnTo>
                  <a:lnTo>
                    <a:pt x="15294" y="20173"/>
                  </a:lnTo>
                  <a:lnTo>
                    <a:pt x="15991" y="19658"/>
                  </a:lnTo>
                  <a:lnTo>
                    <a:pt x="16026" y="19896"/>
                  </a:lnTo>
                  <a:lnTo>
                    <a:pt x="15312" y="20411"/>
                  </a:lnTo>
                  <a:lnTo>
                    <a:pt x="14580" y="20807"/>
                  </a:lnTo>
                  <a:lnTo>
                    <a:pt x="13848" y="21164"/>
                  </a:lnTo>
                  <a:lnTo>
                    <a:pt x="13082" y="21362"/>
                  </a:lnTo>
                  <a:lnTo>
                    <a:pt x="12298" y="21560"/>
                  </a:lnTo>
                  <a:lnTo>
                    <a:pt x="11549" y="21600"/>
                  </a:lnTo>
                  <a:lnTo>
                    <a:pt x="10765" y="21560"/>
                  </a:lnTo>
                  <a:lnTo>
                    <a:pt x="9981" y="21441"/>
                  </a:lnTo>
                  <a:lnTo>
                    <a:pt x="9981" y="21204"/>
                  </a:lnTo>
                  <a:close/>
                  <a:moveTo>
                    <a:pt x="15991" y="19658"/>
                  </a:moveTo>
                  <a:lnTo>
                    <a:pt x="16583" y="19063"/>
                  </a:lnTo>
                  <a:lnTo>
                    <a:pt x="17158" y="18429"/>
                  </a:lnTo>
                  <a:lnTo>
                    <a:pt x="17715" y="17756"/>
                  </a:lnTo>
                  <a:lnTo>
                    <a:pt x="18238" y="17003"/>
                  </a:lnTo>
                  <a:lnTo>
                    <a:pt x="18726" y="16131"/>
                  </a:lnTo>
                  <a:lnTo>
                    <a:pt x="19179" y="15219"/>
                  </a:lnTo>
                  <a:lnTo>
                    <a:pt x="19405" y="14704"/>
                  </a:lnTo>
                  <a:lnTo>
                    <a:pt x="19614" y="14189"/>
                  </a:lnTo>
                  <a:lnTo>
                    <a:pt x="19806" y="13634"/>
                  </a:lnTo>
                  <a:lnTo>
                    <a:pt x="20015" y="13079"/>
                  </a:lnTo>
                  <a:lnTo>
                    <a:pt x="20189" y="12445"/>
                  </a:lnTo>
                  <a:lnTo>
                    <a:pt x="20363" y="11890"/>
                  </a:lnTo>
                  <a:lnTo>
                    <a:pt x="20677" y="10622"/>
                  </a:lnTo>
                  <a:lnTo>
                    <a:pt x="20799" y="9948"/>
                  </a:lnTo>
                  <a:lnTo>
                    <a:pt x="20921" y="9234"/>
                  </a:lnTo>
                  <a:lnTo>
                    <a:pt x="21043" y="8561"/>
                  </a:lnTo>
                  <a:lnTo>
                    <a:pt x="21147" y="7808"/>
                  </a:lnTo>
                  <a:lnTo>
                    <a:pt x="21217" y="7055"/>
                  </a:lnTo>
                  <a:lnTo>
                    <a:pt x="21321" y="6262"/>
                  </a:lnTo>
                  <a:lnTo>
                    <a:pt x="21374" y="5430"/>
                  </a:lnTo>
                  <a:lnTo>
                    <a:pt x="21426" y="4637"/>
                  </a:lnTo>
                  <a:lnTo>
                    <a:pt x="21478" y="3765"/>
                  </a:lnTo>
                  <a:lnTo>
                    <a:pt x="21478" y="2933"/>
                  </a:lnTo>
                  <a:lnTo>
                    <a:pt x="21495" y="2061"/>
                  </a:lnTo>
                  <a:lnTo>
                    <a:pt x="21495" y="1149"/>
                  </a:lnTo>
                  <a:lnTo>
                    <a:pt x="21600" y="1149"/>
                  </a:lnTo>
                  <a:lnTo>
                    <a:pt x="21600" y="2933"/>
                  </a:lnTo>
                  <a:lnTo>
                    <a:pt x="21583" y="3844"/>
                  </a:lnTo>
                  <a:lnTo>
                    <a:pt x="21530" y="4716"/>
                  </a:lnTo>
                  <a:lnTo>
                    <a:pt x="21426" y="6302"/>
                  </a:lnTo>
                  <a:lnTo>
                    <a:pt x="21356" y="7134"/>
                  </a:lnTo>
                  <a:lnTo>
                    <a:pt x="21252" y="7847"/>
                  </a:lnTo>
                  <a:lnTo>
                    <a:pt x="21147" y="8600"/>
                  </a:lnTo>
                  <a:lnTo>
                    <a:pt x="21025" y="9353"/>
                  </a:lnTo>
                  <a:lnTo>
                    <a:pt x="20903" y="10067"/>
                  </a:lnTo>
                  <a:lnTo>
                    <a:pt x="20764" y="10741"/>
                  </a:lnTo>
                  <a:lnTo>
                    <a:pt x="20625" y="11375"/>
                  </a:lnTo>
                  <a:lnTo>
                    <a:pt x="20450" y="12009"/>
                  </a:lnTo>
                  <a:lnTo>
                    <a:pt x="20259" y="12643"/>
                  </a:lnTo>
                  <a:lnTo>
                    <a:pt x="20085" y="13198"/>
                  </a:lnTo>
                  <a:lnTo>
                    <a:pt x="19910" y="13792"/>
                  </a:lnTo>
                  <a:lnTo>
                    <a:pt x="19701" y="14308"/>
                  </a:lnTo>
                  <a:lnTo>
                    <a:pt x="19475" y="14862"/>
                  </a:lnTo>
                  <a:lnTo>
                    <a:pt x="19248" y="15338"/>
                  </a:lnTo>
                  <a:lnTo>
                    <a:pt x="18795" y="16329"/>
                  </a:lnTo>
                  <a:lnTo>
                    <a:pt x="18290" y="17161"/>
                  </a:lnTo>
                  <a:lnTo>
                    <a:pt x="17768" y="17993"/>
                  </a:lnTo>
                  <a:lnTo>
                    <a:pt x="17210" y="18667"/>
                  </a:lnTo>
                  <a:lnTo>
                    <a:pt x="16618" y="19301"/>
                  </a:lnTo>
                  <a:lnTo>
                    <a:pt x="16026" y="19896"/>
                  </a:lnTo>
                  <a:lnTo>
                    <a:pt x="15991" y="1965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8" name="Freeform 189"/>
            <p:cNvSpPr/>
            <p:nvPr/>
          </p:nvSpPr>
          <p:spPr>
            <a:xfrm>
              <a:off x="1527175" y="903358"/>
              <a:ext cx="690563" cy="608272"/>
            </a:xfrm>
            <a:custGeom>
              <a:avLst/>
              <a:gdLst/>
              <a:ahLst/>
              <a:cxnLst>
                <a:cxn ang="0">
                  <a:pos x="wd2" y="hd2"/>
                </a:cxn>
                <a:cxn ang="5400000">
                  <a:pos x="wd2" y="hd2"/>
                </a:cxn>
                <a:cxn ang="10800000">
                  <a:pos x="wd2" y="hd2"/>
                </a:cxn>
                <a:cxn ang="16200000">
                  <a:pos x="wd2" y="hd2"/>
                </a:cxn>
              </a:cxnLst>
              <a:rect l="0" t="0" r="r" b="b"/>
              <a:pathLst>
                <a:path w="21600" h="21600" extrusionOk="0">
                  <a:moveTo>
                    <a:pt x="21600" y="21501"/>
                  </a:moveTo>
                  <a:lnTo>
                    <a:pt x="0" y="21600"/>
                  </a:lnTo>
                  <a:lnTo>
                    <a:pt x="0" y="20414"/>
                  </a:lnTo>
                  <a:lnTo>
                    <a:pt x="50" y="19277"/>
                  </a:lnTo>
                  <a:lnTo>
                    <a:pt x="199" y="18189"/>
                  </a:lnTo>
                  <a:lnTo>
                    <a:pt x="397" y="17201"/>
                  </a:lnTo>
                  <a:lnTo>
                    <a:pt x="646" y="16114"/>
                  </a:lnTo>
                  <a:lnTo>
                    <a:pt x="943" y="15125"/>
                  </a:lnTo>
                  <a:lnTo>
                    <a:pt x="1291" y="14136"/>
                  </a:lnTo>
                  <a:lnTo>
                    <a:pt x="1738" y="13098"/>
                  </a:lnTo>
                  <a:lnTo>
                    <a:pt x="2135" y="12159"/>
                  </a:lnTo>
                  <a:lnTo>
                    <a:pt x="2582" y="11270"/>
                  </a:lnTo>
                  <a:lnTo>
                    <a:pt x="3079" y="10380"/>
                  </a:lnTo>
                  <a:lnTo>
                    <a:pt x="3674" y="9441"/>
                  </a:lnTo>
                  <a:lnTo>
                    <a:pt x="4320" y="8650"/>
                  </a:lnTo>
                  <a:lnTo>
                    <a:pt x="4966" y="7810"/>
                  </a:lnTo>
                  <a:lnTo>
                    <a:pt x="5611" y="7019"/>
                  </a:lnTo>
                  <a:lnTo>
                    <a:pt x="7051" y="5585"/>
                  </a:lnTo>
                  <a:lnTo>
                    <a:pt x="7846" y="4844"/>
                  </a:lnTo>
                  <a:lnTo>
                    <a:pt x="8690" y="4300"/>
                  </a:lnTo>
                  <a:lnTo>
                    <a:pt x="9484" y="3658"/>
                  </a:lnTo>
                  <a:lnTo>
                    <a:pt x="10428" y="3065"/>
                  </a:lnTo>
                  <a:lnTo>
                    <a:pt x="12215" y="2076"/>
                  </a:lnTo>
                  <a:lnTo>
                    <a:pt x="13159" y="1631"/>
                  </a:lnTo>
                  <a:lnTo>
                    <a:pt x="14201" y="1285"/>
                  </a:lnTo>
                  <a:lnTo>
                    <a:pt x="15194" y="939"/>
                  </a:lnTo>
                  <a:lnTo>
                    <a:pt x="16188" y="643"/>
                  </a:lnTo>
                  <a:lnTo>
                    <a:pt x="17280" y="445"/>
                  </a:lnTo>
                  <a:lnTo>
                    <a:pt x="18273" y="198"/>
                  </a:lnTo>
                  <a:lnTo>
                    <a:pt x="19366" y="49"/>
                  </a:lnTo>
                  <a:lnTo>
                    <a:pt x="20508" y="0"/>
                  </a:lnTo>
                  <a:lnTo>
                    <a:pt x="21600" y="0"/>
                  </a:lnTo>
                  <a:lnTo>
                    <a:pt x="21600" y="21501"/>
                  </a:lnTo>
                  <a:close/>
                </a:path>
              </a:pathLst>
            </a:custGeom>
            <a:solidFill>
              <a:srgbClr val="0093D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59" name="Freeform 190"/>
            <p:cNvSpPr/>
            <p:nvPr/>
          </p:nvSpPr>
          <p:spPr>
            <a:xfrm>
              <a:off x="1527175" y="903358"/>
              <a:ext cx="690563" cy="608272"/>
            </a:xfrm>
            <a:custGeom>
              <a:avLst/>
              <a:gdLst/>
              <a:ahLst/>
              <a:cxnLst>
                <a:cxn ang="0">
                  <a:pos x="wd2" y="hd2"/>
                </a:cxn>
                <a:cxn ang="5400000">
                  <a:pos x="wd2" y="hd2"/>
                </a:cxn>
                <a:cxn ang="10800000">
                  <a:pos x="wd2" y="hd2"/>
                </a:cxn>
                <a:cxn ang="16200000">
                  <a:pos x="wd2" y="hd2"/>
                </a:cxn>
              </a:cxnLst>
              <a:rect l="0" t="0" r="r" b="b"/>
              <a:pathLst>
                <a:path w="21600" h="21600" extrusionOk="0">
                  <a:moveTo>
                    <a:pt x="21600" y="21501"/>
                  </a:moveTo>
                  <a:lnTo>
                    <a:pt x="0" y="21600"/>
                  </a:lnTo>
                  <a:lnTo>
                    <a:pt x="0" y="20414"/>
                  </a:lnTo>
                  <a:lnTo>
                    <a:pt x="50" y="19277"/>
                  </a:lnTo>
                  <a:lnTo>
                    <a:pt x="199" y="18189"/>
                  </a:lnTo>
                  <a:lnTo>
                    <a:pt x="397" y="17201"/>
                  </a:lnTo>
                  <a:lnTo>
                    <a:pt x="646" y="16114"/>
                  </a:lnTo>
                  <a:lnTo>
                    <a:pt x="943" y="15125"/>
                  </a:lnTo>
                  <a:lnTo>
                    <a:pt x="1291" y="14136"/>
                  </a:lnTo>
                  <a:lnTo>
                    <a:pt x="1738" y="13098"/>
                  </a:lnTo>
                  <a:lnTo>
                    <a:pt x="2135" y="12159"/>
                  </a:lnTo>
                  <a:lnTo>
                    <a:pt x="2582" y="11270"/>
                  </a:lnTo>
                  <a:lnTo>
                    <a:pt x="3079" y="10380"/>
                  </a:lnTo>
                  <a:lnTo>
                    <a:pt x="3674" y="9441"/>
                  </a:lnTo>
                  <a:lnTo>
                    <a:pt x="4320" y="8650"/>
                  </a:lnTo>
                  <a:lnTo>
                    <a:pt x="4966" y="7810"/>
                  </a:lnTo>
                  <a:lnTo>
                    <a:pt x="5611" y="7019"/>
                  </a:lnTo>
                  <a:lnTo>
                    <a:pt x="7051" y="5585"/>
                  </a:lnTo>
                  <a:lnTo>
                    <a:pt x="7846" y="4844"/>
                  </a:lnTo>
                  <a:lnTo>
                    <a:pt x="8690" y="4300"/>
                  </a:lnTo>
                  <a:lnTo>
                    <a:pt x="9484" y="3658"/>
                  </a:lnTo>
                  <a:lnTo>
                    <a:pt x="10428" y="3065"/>
                  </a:lnTo>
                  <a:lnTo>
                    <a:pt x="12215" y="2076"/>
                  </a:lnTo>
                  <a:lnTo>
                    <a:pt x="13159" y="1631"/>
                  </a:lnTo>
                  <a:lnTo>
                    <a:pt x="14201" y="1285"/>
                  </a:lnTo>
                  <a:lnTo>
                    <a:pt x="15194" y="939"/>
                  </a:lnTo>
                  <a:lnTo>
                    <a:pt x="16188" y="643"/>
                  </a:lnTo>
                  <a:lnTo>
                    <a:pt x="17280" y="445"/>
                  </a:lnTo>
                  <a:lnTo>
                    <a:pt x="18273" y="198"/>
                  </a:lnTo>
                  <a:lnTo>
                    <a:pt x="19366" y="49"/>
                  </a:lnTo>
                  <a:lnTo>
                    <a:pt x="20508" y="0"/>
                  </a:lnTo>
                  <a:lnTo>
                    <a:pt x="21600" y="0"/>
                  </a:lnTo>
                  <a:lnTo>
                    <a:pt x="21600" y="21501"/>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0" name="Freeform 191"/>
            <p:cNvSpPr/>
            <p:nvPr/>
          </p:nvSpPr>
          <p:spPr>
            <a:xfrm>
              <a:off x="2217737" y="1508845"/>
              <a:ext cx="690564" cy="6054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92"/>
                  </a:lnTo>
                  <a:lnTo>
                    <a:pt x="21550" y="2234"/>
                  </a:lnTo>
                  <a:lnTo>
                    <a:pt x="21401" y="3327"/>
                  </a:lnTo>
                  <a:lnTo>
                    <a:pt x="21203" y="4320"/>
                  </a:lnTo>
                  <a:lnTo>
                    <a:pt x="20954" y="5412"/>
                  </a:lnTo>
                  <a:lnTo>
                    <a:pt x="20657" y="6406"/>
                  </a:lnTo>
                  <a:lnTo>
                    <a:pt x="20309" y="7448"/>
                  </a:lnTo>
                  <a:lnTo>
                    <a:pt x="19961" y="8441"/>
                  </a:lnTo>
                  <a:lnTo>
                    <a:pt x="19514" y="9385"/>
                  </a:lnTo>
                  <a:lnTo>
                    <a:pt x="19018" y="10328"/>
                  </a:lnTo>
                  <a:lnTo>
                    <a:pt x="18521" y="11222"/>
                  </a:lnTo>
                  <a:lnTo>
                    <a:pt x="17926" y="12116"/>
                  </a:lnTo>
                  <a:lnTo>
                    <a:pt x="17379" y="12910"/>
                  </a:lnTo>
                  <a:lnTo>
                    <a:pt x="16734" y="13754"/>
                  </a:lnTo>
                  <a:lnTo>
                    <a:pt x="15989" y="14549"/>
                  </a:lnTo>
                  <a:lnTo>
                    <a:pt x="15294" y="15294"/>
                  </a:lnTo>
                  <a:lnTo>
                    <a:pt x="14549" y="15989"/>
                  </a:lnTo>
                  <a:lnTo>
                    <a:pt x="13754" y="16734"/>
                  </a:lnTo>
                  <a:lnTo>
                    <a:pt x="12960" y="17280"/>
                  </a:lnTo>
                  <a:lnTo>
                    <a:pt x="12116" y="17926"/>
                  </a:lnTo>
                  <a:lnTo>
                    <a:pt x="11222" y="18521"/>
                  </a:lnTo>
                  <a:lnTo>
                    <a:pt x="10279" y="19018"/>
                  </a:lnTo>
                  <a:lnTo>
                    <a:pt x="9385" y="19514"/>
                  </a:lnTo>
                  <a:lnTo>
                    <a:pt x="8441" y="19961"/>
                  </a:lnTo>
                  <a:lnTo>
                    <a:pt x="7399" y="20309"/>
                  </a:lnTo>
                  <a:lnTo>
                    <a:pt x="6406" y="20706"/>
                  </a:lnTo>
                  <a:lnTo>
                    <a:pt x="5412" y="20954"/>
                  </a:lnTo>
                  <a:lnTo>
                    <a:pt x="4320" y="21203"/>
                  </a:lnTo>
                  <a:lnTo>
                    <a:pt x="3327" y="21401"/>
                  </a:lnTo>
                  <a:lnTo>
                    <a:pt x="2234" y="21550"/>
                  </a:lnTo>
                  <a:lnTo>
                    <a:pt x="1142" y="21600"/>
                  </a:lnTo>
                  <a:lnTo>
                    <a:pt x="0" y="21600"/>
                  </a:lnTo>
                  <a:lnTo>
                    <a:pt x="0"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1" name="Freeform 192"/>
            <p:cNvSpPr/>
            <p:nvPr/>
          </p:nvSpPr>
          <p:spPr>
            <a:xfrm>
              <a:off x="2217737" y="1508845"/>
              <a:ext cx="690564" cy="6054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092"/>
                  </a:lnTo>
                  <a:lnTo>
                    <a:pt x="21550" y="2234"/>
                  </a:lnTo>
                  <a:lnTo>
                    <a:pt x="21401" y="3327"/>
                  </a:lnTo>
                  <a:lnTo>
                    <a:pt x="21203" y="4320"/>
                  </a:lnTo>
                  <a:lnTo>
                    <a:pt x="20954" y="5412"/>
                  </a:lnTo>
                  <a:lnTo>
                    <a:pt x="20657" y="6406"/>
                  </a:lnTo>
                  <a:lnTo>
                    <a:pt x="20309" y="7448"/>
                  </a:lnTo>
                  <a:lnTo>
                    <a:pt x="19961" y="8441"/>
                  </a:lnTo>
                  <a:lnTo>
                    <a:pt x="19514" y="9385"/>
                  </a:lnTo>
                  <a:lnTo>
                    <a:pt x="19018" y="10328"/>
                  </a:lnTo>
                  <a:lnTo>
                    <a:pt x="18521" y="11222"/>
                  </a:lnTo>
                  <a:lnTo>
                    <a:pt x="17926" y="12116"/>
                  </a:lnTo>
                  <a:lnTo>
                    <a:pt x="17379" y="12910"/>
                  </a:lnTo>
                  <a:lnTo>
                    <a:pt x="16734" y="13754"/>
                  </a:lnTo>
                  <a:lnTo>
                    <a:pt x="15989" y="14549"/>
                  </a:lnTo>
                  <a:lnTo>
                    <a:pt x="15294" y="15294"/>
                  </a:lnTo>
                  <a:lnTo>
                    <a:pt x="14549" y="15989"/>
                  </a:lnTo>
                  <a:lnTo>
                    <a:pt x="13754" y="16734"/>
                  </a:lnTo>
                  <a:lnTo>
                    <a:pt x="12960" y="17280"/>
                  </a:lnTo>
                  <a:lnTo>
                    <a:pt x="12116" y="17926"/>
                  </a:lnTo>
                  <a:lnTo>
                    <a:pt x="11222" y="18521"/>
                  </a:lnTo>
                  <a:lnTo>
                    <a:pt x="10279" y="19018"/>
                  </a:lnTo>
                  <a:lnTo>
                    <a:pt x="9385" y="19514"/>
                  </a:lnTo>
                  <a:lnTo>
                    <a:pt x="8441" y="19961"/>
                  </a:lnTo>
                  <a:lnTo>
                    <a:pt x="7399" y="20309"/>
                  </a:lnTo>
                  <a:lnTo>
                    <a:pt x="6406" y="20706"/>
                  </a:lnTo>
                  <a:lnTo>
                    <a:pt x="5412" y="20954"/>
                  </a:lnTo>
                  <a:lnTo>
                    <a:pt x="4320" y="21203"/>
                  </a:lnTo>
                  <a:lnTo>
                    <a:pt x="3327" y="21401"/>
                  </a:lnTo>
                  <a:lnTo>
                    <a:pt x="2234" y="21550"/>
                  </a:lnTo>
                  <a:lnTo>
                    <a:pt x="1142" y="21600"/>
                  </a:lnTo>
                  <a:lnTo>
                    <a:pt x="0" y="21600"/>
                  </a:lnTo>
                  <a:lnTo>
                    <a:pt x="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2" name="Freeform 193"/>
            <p:cNvSpPr/>
            <p:nvPr/>
          </p:nvSpPr>
          <p:spPr>
            <a:xfrm>
              <a:off x="1527175" y="1508845"/>
              <a:ext cx="690563" cy="6054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50" y="21600"/>
                  </a:lnTo>
                  <a:lnTo>
                    <a:pt x="20458" y="21600"/>
                  </a:lnTo>
                  <a:lnTo>
                    <a:pt x="19316" y="21451"/>
                  </a:lnTo>
                  <a:lnTo>
                    <a:pt x="18223" y="21401"/>
                  </a:lnTo>
                  <a:lnTo>
                    <a:pt x="17181" y="21203"/>
                  </a:lnTo>
                  <a:lnTo>
                    <a:pt x="15095" y="20607"/>
                  </a:lnTo>
                  <a:lnTo>
                    <a:pt x="14102" y="20309"/>
                  </a:lnTo>
                  <a:lnTo>
                    <a:pt x="13109" y="19912"/>
                  </a:lnTo>
                  <a:lnTo>
                    <a:pt x="11222" y="19018"/>
                  </a:lnTo>
                  <a:lnTo>
                    <a:pt x="10378" y="18472"/>
                  </a:lnTo>
                  <a:lnTo>
                    <a:pt x="9484" y="17926"/>
                  </a:lnTo>
                  <a:lnTo>
                    <a:pt x="8640" y="17280"/>
                  </a:lnTo>
                  <a:lnTo>
                    <a:pt x="7051" y="15989"/>
                  </a:lnTo>
                  <a:lnTo>
                    <a:pt x="6257" y="15294"/>
                  </a:lnTo>
                  <a:lnTo>
                    <a:pt x="5611" y="14499"/>
                  </a:lnTo>
                  <a:lnTo>
                    <a:pt x="4866" y="13754"/>
                  </a:lnTo>
                  <a:lnTo>
                    <a:pt x="4221" y="12910"/>
                  </a:lnTo>
                  <a:lnTo>
                    <a:pt x="3674" y="12017"/>
                  </a:lnTo>
                  <a:lnTo>
                    <a:pt x="3079" y="11172"/>
                  </a:lnTo>
                  <a:lnTo>
                    <a:pt x="2582" y="10328"/>
                  </a:lnTo>
                  <a:lnTo>
                    <a:pt x="2086" y="9385"/>
                  </a:lnTo>
                  <a:lnTo>
                    <a:pt x="1639" y="8342"/>
                  </a:lnTo>
                  <a:lnTo>
                    <a:pt x="1291" y="7448"/>
                  </a:lnTo>
                  <a:lnTo>
                    <a:pt x="943" y="6406"/>
                  </a:lnTo>
                  <a:lnTo>
                    <a:pt x="646" y="5412"/>
                  </a:lnTo>
                  <a:lnTo>
                    <a:pt x="397" y="4320"/>
                  </a:lnTo>
                  <a:lnTo>
                    <a:pt x="199" y="3228"/>
                  </a:lnTo>
                  <a:lnTo>
                    <a:pt x="50" y="2185"/>
                  </a:lnTo>
                  <a:lnTo>
                    <a:pt x="0" y="1092"/>
                  </a:lnTo>
                  <a:lnTo>
                    <a:pt x="0" y="0"/>
                  </a:lnTo>
                  <a:lnTo>
                    <a:pt x="21600"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3" name="Freeform 194"/>
            <p:cNvSpPr/>
            <p:nvPr/>
          </p:nvSpPr>
          <p:spPr>
            <a:xfrm>
              <a:off x="1527175" y="1508845"/>
              <a:ext cx="690563" cy="6054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50" y="21600"/>
                  </a:lnTo>
                  <a:lnTo>
                    <a:pt x="20458" y="21600"/>
                  </a:lnTo>
                  <a:lnTo>
                    <a:pt x="19316" y="21451"/>
                  </a:lnTo>
                  <a:lnTo>
                    <a:pt x="18223" y="21401"/>
                  </a:lnTo>
                  <a:lnTo>
                    <a:pt x="17181" y="21203"/>
                  </a:lnTo>
                  <a:lnTo>
                    <a:pt x="15095" y="20607"/>
                  </a:lnTo>
                  <a:lnTo>
                    <a:pt x="14102" y="20309"/>
                  </a:lnTo>
                  <a:lnTo>
                    <a:pt x="13109" y="19912"/>
                  </a:lnTo>
                  <a:lnTo>
                    <a:pt x="11222" y="19018"/>
                  </a:lnTo>
                  <a:lnTo>
                    <a:pt x="10378" y="18472"/>
                  </a:lnTo>
                  <a:lnTo>
                    <a:pt x="9484" y="17926"/>
                  </a:lnTo>
                  <a:lnTo>
                    <a:pt x="8640" y="17280"/>
                  </a:lnTo>
                  <a:lnTo>
                    <a:pt x="7051" y="15989"/>
                  </a:lnTo>
                  <a:lnTo>
                    <a:pt x="6257" y="15294"/>
                  </a:lnTo>
                  <a:lnTo>
                    <a:pt x="5611" y="14499"/>
                  </a:lnTo>
                  <a:lnTo>
                    <a:pt x="4866" y="13754"/>
                  </a:lnTo>
                  <a:lnTo>
                    <a:pt x="4221" y="12910"/>
                  </a:lnTo>
                  <a:lnTo>
                    <a:pt x="3674" y="12017"/>
                  </a:lnTo>
                  <a:lnTo>
                    <a:pt x="3079" y="11172"/>
                  </a:lnTo>
                  <a:lnTo>
                    <a:pt x="2582" y="10328"/>
                  </a:lnTo>
                  <a:lnTo>
                    <a:pt x="2086" y="9385"/>
                  </a:lnTo>
                  <a:lnTo>
                    <a:pt x="1639" y="8342"/>
                  </a:lnTo>
                  <a:lnTo>
                    <a:pt x="1291" y="7448"/>
                  </a:lnTo>
                  <a:lnTo>
                    <a:pt x="943" y="6406"/>
                  </a:lnTo>
                  <a:lnTo>
                    <a:pt x="646" y="5412"/>
                  </a:lnTo>
                  <a:lnTo>
                    <a:pt x="397" y="4320"/>
                  </a:lnTo>
                  <a:lnTo>
                    <a:pt x="199" y="3228"/>
                  </a:lnTo>
                  <a:lnTo>
                    <a:pt x="50" y="2185"/>
                  </a:lnTo>
                  <a:lnTo>
                    <a:pt x="0" y="1092"/>
                  </a:lnTo>
                  <a:lnTo>
                    <a:pt x="0" y="0"/>
                  </a:lnTo>
                  <a:lnTo>
                    <a:pt x="21600" y="0"/>
                  </a:lnTo>
                </a:path>
              </a:pathLst>
            </a:custGeom>
            <a:solidFill>
              <a:srgbClr val="1E9619"/>
            </a:solid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4" name="Freeform 195"/>
            <p:cNvSpPr/>
            <p:nvPr/>
          </p:nvSpPr>
          <p:spPr>
            <a:xfrm>
              <a:off x="2217737" y="903358"/>
              <a:ext cx="693739" cy="6054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137" y="0"/>
                  </a:lnTo>
                  <a:lnTo>
                    <a:pt x="3312" y="298"/>
                  </a:lnTo>
                  <a:lnTo>
                    <a:pt x="4300" y="447"/>
                  </a:lnTo>
                  <a:lnTo>
                    <a:pt x="5388" y="695"/>
                  </a:lnTo>
                  <a:lnTo>
                    <a:pt x="7365" y="1291"/>
                  </a:lnTo>
                  <a:lnTo>
                    <a:pt x="8403" y="1738"/>
                  </a:lnTo>
                  <a:lnTo>
                    <a:pt x="9342" y="2135"/>
                  </a:lnTo>
                  <a:lnTo>
                    <a:pt x="10232" y="2582"/>
                  </a:lnTo>
                  <a:lnTo>
                    <a:pt x="11121" y="3178"/>
                  </a:lnTo>
                  <a:lnTo>
                    <a:pt x="12060" y="3674"/>
                  </a:lnTo>
                  <a:lnTo>
                    <a:pt x="12851" y="4320"/>
                  </a:lnTo>
                  <a:lnTo>
                    <a:pt x="13692" y="4966"/>
                  </a:lnTo>
                  <a:lnTo>
                    <a:pt x="14482" y="5611"/>
                  </a:lnTo>
                  <a:lnTo>
                    <a:pt x="15916" y="7051"/>
                  </a:lnTo>
                  <a:lnTo>
                    <a:pt x="16657" y="7846"/>
                  </a:lnTo>
                  <a:lnTo>
                    <a:pt x="17300" y="8690"/>
                  </a:lnTo>
                  <a:lnTo>
                    <a:pt x="17843" y="9484"/>
                  </a:lnTo>
                  <a:lnTo>
                    <a:pt x="18437" y="10428"/>
                  </a:lnTo>
                  <a:lnTo>
                    <a:pt x="19425" y="12215"/>
                  </a:lnTo>
                  <a:lnTo>
                    <a:pt x="19870" y="13159"/>
                  </a:lnTo>
                  <a:lnTo>
                    <a:pt x="20216" y="14201"/>
                  </a:lnTo>
                  <a:lnTo>
                    <a:pt x="20562" y="15194"/>
                  </a:lnTo>
                  <a:lnTo>
                    <a:pt x="20859" y="16188"/>
                  </a:lnTo>
                  <a:lnTo>
                    <a:pt x="21106" y="17230"/>
                  </a:lnTo>
                  <a:lnTo>
                    <a:pt x="21303" y="18273"/>
                  </a:lnTo>
                  <a:lnTo>
                    <a:pt x="21452" y="19366"/>
                  </a:lnTo>
                  <a:lnTo>
                    <a:pt x="21501" y="20458"/>
                  </a:lnTo>
                  <a:lnTo>
                    <a:pt x="21600" y="21550"/>
                  </a:lnTo>
                  <a:lnTo>
                    <a:pt x="0"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5" name="Freeform 196"/>
            <p:cNvSpPr/>
            <p:nvPr/>
          </p:nvSpPr>
          <p:spPr>
            <a:xfrm>
              <a:off x="2217737" y="903358"/>
              <a:ext cx="693739" cy="6054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137" y="0"/>
                  </a:lnTo>
                  <a:lnTo>
                    <a:pt x="3312" y="298"/>
                  </a:lnTo>
                  <a:lnTo>
                    <a:pt x="4300" y="447"/>
                  </a:lnTo>
                  <a:lnTo>
                    <a:pt x="5388" y="695"/>
                  </a:lnTo>
                  <a:lnTo>
                    <a:pt x="7365" y="1291"/>
                  </a:lnTo>
                  <a:lnTo>
                    <a:pt x="8403" y="1738"/>
                  </a:lnTo>
                  <a:lnTo>
                    <a:pt x="9342" y="2135"/>
                  </a:lnTo>
                  <a:lnTo>
                    <a:pt x="10232" y="2582"/>
                  </a:lnTo>
                  <a:lnTo>
                    <a:pt x="11121" y="3178"/>
                  </a:lnTo>
                  <a:lnTo>
                    <a:pt x="12060" y="3674"/>
                  </a:lnTo>
                  <a:lnTo>
                    <a:pt x="12851" y="4320"/>
                  </a:lnTo>
                  <a:lnTo>
                    <a:pt x="13692" y="4966"/>
                  </a:lnTo>
                  <a:lnTo>
                    <a:pt x="14482" y="5611"/>
                  </a:lnTo>
                  <a:lnTo>
                    <a:pt x="15916" y="7051"/>
                  </a:lnTo>
                  <a:lnTo>
                    <a:pt x="16657" y="7846"/>
                  </a:lnTo>
                  <a:lnTo>
                    <a:pt x="17300" y="8690"/>
                  </a:lnTo>
                  <a:lnTo>
                    <a:pt x="17843" y="9484"/>
                  </a:lnTo>
                  <a:lnTo>
                    <a:pt x="18437" y="10428"/>
                  </a:lnTo>
                  <a:lnTo>
                    <a:pt x="19425" y="12215"/>
                  </a:lnTo>
                  <a:lnTo>
                    <a:pt x="19870" y="13159"/>
                  </a:lnTo>
                  <a:lnTo>
                    <a:pt x="20216" y="14201"/>
                  </a:lnTo>
                  <a:lnTo>
                    <a:pt x="20562" y="15194"/>
                  </a:lnTo>
                  <a:lnTo>
                    <a:pt x="20859" y="16188"/>
                  </a:lnTo>
                  <a:lnTo>
                    <a:pt x="21106" y="17230"/>
                  </a:lnTo>
                  <a:lnTo>
                    <a:pt x="21303" y="18273"/>
                  </a:lnTo>
                  <a:lnTo>
                    <a:pt x="21452" y="19366"/>
                  </a:lnTo>
                  <a:lnTo>
                    <a:pt x="21501" y="20458"/>
                  </a:lnTo>
                  <a:lnTo>
                    <a:pt x="21600" y="21550"/>
                  </a:lnTo>
                  <a:lnTo>
                    <a:pt x="0"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6" name="Freeform 197"/>
            <p:cNvSpPr/>
            <p:nvPr/>
          </p:nvSpPr>
          <p:spPr>
            <a:xfrm>
              <a:off x="1758950" y="1106579"/>
              <a:ext cx="460376" cy="405051"/>
            </a:xfrm>
            <a:custGeom>
              <a:avLst/>
              <a:gdLst/>
              <a:ahLst/>
              <a:cxnLst>
                <a:cxn ang="0">
                  <a:pos x="wd2" y="hd2"/>
                </a:cxn>
                <a:cxn ang="5400000">
                  <a:pos x="wd2" y="hd2"/>
                </a:cxn>
                <a:cxn ang="10800000">
                  <a:pos x="wd2" y="hd2"/>
                </a:cxn>
                <a:cxn ang="16200000">
                  <a:pos x="wd2" y="hd2"/>
                </a:cxn>
              </a:cxnLst>
              <a:rect l="0" t="0" r="r" b="b"/>
              <a:pathLst>
                <a:path w="21600" h="21600" extrusionOk="0">
                  <a:moveTo>
                    <a:pt x="21600" y="21452"/>
                  </a:moveTo>
                  <a:lnTo>
                    <a:pt x="0" y="21600"/>
                  </a:lnTo>
                  <a:lnTo>
                    <a:pt x="0" y="20412"/>
                  </a:lnTo>
                  <a:lnTo>
                    <a:pt x="149" y="19299"/>
                  </a:lnTo>
                  <a:lnTo>
                    <a:pt x="223" y="18260"/>
                  </a:lnTo>
                  <a:lnTo>
                    <a:pt x="447" y="17146"/>
                  </a:lnTo>
                  <a:lnTo>
                    <a:pt x="968" y="15142"/>
                  </a:lnTo>
                  <a:lnTo>
                    <a:pt x="1713" y="13138"/>
                  </a:lnTo>
                  <a:lnTo>
                    <a:pt x="2607" y="11208"/>
                  </a:lnTo>
                  <a:lnTo>
                    <a:pt x="3724" y="9501"/>
                  </a:lnTo>
                  <a:lnTo>
                    <a:pt x="4990" y="7794"/>
                  </a:lnTo>
                  <a:lnTo>
                    <a:pt x="6406" y="6309"/>
                  </a:lnTo>
                  <a:lnTo>
                    <a:pt x="7895" y="4899"/>
                  </a:lnTo>
                  <a:lnTo>
                    <a:pt x="9534" y="3711"/>
                  </a:lnTo>
                  <a:lnTo>
                    <a:pt x="11396" y="2598"/>
                  </a:lnTo>
                  <a:lnTo>
                    <a:pt x="13183" y="1633"/>
                  </a:lnTo>
                  <a:lnTo>
                    <a:pt x="15120" y="965"/>
                  </a:lnTo>
                  <a:lnTo>
                    <a:pt x="17280" y="445"/>
                  </a:lnTo>
                  <a:lnTo>
                    <a:pt x="18248" y="223"/>
                  </a:lnTo>
                  <a:lnTo>
                    <a:pt x="19366" y="148"/>
                  </a:lnTo>
                  <a:lnTo>
                    <a:pt x="20408" y="0"/>
                  </a:lnTo>
                  <a:lnTo>
                    <a:pt x="21600" y="0"/>
                  </a:lnTo>
                  <a:lnTo>
                    <a:pt x="21600" y="21452"/>
                  </a:lnTo>
                  <a:close/>
                </a:path>
              </a:pathLst>
            </a:custGeom>
            <a:solidFill>
              <a:srgbClr val="309DD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7" name="Freeform 198"/>
            <p:cNvSpPr/>
            <p:nvPr/>
          </p:nvSpPr>
          <p:spPr>
            <a:xfrm>
              <a:off x="1754187" y="1102403"/>
              <a:ext cx="469901" cy="412010"/>
            </a:xfrm>
            <a:custGeom>
              <a:avLst/>
              <a:gdLst/>
              <a:ahLst/>
              <a:cxnLst>
                <a:cxn ang="0">
                  <a:pos x="wd2" y="hd2"/>
                </a:cxn>
                <a:cxn ang="5400000">
                  <a:pos x="wd2" y="hd2"/>
                </a:cxn>
                <a:cxn ang="10800000">
                  <a:pos x="wd2" y="hd2"/>
                </a:cxn>
                <a:cxn ang="16200000">
                  <a:pos x="wd2" y="hd2"/>
                </a:cxn>
              </a:cxnLst>
              <a:rect l="0" t="0" r="r" b="b"/>
              <a:pathLst>
                <a:path w="21600" h="21600" extrusionOk="0">
                  <a:moveTo>
                    <a:pt x="21381" y="21527"/>
                  </a:moveTo>
                  <a:lnTo>
                    <a:pt x="219" y="21600"/>
                  </a:lnTo>
                  <a:lnTo>
                    <a:pt x="219" y="21235"/>
                  </a:lnTo>
                  <a:lnTo>
                    <a:pt x="21381" y="21089"/>
                  </a:lnTo>
                  <a:lnTo>
                    <a:pt x="21381" y="21527"/>
                  </a:lnTo>
                  <a:close/>
                  <a:moveTo>
                    <a:pt x="219" y="21600"/>
                  </a:moveTo>
                  <a:lnTo>
                    <a:pt x="0" y="21600"/>
                  </a:lnTo>
                  <a:lnTo>
                    <a:pt x="0" y="21454"/>
                  </a:lnTo>
                  <a:lnTo>
                    <a:pt x="219" y="21454"/>
                  </a:lnTo>
                  <a:lnTo>
                    <a:pt x="219" y="21600"/>
                  </a:lnTo>
                  <a:close/>
                  <a:moveTo>
                    <a:pt x="0" y="21454"/>
                  </a:moveTo>
                  <a:lnTo>
                    <a:pt x="0" y="21308"/>
                  </a:lnTo>
                  <a:lnTo>
                    <a:pt x="438" y="21308"/>
                  </a:lnTo>
                  <a:lnTo>
                    <a:pt x="438" y="21454"/>
                  </a:lnTo>
                  <a:lnTo>
                    <a:pt x="0" y="21454"/>
                  </a:lnTo>
                  <a:close/>
                  <a:moveTo>
                    <a:pt x="0" y="21308"/>
                  </a:moveTo>
                  <a:lnTo>
                    <a:pt x="0" y="20286"/>
                  </a:lnTo>
                  <a:lnTo>
                    <a:pt x="146" y="19192"/>
                  </a:lnTo>
                  <a:lnTo>
                    <a:pt x="219" y="18170"/>
                  </a:lnTo>
                  <a:lnTo>
                    <a:pt x="438" y="17076"/>
                  </a:lnTo>
                  <a:lnTo>
                    <a:pt x="949" y="14959"/>
                  </a:lnTo>
                  <a:lnTo>
                    <a:pt x="2554" y="11165"/>
                  </a:lnTo>
                  <a:lnTo>
                    <a:pt x="3649" y="9486"/>
                  </a:lnTo>
                  <a:lnTo>
                    <a:pt x="4889" y="7735"/>
                  </a:lnTo>
                  <a:lnTo>
                    <a:pt x="6276" y="6276"/>
                  </a:lnTo>
                  <a:lnTo>
                    <a:pt x="6568" y="6568"/>
                  </a:lnTo>
                  <a:lnTo>
                    <a:pt x="5181" y="8100"/>
                  </a:lnTo>
                  <a:lnTo>
                    <a:pt x="4014" y="9705"/>
                  </a:lnTo>
                  <a:lnTo>
                    <a:pt x="2992" y="11384"/>
                  </a:lnTo>
                  <a:lnTo>
                    <a:pt x="2116" y="13281"/>
                  </a:lnTo>
                  <a:lnTo>
                    <a:pt x="1386" y="15178"/>
                  </a:lnTo>
                  <a:lnTo>
                    <a:pt x="876" y="17222"/>
                  </a:lnTo>
                  <a:lnTo>
                    <a:pt x="657" y="18170"/>
                  </a:lnTo>
                  <a:lnTo>
                    <a:pt x="584" y="19192"/>
                  </a:lnTo>
                  <a:lnTo>
                    <a:pt x="438" y="20286"/>
                  </a:lnTo>
                  <a:lnTo>
                    <a:pt x="438" y="21308"/>
                  </a:lnTo>
                  <a:lnTo>
                    <a:pt x="0" y="21308"/>
                  </a:lnTo>
                  <a:close/>
                  <a:moveTo>
                    <a:pt x="6276" y="6276"/>
                  </a:moveTo>
                  <a:lnTo>
                    <a:pt x="7735" y="4889"/>
                  </a:lnTo>
                  <a:lnTo>
                    <a:pt x="9414" y="3649"/>
                  </a:lnTo>
                  <a:lnTo>
                    <a:pt x="11238" y="2554"/>
                  </a:lnTo>
                  <a:lnTo>
                    <a:pt x="13062" y="1605"/>
                  </a:lnTo>
                  <a:lnTo>
                    <a:pt x="15032" y="1022"/>
                  </a:lnTo>
                  <a:lnTo>
                    <a:pt x="17076" y="438"/>
                  </a:lnTo>
                  <a:lnTo>
                    <a:pt x="18097" y="219"/>
                  </a:lnTo>
                  <a:lnTo>
                    <a:pt x="19192" y="146"/>
                  </a:lnTo>
                  <a:lnTo>
                    <a:pt x="20214" y="0"/>
                  </a:lnTo>
                  <a:lnTo>
                    <a:pt x="21381" y="0"/>
                  </a:lnTo>
                  <a:lnTo>
                    <a:pt x="21381" y="438"/>
                  </a:lnTo>
                  <a:lnTo>
                    <a:pt x="20359" y="438"/>
                  </a:lnTo>
                  <a:lnTo>
                    <a:pt x="19265" y="584"/>
                  </a:lnTo>
                  <a:lnTo>
                    <a:pt x="18243" y="657"/>
                  </a:lnTo>
                  <a:lnTo>
                    <a:pt x="17149" y="876"/>
                  </a:lnTo>
                  <a:lnTo>
                    <a:pt x="15178" y="1386"/>
                  </a:lnTo>
                  <a:lnTo>
                    <a:pt x="13281" y="2043"/>
                  </a:lnTo>
                  <a:lnTo>
                    <a:pt x="11457" y="2992"/>
                  </a:lnTo>
                  <a:lnTo>
                    <a:pt x="9632" y="4086"/>
                  </a:lnTo>
                  <a:lnTo>
                    <a:pt x="8100" y="5254"/>
                  </a:lnTo>
                  <a:lnTo>
                    <a:pt x="6568" y="6568"/>
                  </a:lnTo>
                  <a:lnTo>
                    <a:pt x="6276" y="6276"/>
                  </a:lnTo>
                  <a:close/>
                  <a:moveTo>
                    <a:pt x="21381" y="0"/>
                  </a:moveTo>
                  <a:lnTo>
                    <a:pt x="21600" y="0"/>
                  </a:lnTo>
                  <a:lnTo>
                    <a:pt x="21600" y="219"/>
                  </a:lnTo>
                  <a:lnTo>
                    <a:pt x="21381" y="219"/>
                  </a:lnTo>
                  <a:lnTo>
                    <a:pt x="21381" y="0"/>
                  </a:lnTo>
                  <a:close/>
                  <a:moveTo>
                    <a:pt x="21600" y="219"/>
                  </a:moveTo>
                  <a:lnTo>
                    <a:pt x="21600" y="21308"/>
                  </a:lnTo>
                  <a:lnTo>
                    <a:pt x="21235" y="21308"/>
                  </a:lnTo>
                  <a:lnTo>
                    <a:pt x="21235" y="219"/>
                  </a:lnTo>
                  <a:lnTo>
                    <a:pt x="21600" y="219"/>
                  </a:lnTo>
                  <a:close/>
                  <a:moveTo>
                    <a:pt x="21600" y="21308"/>
                  </a:moveTo>
                  <a:lnTo>
                    <a:pt x="21600" y="21527"/>
                  </a:lnTo>
                  <a:lnTo>
                    <a:pt x="21381" y="21527"/>
                  </a:lnTo>
                  <a:lnTo>
                    <a:pt x="21381" y="21308"/>
                  </a:lnTo>
                  <a:lnTo>
                    <a:pt x="21600" y="21308"/>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8" name="Freeform 199"/>
            <p:cNvSpPr/>
            <p:nvPr/>
          </p:nvSpPr>
          <p:spPr>
            <a:xfrm>
              <a:off x="2217737" y="1508845"/>
              <a:ext cx="460376" cy="4036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192"/>
                  </a:lnTo>
                  <a:lnTo>
                    <a:pt x="21526" y="2309"/>
                  </a:lnTo>
                  <a:lnTo>
                    <a:pt x="21377" y="3352"/>
                  </a:lnTo>
                  <a:lnTo>
                    <a:pt x="21153" y="4320"/>
                  </a:lnTo>
                  <a:lnTo>
                    <a:pt x="20632" y="6480"/>
                  </a:lnTo>
                  <a:lnTo>
                    <a:pt x="19887" y="8417"/>
                  </a:lnTo>
                  <a:lnTo>
                    <a:pt x="18993" y="10279"/>
                  </a:lnTo>
                  <a:lnTo>
                    <a:pt x="17950" y="12141"/>
                  </a:lnTo>
                  <a:lnTo>
                    <a:pt x="15269" y="15269"/>
                  </a:lnTo>
                  <a:lnTo>
                    <a:pt x="13705" y="16684"/>
                  </a:lnTo>
                  <a:lnTo>
                    <a:pt x="12066" y="17950"/>
                  </a:lnTo>
                  <a:lnTo>
                    <a:pt x="10279" y="18993"/>
                  </a:lnTo>
                  <a:lnTo>
                    <a:pt x="8417" y="19887"/>
                  </a:lnTo>
                  <a:lnTo>
                    <a:pt x="6480" y="20632"/>
                  </a:lnTo>
                  <a:lnTo>
                    <a:pt x="4394" y="21153"/>
                  </a:lnTo>
                  <a:lnTo>
                    <a:pt x="3352" y="21377"/>
                  </a:lnTo>
                  <a:lnTo>
                    <a:pt x="2234" y="21526"/>
                  </a:lnTo>
                  <a:lnTo>
                    <a:pt x="1192" y="21600"/>
                  </a:lnTo>
                  <a:lnTo>
                    <a:pt x="0" y="21600"/>
                  </a:lnTo>
                  <a:lnTo>
                    <a:pt x="0" y="0"/>
                  </a:lnTo>
                  <a:close/>
                </a:path>
              </a:pathLst>
            </a:custGeom>
            <a:solidFill>
              <a:srgbClr val="E35E4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69" name="Freeform 200"/>
            <p:cNvSpPr/>
            <p:nvPr/>
          </p:nvSpPr>
          <p:spPr>
            <a:xfrm>
              <a:off x="2212975" y="1504669"/>
              <a:ext cx="469901" cy="412010"/>
            </a:xfrm>
            <a:custGeom>
              <a:avLst/>
              <a:gdLst/>
              <a:ahLst/>
              <a:cxnLst>
                <a:cxn ang="0">
                  <a:pos x="wd2" y="hd2"/>
                </a:cxn>
                <a:cxn ang="5400000">
                  <a:pos x="wd2" y="hd2"/>
                </a:cxn>
                <a:cxn ang="10800000">
                  <a:pos x="wd2" y="hd2"/>
                </a:cxn>
                <a:cxn ang="16200000">
                  <a:pos x="wd2" y="hd2"/>
                </a:cxn>
              </a:cxnLst>
              <a:rect l="0" t="0" r="r" b="b"/>
              <a:pathLst>
                <a:path w="21600" h="21600" extrusionOk="0">
                  <a:moveTo>
                    <a:pt x="219" y="0"/>
                  </a:moveTo>
                  <a:lnTo>
                    <a:pt x="21381" y="0"/>
                  </a:lnTo>
                  <a:lnTo>
                    <a:pt x="21381" y="438"/>
                  </a:lnTo>
                  <a:lnTo>
                    <a:pt x="219" y="438"/>
                  </a:lnTo>
                  <a:lnTo>
                    <a:pt x="219" y="0"/>
                  </a:lnTo>
                  <a:close/>
                  <a:moveTo>
                    <a:pt x="21381" y="0"/>
                  </a:moveTo>
                  <a:lnTo>
                    <a:pt x="21600" y="0"/>
                  </a:lnTo>
                  <a:lnTo>
                    <a:pt x="21600" y="219"/>
                  </a:lnTo>
                  <a:lnTo>
                    <a:pt x="21381" y="219"/>
                  </a:lnTo>
                  <a:lnTo>
                    <a:pt x="21381" y="0"/>
                  </a:lnTo>
                  <a:close/>
                  <a:moveTo>
                    <a:pt x="21600" y="219"/>
                  </a:moveTo>
                  <a:lnTo>
                    <a:pt x="21600" y="1386"/>
                  </a:lnTo>
                  <a:lnTo>
                    <a:pt x="21527" y="2481"/>
                  </a:lnTo>
                  <a:lnTo>
                    <a:pt x="21381" y="3503"/>
                  </a:lnTo>
                  <a:lnTo>
                    <a:pt x="21162" y="4597"/>
                  </a:lnTo>
                  <a:lnTo>
                    <a:pt x="20651" y="6568"/>
                  </a:lnTo>
                  <a:lnTo>
                    <a:pt x="19922" y="8611"/>
                  </a:lnTo>
                  <a:lnTo>
                    <a:pt x="19046" y="10362"/>
                  </a:lnTo>
                  <a:lnTo>
                    <a:pt x="18024" y="12186"/>
                  </a:lnTo>
                  <a:lnTo>
                    <a:pt x="16711" y="13865"/>
                  </a:lnTo>
                  <a:lnTo>
                    <a:pt x="15324" y="15397"/>
                  </a:lnTo>
                  <a:lnTo>
                    <a:pt x="15032" y="15032"/>
                  </a:lnTo>
                  <a:lnTo>
                    <a:pt x="16419" y="13573"/>
                  </a:lnTo>
                  <a:lnTo>
                    <a:pt x="17586" y="11968"/>
                  </a:lnTo>
                  <a:lnTo>
                    <a:pt x="18608" y="10143"/>
                  </a:lnTo>
                  <a:lnTo>
                    <a:pt x="19484" y="8392"/>
                  </a:lnTo>
                  <a:lnTo>
                    <a:pt x="20214" y="6495"/>
                  </a:lnTo>
                  <a:lnTo>
                    <a:pt x="20724" y="4451"/>
                  </a:lnTo>
                  <a:lnTo>
                    <a:pt x="20943" y="3430"/>
                  </a:lnTo>
                  <a:lnTo>
                    <a:pt x="21089" y="2335"/>
                  </a:lnTo>
                  <a:lnTo>
                    <a:pt x="21162" y="1314"/>
                  </a:lnTo>
                  <a:lnTo>
                    <a:pt x="21162" y="219"/>
                  </a:lnTo>
                  <a:lnTo>
                    <a:pt x="21600" y="219"/>
                  </a:lnTo>
                  <a:close/>
                  <a:moveTo>
                    <a:pt x="15324" y="15397"/>
                  </a:moveTo>
                  <a:lnTo>
                    <a:pt x="13865" y="16711"/>
                  </a:lnTo>
                  <a:lnTo>
                    <a:pt x="12186" y="18024"/>
                  </a:lnTo>
                  <a:lnTo>
                    <a:pt x="10362" y="19046"/>
                  </a:lnTo>
                  <a:lnTo>
                    <a:pt x="8611" y="19922"/>
                  </a:lnTo>
                  <a:lnTo>
                    <a:pt x="6568" y="20651"/>
                  </a:lnTo>
                  <a:lnTo>
                    <a:pt x="4524" y="21162"/>
                  </a:lnTo>
                  <a:lnTo>
                    <a:pt x="3503" y="21381"/>
                  </a:lnTo>
                  <a:lnTo>
                    <a:pt x="2408" y="21527"/>
                  </a:lnTo>
                  <a:lnTo>
                    <a:pt x="1386" y="21600"/>
                  </a:lnTo>
                  <a:lnTo>
                    <a:pt x="219" y="21600"/>
                  </a:lnTo>
                  <a:lnTo>
                    <a:pt x="219" y="21162"/>
                  </a:lnTo>
                  <a:lnTo>
                    <a:pt x="1386" y="21162"/>
                  </a:lnTo>
                  <a:lnTo>
                    <a:pt x="2408" y="21089"/>
                  </a:lnTo>
                  <a:lnTo>
                    <a:pt x="4451" y="20797"/>
                  </a:lnTo>
                  <a:lnTo>
                    <a:pt x="6495" y="20214"/>
                  </a:lnTo>
                  <a:lnTo>
                    <a:pt x="8392" y="19484"/>
                  </a:lnTo>
                  <a:lnTo>
                    <a:pt x="10143" y="18681"/>
                  </a:lnTo>
                  <a:lnTo>
                    <a:pt x="11968" y="17586"/>
                  </a:lnTo>
                  <a:lnTo>
                    <a:pt x="13573" y="16419"/>
                  </a:lnTo>
                  <a:lnTo>
                    <a:pt x="15032" y="15032"/>
                  </a:lnTo>
                  <a:lnTo>
                    <a:pt x="15324" y="15397"/>
                  </a:lnTo>
                  <a:close/>
                  <a:moveTo>
                    <a:pt x="219" y="21600"/>
                  </a:moveTo>
                  <a:lnTo>
                    <a:pt x="0" y="21600"/>
                  </a:lnTo>
                  <a:lnTo>
                    <a:pt x="0" y="21381"/>
                  </a:lnTo>
                  <a:lnTo>
                    <a:pt x="219" y="21381"/>
                  </a:lnTo>
                  <a:lnTo>
                    <a:pt x="219" y="21600"/>
                  </a:lnTo>
                  <a:close/>
                  <a:moveTo>
                    <a:pt x="0" y="21381"/>
                  </a:moveTo>
                  <a:lnTo>
                    <a:pt x="0" y="219"/>
                  </a:lnTo>
                  <a:lnTo>
                    <a:pt x="438" y="219"/>
                  </a:lnTo>
                  <a:lnTo>
                    <a:pt x="438" y="21381"/>
                  </a:lnTo>
                  <a:lnTo>
                    <a:pt x="0" y="21381"/>
                  </a:lnTo>
                  <a:close/>
                  <a:moveTo>
                    <a:pt x="0" y="219"/>
                  </a:moveTo>
                  <a:lnTo>
                    <a:pt x="0" y="0"/>
                  </a:lnTo>
                  <a:lnTo>
                    <a:pt x="219" y="0"/>
                  </a:lnTo>
                  <a:lnTo>
                    <a:pt x="219" y="219"/>
                  </a:lnTo>
                  <a:lnTo>
                    <a:pt x="0" y="219"/>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0" name="Freeform 201"/>
            <p:cNvSpPr/>
            <p:nvPr/>
          </p:nvSpPr>
          <p:spPr>
            <a:xfrm>
              <a:off x="1758950" y="1508845"/>
              <a:ext cx="460376" cy="4036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26" y="21600"/>
                  </a:lnTo>
                  <a:lnTo>
                    <a:pt x="20408" y="21600"/>
                  </a:lnTo>
                  <a:lnTo>
                    <a:pt x="19366" y="21526"/>
                  </a:lnTo>
                  <a:lnTo>
                    <a:pt x="18248" y="21377"/>
                  </a:lnTo>
                  <a:lnTo>
                    <a:pt x="17206" y="21153"/>
                  </a:lnTo>
                  <a:lnTo>
                    <a:pt x="15120" y="20632"/>
                  </a:lnTo>
                  <a:lnTo>
                    <a:pt x="13109" y="19887"/>
                  </a:lnTo>
                  <a:lnTo>
                    <a:pt x="11247" y="18993"/>
                  </a:lnTo>
                  <a:lnTo>
                    <a:pt x="9534" y="17950"/>
                  </a:lnTo>
                  <a:lnTo>
                    <a:pt x="7821" y="16684"/>
                  </a:lnTo>
                  <a:lnTo>
                    <a:pt x="6257" y="15269"/>
                  </a:lnTo>
                  <a:lnTo>
                    <a:pt x="4916" y="13705"/>
                  </a:lnTo>
                  <a:lnTo>
                    <a:pt x="3724" y="12141"/>
                  </a:lnTo>
                  <a:lnTo>
                    <a:pt x="2607" y="10279"/>
                  </a:lnTo>
                  <a:lnTo>
                    <a:pt x="1713" y="8417"/>
                  </a:lnTo>
                  <a:lnTo>
                    <a:pt x="968" y="6480"/>
                  </a:lnTo>
                  <a:lnTo>
                    <a:pt x="447" y="4320"/>
                  </a:lnTo>
                  <a:lnTo>
                    <a:pt x="223" y="3352"/>
                  </a:lnTo>
                  <a:lnTo>
                    <a:pt x="149" y="2309"/>
                  </a:lnTo>
                  <a:lnTo>
                    <a:pt x="0" y="1192"/>
                  </a:lnTo>
                  <a:lnTo>
                    <a:pt x="0" y="0"/>
                  </a:lnTo>
                  <a:lnTo>
                    <a:pt x="21600" y="0"/>
                  </a:lnTo>
                  <a:close/>
                </a:path>
              </a:pathLst>
            </a:custGeom>
            <a:solidFill>
              <a:srgbClr val="00A56B"/>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1" name="Freeform 202"/>
            <p:cNvSpPr/>
            <p:nvPr/>
          </p:nvSpPr>
          <p:spPr>
            <a:xfrm>
              <a:off x="1754187" y="1504669"/>
              <a:ext cx="469901" cy="412010"/>
            </a:xfrm>
            <a:custGeom>
              <a:avLst/>
              <a:gdLst/>
              <a:ahLst/>
              <a:cxnLst>
                <a:cxn ang="0">
                  <a:pos x="wd2" y="hd2"/>
                </a:cxn>
                <a:cxn ang="5400000">
                  <a:pos x="wd2" y="hd2"/>
                </a:cxn>
                <a:cxn ang="10800000">
                  <a:pos x="wd2" y="hd2"/>
                </a:cxn>
                <a:cxn ang="16200000">
                  <a:pos x="wd2" y="hd2"/>
                </a:cxn>
              </a:cxnLst>
              <a:rect l="0" t="0" r="r" b="b"/>
              <a:pathLst>
                <a:path w="21600" h="21600" extrusionOk="0">
                  <a:moveTo>
                    <a:pt x="21600" y="219"/>
                  </a:moveTo>
                  <a:lnTo>
                    <a:pt x="21527" y="21381"/>
                  </a:lnTo>
                  <a:lnTo>
                    <a:pt x="21089" y="21381"/>
                  </a:lnTo>
                  <a:lnTo>
                    <a:pt x="21235" y="219"/>
                  </a:lnTo>
                  <a:lnTo>
                    <a:pt x="21600" y="219"/>
                  </a:lnTo>
                  <a:close/>
                  <a:moveTo>
                    <a:pt x="21527" y="21381"/>
                  </a:moveTo>
                  <a:lnTo>
                    <a:pt x="21527" y="21600"/>
                  </a:lnTo>
                  <a:lnTo>
                    <a:pt x="21308" y="21600"/>
                  </a:lnTo>
                  <a:lnTo>
                    <a:pt x="21308" y="21381"/>
                  </a:lnTo>
                  <a:lnTo>
                    <a:pt x="21527" y="21381"/>
                  </a:lnTo>
                  <a:close/>
                  <a:moveTo>
                    <a:pt x="21308" y="21600"/>
                  </a:moveTo>
                  <a:lnTo>
                    <a:pt x="20214" y="21600"/>
                  </a:lnTo>
                  <a:lnTo>
                    <a:pt x="19119" y="21527"/>
                  </a:lnTo>
                  <a:lnTo>
                    <a:pt x="18024" y="21381"/>
                  </a:lnTo>
                  <a:lnTo>
                    <a:pt x="16930" y="21162"/>
                  </a:lnTo>
                  <a:lnTo>
                    <a:pt x="14959" y="20651"/>
                  </a:lnTo>
                  <a:lnTo>
                    <a:pt x="13062" y="19922"/>
                  </a:lnTo>
                  <a:lnTo>
                    <a:pt x="11165" y="19046"/>
                  </a:lnTo>
                  <a:lnTo>
                    <a:pt x="9414" y="18024"/>
                  </a:lnTo>
                  <a:lnTo>
                    <a:pt x="7735" y="16711"/>
                  </a:lnTo>
                  <a:lnTo>
                    <a:pt x="6276" y="15397"/>
                  </a:lnTo>
                  <a:lnTo>
                    <a:pt x="6568" y="15032"/>
                  </a:lnTo>
                  <a:lnTo>
                    <a:pt x="8100" y="16419"/>
                  </a:lnTo>
                  <a:lnTo>
                    <a:pt x="9632" y="17586"/>
                  </a:lnTo>
                  <a:lnTo>
                    <a:pt x="11384" y="18681"/>
                  </a:lnTo>
                  <a:lnTo>
                    <a:pt x="13135" y="19484"/>
                  </a:lnTo>
                  <a:lnTo>
                    <a:pt x="15032" y="20214"/>
                  </a:lnTo>
                  <a:lnTo>
                    <a:pt x="17076" y="20797"/>
                  </a:lnTo>
                  <a:lnTo>
                    <a:pt x="18097" y="20943"/>
                  </a:lnTo>
                  <a:lnTo>
                    <a:pt x="19192" y="21089"/>
                  </a:lnTo>
                  <a:lnTo>
                    <a:pt x="20214" y="21162"/>
                  </a:lnTo>
                  <a:lnTo>
                    <a:pt x="21308" y="21162"/>
                  </a:lnTo>
                  <a:lnTo>
                    <a:pt x="21308" y="21600"/>
                  </a:lnTo>
                  <a:close/>
                  <a:moveTo>
                    <a:pt x="6276" y="15397"/>
                  </a:moveTo>
                  <a:lnTo>
                    <a:pt x="4889" y="13865"/>
                  </a:lnTo>
                  <a:lnTo>
                    <a:pt x="3649" y="12186"/>
                  </a:lnTo>
                  <a:lnTo>
                    <a:pt x="2554" y="10362"/>
                  </a:lnTo>
                  <a:lnTo>
                    <a:pt x="1751" y="8611"/>
                  </a:lnTo>
                  <a:lnTo>
                    <a:pt x="949" y="6568"/>
                  </a:lnTo>
                  <a:lnTo>
                    <a:pt x="438" y="4597"/>
                  </a:lnTo>
                  <a:lnTo>
                    <a:pt x="219" y="3503"/>
                  </a:lnTo>
                  <a:lnTo>
                    <a:pt x="146" y="2481"/>
                  </a:lnTo>
                  <a:lnTo>
                    <a:pt x="0" y="1386"/>
                  </a:lnTo>
                  <a:lnTo>
                    <a:pt x="0" y="219"/>
                  </a:lnTo>
                  <a:lnTo>
                    <a:pt x="438" y="219"/>
                  </a:lnTo>
                  <a:lnTo>
                    <a:pt x="438" y="1314"/>
                  </a:lnTo>
                  <a:lnTo>
                    <a:pt x="584" y="2335"/>
                  </a:lnTo>
                  <a:lnTo>
                    <a:pt x="657" y="3430"/>
                  </a:lnTo>
                  <a:lnTo>
                    <a:pt x="876" y="4451"/>
                  </a:lnTo>
                  <a:lnTo>
                    <a:pt x="1386" y="6495"/>
                  </a:lnTo>
                  <a:lnTo>
                    <a:pt x="2116" y="8392"/>
                  </a:lnTo>
                  <a:lnTo>
                    <a:pt x="2992" y="10143"/>
                  </a:lnTo>
                  <a:lnTo>
                    <a:pt x="4014" y="11968"/>
                  </a:lnTo>
                  <a:lnTo>
                    <a:pt x="5181" y="13573"/>
                  </a:lnTo>
                  <a:lnTo>
                    <a:pt x="6568" y="15032"/>
                  </a:lnTo>
                  <a:lnTo>
                    <a:pt x="6276" y="15397"/>
                  </a:lnTo>
                  <a:close/>
                  <a:moveTo>
                    <a:pt x="0" y="219"/>
                  </a:moveTo>
                  <a:lnTo>
                    <a:pt x="0" y="0"/>
                  </a:lnTo>
                  <a:lnTo>
                    <a:pt x="219" y="0"/>
                  </a:lnTo>
                  <a:lnTo>
                    <a:pt x="219" y="219"/>
                  </a:lnTo>
                  <a:lnTo>
                    <a:pt x="0" y="219"/>
                  </a:lnTo>
                  <a:close/>
                  <a:moveTo>
                    <a:pt x="219" y="0"/>
                  </a:moveTo>
                  <a:lnTo>
                    <a:pt x="21381" y="0"/>
                  </a:lnTo>
                  <a:lnTo>
                    <a:pt x="21381" y="438"/>
                  </a:lnTo>
                  <a:lnTo>
                    <a:pt x="219" y="438"/>
                  </a:lnTo>
                  <a:lnTo>
                    <a:pt x="219" y="0"/>
                  </a:lnTo>
                  <a:close/>
                  <a:moveTo>
                    <a:pt x="21381" y="0"/>
                  </a:moveTo>
                  <a:lnTo>
                    <a:pt x="21600" y="0"/>
                  </a:lnTo>
                  <a:lnTo>
                    <a:pt x="21600" y="219"/>
                  </a:lnTo>
                  <a:lnTo>
                    <a:pt x="21381" y="219"/>
                  </a:lnTo>
                  <a:lnTo>
                    <a:pt x="21381"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2" name="Freeform 203"/>
            <p:cNvSpPr/>
            <p:nvPr/>
          </p:nvSpPr>
          <p:spPr>
            <a:xfrm>
              <a:off x="2219325" y="1106579"/>
              <a:ext cx="458788" cy="4022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1121" y="0"/>
                  </a:lnTo>
                  <a:lnTo>
                    <a:pt x="2167" y="149"/>
                  </a:lnTo>
                  <a:lnTo>
                    <a:pt x="3289" y="224"/>
                  </a:lnTo>
                  <a:lnTo>
                    <a:pt x="4335" y="448"/>
                  </a:lnTo>
                  <a:lnTo>
                    <a:pt x="6428" y="972"/>
                  </a:lnTo>
                  <a:lnTo>
                    <a:pt x="8371" y="1644"/>
                  </a:lnTo>
                  <a:lnTo>
                    <a:pt x="10239" y="2616"/>
                  </a:lnTo>
                  <a:lnTo>
                    <a:pt x="12033" y="3737"/>
                  </a:lnTo>
                  <a:lnTo>
                    <a:pt x="13678" y="4933"/>
                  </a:lnTo>
                  <a:lnTo>
                    <a:pt x="15247" y="6353"/>
                  </a:lnTo>
                  <a:lnTo>
                    <a:pt x="16592" y="7848"/>
                  </a:lnTo>
                  <a:lnTo>
                    <a:pt x="17938" y="9567"/>
                  </a:lnTo>
                  <a:lnTo>
                    <a:pt x="18984" y="11286"/>
                  </a:lnTo>
                  <a:lnTo>
                    <a:pt x="19881" y="13154"/>
                  </a:lnTo>
                  <a:lnTo>
                    <a:pt x="20628" y="15247"/>
                  </a:lnTo>
                  <a:lnTo>
                    <a:pt x="21152" y="17265"/>
                  </a:lnTo>
                  <a:lnTo>
                    <a:pt x="21376" y="18237"/>
                  </a:lnTo>
                  <a:lnTo>
                    <a:pt x="21525" y="19358"/>
                  </a:lnTo>
                  <a:lnTo>
                    <a:pt x="21600" y="20404"/>
                  </a:lnTo>
                  <a:lnTo>
                    <a:pt x="21600" y="21600"/>
                  </a:lnTo>
                  <a:lnTo>
                    <a:pt x="0" y="21600"/>
                  </a:lnTo>
                  <a:close/>
                </a:path>
              </a:pathLst>
            </a:custGeom>
            <a:solidFill>
              <a:srgbClr val="FFF85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3" name="Freeform 204"/>
            <p:cNvSpPr/>
            <p:nvPr/>
          </p:nvSpPr>
          <p:spPr>
            <a:xfrm>
              <a:off x="2216150" y="1102403"/>
              <a:ext cx="466726" cy="410618"/>
            </a:xfrm>
            <a:custGeom>
              <a:avLst/>
              <a:gdLst/>
              <a:ahLst/>
              <a:cxnLst>
                <a:cxn ang="0">
                  <a:pos x="wd2" y="hd2"/>
                </a:cxn>
                <a:cxn ang="5400000">
                  <a:pos x="wd2" y="hd2"/>
                </a:cxn>
                <a:cxn ang="10800000">
                  <a:pos x="wd2" y="hd2"/>
                </a:cxn>
                <a:cxn ang="16200000">
                  <a:pos x="wd2" y="hd2"/>
                </a:cxn>
              </a:cxnLst>
              <a:rect l="0" t="0" r="r" b="b"/>
              <a:pathLst>
                <a:path w="21600" h="21600" extrusionOk="0">
                  <a:moveTo>
                    <a:pt x="0" y="21380"/>
                  </a:moveTo>
                  <a:lnTo>
                    <a:pt x="0" y="220"/>
                  </a:lnTo>
                  <a:lnTo>
                    <a:pt x="367" y="220"/>
                  </a:lnTo>
                  <a:lnTo>
                    <a:pt x="367" y="21380"/>
                  </a:lnTo>
                  <a:lnTo>
                    <a:pt x="0" y="21380"/>
                  </a:lnTo>
                  <a:close/>
                  <a:moveTo>
                    <a:pt x="0" y="220"/>
                  </a:moveTo>
                  <a:lnTo>
                    <a:pt x="0" y="0"/>
                  </a:lnTo>
                  <a:lnTo>
                    <a:pt x="147" y="0"/>
                  </a:lnTo>
                  <a:lnTo>
                    <a:pt x="147" y="220"/>
                  </a:lnTo>
                  <a:lnTo>
                    <a:pt x="0" y="220"/>
                  </a:lnTo>
                  <a:close/>
                  <a:moveTo>
                    <a:pt x="147" y="0"/>
                  </a:moveTo>
                  <a:lnTo>
                    <a:pt x="1249" y="0"/>
                  </a:lnTo>
                  <a:lnTo>
                    <a:pt x="2278" y="146"/>
                  </a:lnTo>
                  <a:lnTo>
                    <a:pt x="3380" y="220"/>
                  </a:lnTo>
                  <a:lnTo>
                    <a:pt x="4408" y="439"/>
                  </a:lnTo>
                  <a:lnTo>
                    <a:pt x="8522" y="1611"/>
                  </a:lnTo>
                  <a:lnTo>
                    <a:pt x="10286" y="2563"/>
                  </a:lnTo>
                  <a:lnTo>
                    <a:pt x="12122" y="3661"/>
                  </a:lnTo>
                  <a:lnTo>
                    <a:pt x="13812" y="4906"/>
                  </a:lnTo>
                  <a:lnTo>
                    <a:pt x="15282" y="6297"/>
                  </a:lnTo>
                  <a:lnTo>
                    <a:pt x="14988" y="6590"/>
                  </a:lnTo>
                  <a:lnTo>
                    <a:pt x="13518" y="5272"/>
                  </a:lnTo>
                  <a:lnTo>
                    <a:pt x="11902" y="4100"/>
                  </a:lnTo>
                  <a:lnTo>
                    <a:pt x="10065" y="3002"/>
                  </a:lnTo>
                  <a:lnTo>
                    <a:pt x="8302" y="2050"/>
                  </a:lnTo>
                  <a:lnTo>
                    <a:pt x="6392" y="1391"/>
                  </a:lnTo>
                  <a:lnTo>
                    <a:pt x="4335" y="879"/>
                  </a:lnTo>
                  <a:lnTo>
                    <a:pt x="3380" y="659"/>
                  </a:lnTo>
                  <a:lnTo>
                    <a:pt x="2278" y="586"/>
                  </a:lnTo>
                  <a:lnTo>
                    <a:pt x="1249" y="439"/>
                  </a:lnTo>
                  <a:lnTo>
                    <a:pt x="147" y="439"/>
                  </a:lnTo>
                  <a:lnTo>
                    <a:pt x="147" y="0"/>
                  </a:lnTo>
                  <a:close/>
                  <a:moveTo>
                    <a:pt x="15282" y="6297"/>
                  </a:moveTo>
                  <a:lnTo>
                    <a:pt x="16678" y="7761"/>
                  </a:lnTo>
                  <a:lnTo>
                    <a:pt x="18000" y="9519"/>
                  </a:lnTo>
                  <a:lnTo>
                    <a:pt x="19029" y="11203"/>
                  </a:lnTo>
                  <a:lnTo>
                    <a:pt x="19910" y="13106"/>
                  </a:lnTo>
                  <a:lnTo>
                    <a:pt x="20645" y="15010"/>
                  </a:lnTo>
                  <a:lnTo>
                    <a:pt x="21159" y="17060"/>
                  </a:lnTo>
                  <a:lnTo>
                    <a:pt x="21380" y="18085"/>
                  </a:lnTo>
                  <a:lnTo>
                    <a:pt x="21527" y="19184"/>
                  </a:lnTo>
                  <a:lnTo>
                    <a:pt x="21600" y="20209"/>
                  </a:lnTo>
                  <a:lnTo>
                    <a:pt x="21600" y="21380"/>
                  </a:lnTo>
                  <a:lnTo>
                    <a:pt x="21159" y="21380"/>
                  </a:lnTo>
                  <a:lnTo>
                    <a:pt x="21159" y="20209"/>
                  </a:lnTo>
                  <a:lnTo>
                    <a:pt x="21086" y="19257"/>
                  </a:lnTo>
                  <a:lnTo>
                    <a:pt x="20939" y="18232"/>
                  </a:lnTo>
                  <a:lnTo>
                    <a:pt x="20718" y="17134"/>
                  </a:lnTo>
                  <a:lnTo>
                    <a:pt x="20204" y="15157"/>
                  </a:lnTo>
                  <a:lnTo>
                    <a:pt x="19543" y="13180"/>
                  </a:lnTo>
                  <a:lnTo>
                    <a:pt x="18588" y="11422"/>
                  </a:lnTo>
                  <a:lnTo>
                    <a:pt x="17559" y="9738"/>
                  </a:lnTo>
                  <a:lnTo>
                    <a:pt x="16384" y="8127"/>
                  </a:lnTo>
                  <a:lnTo>
                    <a:pt x="14988" y="6590"/>
                  </a:lnTo>
                  <a:lnTo>
                    <a:pt x="15282" y="6297"/>
                  </a:lnTo>
                  <a:close/>
                  <a:moveTo>
                    <a:pt x="21600" y="21380"/>
                  </a:moveTo>
                  <a:lnTo>
                    <a:pt x="21600" y="21600"/>
                  </a:lnTo>
                  <a:lnTo>
                    <a:pt x="21380" y="21600"/>
                  </a:lnTo>
                  <a:lnTo>
                    <a:pt x="21380" y="21380"/>
                  </a:lnTo>
                  <a:lnTo>
                    <a:pt x="21600" y="21380"/>
                  </a:lnTo>
                  <a:close/>
                  <a:moveTo>
                    <a:pt x="21380" y="21600"/>
                  </a:moveTo>
                  <a:lnTo>
                    <a:pt x="147" y="21600"/>
                  </a:lnTo>
                  <a:lnTo>
                    <a:pt x="147" y="21161"/>
                  </a:lnTo>
                  <a:lnTo>
                    <a:pt x="21380" y="21087"/>
                  </a:lnTo>
                  <a:lnTo>
                    <a:pt x="21380" y="21600"/>
                  </a:lnTo>
                  <a:close/>
                  <a:moveTo>
                    <a:pt x="147" y="21600"/>
                  </a:moveTo>
                  <a:lnTo>
                    <a:pt x="0" y="21600"/>
                  </a:lnTo>
                  <a:lnTo>
                    <a:pt x="0" y="21380"/>
                  </a:lnTo>
                  <a:lnTo>
                    <a:pt x="147" y="21380"/>
                  </a:lnTo>
                  <a:lnTo>
                    <a:pt x="147"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4" name="Freeform 205"/>
            <p:cNvSpPr/>
            <p:nvPr/>
          </p:nvSpPr>
          <p:spPr>
            <a:xfrm>
              <a:off x="1982787" y="1302840"/>
              <a:ext cx="234951" cy="208790"/>
            </a:xfrm>
            <a:custGeom>
              <a:avLst/>
              <a:gdLst/>
              <a:ahLst/>
              <a:cxnLst>
                <a:cxn ang="0">
                  <a:pos x="wd2" y="hd2"/>
                </a:cxn>
                <a:cxn ang="5400000">
                  <a:pos x="wd2" y="hd2"/>
                </a:cxn>
                <a:cxn ang="10800000">
                  <a:pos x="wd2" y="hd2"/>
                </a:cxn>
                <a:cxn ang="16200000">
                  <a:pos x="wd2" y="hd2"/>
                </a:cxn>
              </a:cxnLst>
              <a:rect l="0" t="0" r="r" b="b"/>
              <a:pathLst>
                <a:path w="21600" h="21600" extrusionOk="0">
                  <a:moveTo>
                    <a:pt x="21600" y="21312"/>
                  </a:moveTo>
                  <a:lnTo>
                    <a:pt x="0" y="21600"/>
                  </a:lnTo>
                  <a:lnTo>
                    <a:pt x="0" y="19296"/>
                  </a:lnTo>
                  <a:lnTo>
                    <a:pt x="438" y="17136"/>
                  </a:lnTo>
                  <a:lnTo>
                    <a:pt x="876" y="15120"/>
                  </a:lnTo>
                  <a:lnTo>
                    <a:pt x="1751" y="13248"/>
                  </a:lnTo>
                  <a:lnTo>
                    <a:pt x="2481" y="11232"/>
                  </a:lnTo>
                  <a:lnTo>
                    <a:pt x="3649" y="9360"/>
                  </a:lnTo>
                  <a:lnTo>
                    <a:pt x="4816" y="7776"/>
                  </a:lnTo>
                  <a:lnTo>
                    <a:pt x="6422" y="6336"/>
                  </a:lnTo>
                  <a:lnTo>
                    <a:pt x="7881" y="4752"/>
                  </a:lnTo>
                  <a:lnTo>
                    <a:pt x="9486" y="3600"/>
                  </a:lnTo>
                  <a:lnTo>
                    <a:pt x="11238" y="2592"/>
                  </a:lnTo>
                  <a:lnTo>
                    <a:pt x="13135" y="1728"/>
                  </a:lnTo>
                  <a:lnTo>
                    <a:pt x="15178" y="1008"/>
                  </a:lnTo>
                  <a:lnTo>
                    <a:pt x="17368" y="432"/>
                  </a:lnTo>
                  <a:lnTo>
                    <a:pt x="19411" y="0"/>
                  </a:lnTo>
                  <a:lnTo>
                    <a:pt x="21600" y="0"/>
                  </a:lnTo>
                  <a:lnTo>
                    <a:pt x="21600" y="21312"/>
                  </a:lnTo>
                  <a:close/>
                </a:path>
              </a:pathLst>
            </a:custGeom>
            <a:solidFill>
              <a:srgbClr val="8CC1D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5" name="Freeform 206"/>
            <p:cNvSpPr/>
            <p:nvPr/>
          </p:nvSpPr>
          <p:spPr>
            <a:xfrm>
              <a:off x="1978025" y="1298664"/>
              <a:ext cx="244476" cy="215749"/>
            </a:xfrm>
            <a:custGeom>
              <a:avLst/>
              <a:gdLst/>
              <a:ahLst/>
              <a:cxnLst>
                <a:cxn ang="0">
                  <a:pos x="wd2" y="hd2"/>
                </a:cxn>
                <a:cxn ang="5400000">
                  <a:pos x="wd2" y="hd2"/>
                </a:cxn>
                <a:cxn ang="10800000">
                  <a:pos x="wd2" y="hd2"/>
                </a:cxn>
                <a:cxn ang="16200000">
                  <a:pos x="wd2" y="hd2"/>
                </a:cxn>
              </a:cxnLst>
              <a:rect l="0" t="0" r="r" b="b"/>
              <a:pathLst>
                <a:path w="21600" h="21600" extrusionOk="0">
                  <a:moveTo>
                    <a:pt x="21179" y="21461"/>
                  </a:moveTo>
                  <a:lnTo>
                    <a:pt x="421" y="21600"/>
                  </a:lnTo>
                  <a:lnTo>
                    <a:pt x="421" y="20903"/>
                  </a:lnTo>
                  <a:lnTo>
                    <a:pt x="21179" y="20625"/>
                  </a:lnTo>
                  <a:lnTo>
                    <a:pt x="21179" y="21461"/>
                  </a:lnTo>
                  <a:close/>
                  <a:moveTo>
                    <a:pt x="421" y="21600"/>
                  </a:moveTo>
                  <a:lnTo>
                    <a:pt x="0" y="21600"/>
                  </a:lnTo>
                  <a:lnTo>
                    <a:pt x="0" y="21321"/>
                  </a:lnTo>
                  <a:lnTo>
                    <a:pt x="421" y="21321"/>
                  </a:lnTo>
                  <a:lnTo>
                    <a:pt x="421" y="21600"/>
                  </a:lnTo>
                  <a:close/>
                  <a:moveTo>
                    <a:pt x="0" y="21321"/>
                  </a:moveTo>
                  <a:lnTo>
                    <a:pt x="0" y="21043"/>
                  </a:lnTo>
                  <a:lnTo>
                    <a:pt x="842" y="21043"/>
                  </a:lnTo>
                  <a:lnTo>
                    <a:pt x="842" y="21321"/>
                  </a:lnTo>
                  <a:lnTo>
                    <a:pt x="0" y="21321"/>
                  </a:lnTo>
                  <a:close/>
                  <a:moveTo>
                    <a:pt x="0" y="21043"/>
                  </a:moveTo>
                  <a:lnTo>
                    <a:pt x="0" y="19092"/>
                  </a:lnTo>
                  <a:lnTo>
                    <a:pt x="421" y="16862"/>
                  </a:lnTo>
                  <a:lnTo>
                    <a:pt x="842" y="14772"/>
                  </a:lnTo>
                  <a:lnTo>
                    <a:pt x="2525" y="11148"/>
                  </a:lnTo>
                  <a:lnTo>
                    <a:pt x="3506" y="9337"/>
                  </a:lnTo>
                  <a:lnTo>
                    <a:pt x="4909" y="7665"/>
                  </a:lnTo>
                  <a:lnTo>
                    <a:pt x="6171" y="6132"/>
                  </a:lnTo>
                  <a:lnTo>
                    <a:pt x="6732" y="6689"/>
                  </a:lnTo>
                  <a:lnTo>
                    <a:pt x="5470" y="8361"/>
                  </a:lnTo>
                  <a:lnTo>
                    <a:pt x="4348" y="9755"/>
                  </a:lnTo>
                  <a:lnTo>
                    <a:pt x="3226" y="11566"/>
                  </a:lnTo>
                  <a:lnTo>
                    <a:pt x="2525" y="13239"/>
                  </a:lnTo>
                  <a:lnTo>
                    <a:pt x="1683" y="15190"/>
                  </a:lnTo>
                  <a:lnTo>
                    <a:pt x="1262" y="17001"/>
                  </a:lnTo>
                  <a:lnTo>
                    <a:pt x="842" y="19092"/>
                  </a:lnTo>
                  <a:lnTo>
                    <a:pt x="842" y="21043"/>
                  </a:lnTo>
                  <a:lnTo>
                    <a:pt x="0" y="21043"/>
                  </a:lnTo>
                  <a:close/>
                  <a:moveTo>
                    <a:pt x="6171" y="6132"/>
                  </a:moveTo>
                  <a:lnTo>
                    <a:pt x="7714" y="4877"/>
                  </a:lnTo>
                  <a:lnTo>
                    <a:pt x="9397" y="3623"/>
                  </a:lnTo>
                  <a:lnTo>
                    <a:pt x="10940" y="2508"/>
                  </a:lnTo>
                  <a:lnTo>
                    <a:pt x="13044" y="1672"/>
                  </a:lnTo>
                  <a:lnTo>
                    <a:pt x="14868" y="975"/>
                  </a:lnTo>
                  <a:lnTo>
                    <a:pt x="16971" y="418"/>
                  </a:lnTo>
                  <a:lnTo>
                    <a:pt x="18935" y="0"/>
                  </a:lnTo>
                  <a:lnTo>
                    <a:pt x="21179" y="0"/>
                  </a:lnTo>
                  <a:lnTo>
                    <a:pt x="21179" y="836"/>
                  </a:lnTo>
                  <a:lnTo>
                    <a:pt x="19075" y="975"/>
                  </a:lnTo>
                  <a:lnTo>
                    <a:pt x="17112" y="1254"/>
                  </a:lnTo>
                  <a:lnTo>
                    <a:pt x="15008" y="1812"/>
                  </a:lnTo>
                  <a:lnTo>
                    <a:pt x="11361" y="3205"/>
                  </a:lnTo>
                  <a:lnTo>
                    <a:pt x="9818" y="4320"/>
                  </a:lnTo>
                  <a:lnTo>
                    <a:pt x="8135" y="5435"/>
                  </a:lnTo>
                  <a:lnTo>
                    <a:pt x="6732" y="6689"/>
                  </a:lnTo>
                  <a:lnTo>
                    <a:pt x="6171" y="6132"/>
                  </a:lnTo>
                  <a:close/>
                  <a:moveTo>
                    <a:pt x="21179" y="0"/>
                  </a:moveTo>
                  <a:lnTo>
                    <a:pt x="21600" y="0"/>
                  </a:lnTo>
                  <a:lnTo>
                    <a:pt x="21600" y="418"/>
                  </a:lnTo>
                  <a:lnTo>
                    <a:pt x="21179" y="418"/>
                  </a:lnTo>
                  <a:lnTo>
                    <a:pt x="21179" y="0"/>
                  </a:lnTo>
                  <a:close/>
                  <a:moveTo>
                    <a:pt x="21600" y="418"/>
                  </a:moveTo>
                  <a:lnTo>
                    <a:pt x="21600" y="21043"/>
                  </a:lnTo>
                  <a:lnTo>
                    <a:pt x="20758" y="21043"/>
                  </a:lnTo>
                  <a:lnTo>
                    <a:pt x="20758" y="418"/>
                  </a:lnTo>
                  <a:lnTo>
                    <a:pt x="21600" y="418"/>
                  </a:lnTo>
                  <a:close/>
                  <a:moveTo>
                    <a:pt x="21600" y="21043"/>
                  </a:moveTo>
                  <a:lnTo>
                    <a:pt x="21600" y="21461"/>
                  </a:lnTo>
                  <a:lnTo>
                    <a:pt x="21179" y="21461"/>
                  </a:lnTo>
                  <a:lnTo>
                    <a:pt x="21179" y="21043"/>
                  </a:lnTo>
                  <a:lnTo>
                    <a:pt x="21600" y="2104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6" name="Freeform 207"/>
            <p:cNvSpPr/>
            <p:nvPr/>
          </p:nvSpPr>
          <p:spPr>
            <a:xfrm>
              <a:off x="2217737" y="1511629"/>
              <a:ext cx="236539" cy="2060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455" y="2043"/>
                  </a:lnTo>
                  <a:lnTo>
                    <a:pt x="21310" y="4232"/>
                  </a:lnTo>
                  <a:lnTo>
                    <a:pt x="20585" y="6276"/>
                  </a:lnTo>
                  <a:lnTo>
                    <a:pt x="20005" y="8173"/>
                  </a:lnTo>
                  <a:lnTo>
                    <a:pt x="18991" y="10070"/>
                  </a:lnTo>
                  <a:lnTo>
                    <a:pt x="17831" y="11968"/>
                  </a:lnTo>
                  <a:lnTo>
                    <a:pt x="16671" y="13719"/>
                  </a:lnTo>
                  <a:lnTo>
                    <a:pt x="15366" y="15178"/>
                  </a:lnTo>
                  <a:lnTo>
                    <a:pt x="13627" y="16638"/>
                  </a:lnTo>
                  <a:lnTo>
                    <a:pt x="12032" y="17951"/>
                  </a:lnTo>
                  <a:lnTo>
                    <a:pt x="10293" y="18973"/>
                  </a:lnTo>
                  <a:lnTo>
                    <a:pt x="8408" y="19849"/>
                  </a:lnTo>
                  <a:lnTo>
                    <a:pt x="6523" y="20432"/>
                  </a:lnTo>
                  <a:lnTo>
                    <a:pt x="4349" y="21162"/>
                  </a:lnTo>
                  <a:lnTo>
                    <a:pt x="2319" y="21600"/>
                  </a:lnTo>
                  <a:lnTo>
                    <a:pt x="0" y="21600"/>
                  </a:lnTo>
                  <a:lnTo>
                    <a:pt x="0" y="0"/>
                  </a:lnTo>
                  <a:close/>
                </a:path>
              </a:pathLst>
            </a:custGeom>
            <a:solidFill>
              <a:srgbClr val="EA8973"/>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7" name="Freeform 208"/>
            <p:cNvSpPr/>
            <p:nvPr/>
          </p:nvSpPr>
          <p:spPr>
            <a:xfrm>
              <a:off x="2212975" y="1507453"/>
              <a:ext cx="246063" cy="212965"/>
            </a:xfrm>
            <a:custGeom>
              <a:avLst/>
              <a:gdLst/>
              <a:ahLst/>
              <a:cxnLst>
                <a:cxn ang="0">
                  <a:pos x="wd2" y="hd2"/>
                </a:cxn>
                <a:cxn ang="5400000">
                  <a:pos x="wd2" y="hd2"/>
                </a:cxn>
                <a:cxn ang="10800000">
                  <a:pos x="wd2" y="hd2"/>
                </a:cxn>
                <a:cxn ang="16200000">
                  <a:pos x="wd2" y="hd2"/>
                </a:cxn>
              </a:cxnLst>
              <a:rect l="0" t="0" r="r" b="b"/>
              <a:pathLst>
                <a:path w="21600" h="21600" extrusionOk="0">
                  <a:moveTo>
                    <a:pt x="418" y="0"/>
                  </a:moveTo>
                  <a:lnTo>
                    <a:pt x="21182" y="0"/>
                  </a:lnTo>
                  <a:lnTo>
                    <a:pt x="21182" y="706"/>
                  </a:lnTo>
                  <a:lnTo>
                    <a:pt x="418" y="706"/>
                  </a:lnTo>
                  <a:lnTo>
                    <a:pt x="418" y="0"/>
                  </a:lnTo>
                  <a:close/>
                  <a:moveTo>
                    <a:pt x="21182" y="0"/>
                  </a:moveTo>
                  <a:lnTo>
                    <a:pt x="21600" y="0"/>
                  </a:lnTo>
                  <a:lnTo>
                    <a:pt x="21600" y="424"/>
                  </a:lnTo>
                  <a:lnTo>
                    <a:pt x="21182" y="424"/>
                  </a:lnTo>
                  <a:lnTo>
                    <a:pt x="21182" y="0"/>
                  </a:lnTo>
                  <a:close/>
                  <a:moveTo>
                    <a:pt x="21600" y="424"/>
                  </a:moveTo>
                  <a:lnTo>
                    <a:pt x="21461" y="2400"/>
                  </a:lnTo>
                  <a:lnTo>
                    <a:pt x="21182" y="4659"/>
                  </a:lnTo>
                  <a:lnTo>
                    <a:pt x="20625" y="6776"/>
                  </a:lnTo>
                  <a:lnTo>
                    <a:pt x="18952" y="10447"/>
                  </a:lnTo>
                  <a:lnTo>
                    <a:pt x="17977" y="12282"/>
                  </a:lnTo>
                  <a:lnTo>
                    <a:pt x="16723" y="13835"/>
                  </a:lnTo>
                  <a:lnTo>
                    <a:pt x="15329" y="15529"/>
                  </a:lnTo>
                  <a:lnTo>
                    <a:pt x="14772" y="14965"/>
                  </a:lnTo>
                  <a:lnTo>
                    <a:pt x="16165" y="13271"/>
                  </a:lnTo>
                  <a:lnTo>
                    <a:pt x="17141" y="11859"/>
                  </a:lnTo>
                  <a:lnTo>
                    <a:pt x="18255" y="10024"/>
                  </a:lnTo>
                  <a:lnTo>
                    <a:pt x="19231" y="8329"/>
                  </a:lnTo>
                  <a:lnTo>
                    <a:pt x="19788" y="6353"/>
                  </a:lnTo>
                  <a:lnTo>
                    <a:pt x="20206" y="4518"/>
                  </a:lnTo>
                  <a:lnTo>
                    <a:pt x="20625" y="2400"/>
                  </a:lnTo>
                  <a:lnTo>
                    <a:pt x="20625" y="424"/>
                  </a:lnTo>
                  <a:lnTo>
                    <a:pt x="21600" y="424"/>
                  </a:lnTo>
                  <a:close/>
                  <a:moveTo>
                    <a:pt x="15329" y="15529"/>
                  </a:moveTo>
                  <a:lnTo>
                    <a:pt x="13935" y="16800"/>
                  </a:lnTo>
                  <a:lnTo>
                    <a:pt x="12403" y="17929"/>
                  </a:lnTo>
                  <a:lnTo>
                    <a:pt x="10591" y="19200"/>
                  </a:lnTo>
                  <a:lnTo>
                    <a:pt x="8640" y="20047"/>
                  </a:lnTo>
                  <a:lnTo>
                    <a:pt x="6689" y="20612"/>
                  </a:lnTo>
                  <a:lnTo>
                    <a:pt x="4599" y="21318"/>
                  </a:lnTo>
                  <a:lnTo>
                    <a:pt x="2648" y="21600"/>
                  </a:lnTo>
                  <a:lnTo>
                    <a:pt x="418" y="21600"/>
                  </a:lnTo>
                  <a:lnTo>
                    <a:pt x="418" y="20894"/>
                  </a:lnTo>
                  <a:lnTo>
                    <a:pt x="2369" y="20612"/>
                  </a:lnTo>
                  <a:lnTo>
                    <a:pt x="4459" y="20471"/>
                  </a:lnTo>
                  <a:lnTo>
                    <a:pt x="6550" y="19765"/>
                  </a:lnTo>
                  <a:lnTo>
                    <a:pt x="8361" y="19200"/>
                  </a:lnTo>
                  <a:lnTo>
                    <a:pt x="10173" y="18353"/>
                  </a:lnTo>
                  <a:lnTo>
                    <a:pt x="11706" y="17365"/>
                  </a:lnTo>
                  <a:lnTo>
                    <a:pt x="13378" y="16094"/>
                  </a:lnTo>
                  <a:lnTo>
                    <a:pt x="14772" y="14965"/>
                  </a:lnTo>
                  <a:lnTo>
                    <a:pt x="15329" y="15529"/>
                  </a:lnTo>
                  <a:close/>
                  <a:moveTo>
                    <a:pt x="418" y="21600"/>
                  </a:moveTo>
                  <a:lnTo>
                    <a:pt x="0" y="21600"/>
                  </a:lnTo>
                  <a:lnTo>
                    <a:pt x="0" y="21318"/>
                  </a:lnTo>
                  <a:lnTo>
                    <a:pt x="418" y="21318"/>
                  </a:lnTo>
                  <a:lnTo>
                    <a:pt x="418" y="21600"/>
                  </a:lnTo>
                  <a:close/>
                  <a:moveTo>
                    <a:pt x="0" y="21318"/>
                  </a:moveTo>
                  <a:lnTo>
                    <a:pt x="0" y="424"/>
                  </a:lnTo>
                  <a:lnTo>
                    <a:pt x="836" y="424"/>
                  </a:lnTo>
                  <a:lnTo>
                    <a:pt x="836" y="21318"/>
                  </a:lnTo>
                  <a:lnTo>
                    <a:pt x="0" y="21318"/>
                  </a:lnTo>
                  <a:close/>
                  <a:moveTo>
                    <a:pt x="0" y="424"/>
                  </a:moveTo>
                  <a:lnTo>
                    <a:pt x="0" y="0"/>
                  </a:lnTo>
                  <a:lnTo>
                    <a:pt x="418" y="0"/>
                  </a:lnTo>
                  <a:lnTo>
                    <a:pt x="418" y="424"/>
                  </a:lnTo>
                  <a:lnTo>
                    <a:pt x="0" y="424"/>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8" name="Freeform 209"/>
            <p:cNvSpPr/>
            <p:nvPr/>
          </p:nvSpPr>
          <p:spPr>
            <a:xfrm>
              <a:off x="1982787" y="1508845"/>
              <a:ext cx="234951" cy="2087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19265" y="21312"/>
                  </a:lnTo>
                  <a:lnTo>
                    <a:pt x="17222" y="21168"/>
                  </a:lnTo>
                  <a:lnTo>
                    <a:pt x="15032" y="20448"/>
                  </a:lnTo>
                  <a:lnTo>
                    <a:pt x="13135" y="19872"/>
                  </a:lnTo>
                  <a:lnTo>
                    <a:pt x="11238" y="18864"/>
                  </a:lnTo>
                  <a:lnTo>
                    <a:pt x="9486" y="17712"/>
                  </a:lnTo>
                  <a:lnTo>
                    <a:pt x="7881" y="16560"/>
                  </a:lnTo>
                  <a:lnTo>
                    <a:pt x="6422" y="15264"/>
                  </a:lnTo>
                  <a:lnTo>
                    <a:pt x="4816" y="13536"/>
                  </a:lnTo>
                  <a:lnTo>
                    <a:pt x="3649" y="12096"/>
                  </a:lnTo>
                  <a:lnTo>
                    <a:pt x="2481" y="10224"/>
                  </a:lnTo>
                  <a:lnTo>
                    <a:pt x="1751" y="8352"/>
                  </a:lnTo>
                  <a:lnTo>
                    <a:pt x="876" y="6480"/>
                  </a:lnTo>
                  <a:lnTo>
                    <a:pt x="438" y="4464"/>
                  </a:lnTo>
                  <a:lnTo>
                    <a:pt x="0" y="2304"/>
                  </a:lnTo>
                  <a:lnTo>
                    <a:pt x="0" y="0"/>
                  </a:lnTo>
                  <a:lnTo>
                    <a:pt x="21600" y="0"/>
                  </a:lnTo>
                  <a:close/>
                </a:path>
              </a:pathLst>
            </a:custGeom>
            <a:solidFill>
              <a:srgbClr val="61BB9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79" name="Freeform 210"/>
            <p:cNvSpPr/>
            <p:nvPr/>
          </p:nvSpPr>
          <p:spPr>
            <a:xfrm>
              <a:off x="1978025" y="1504669"/>
              <a:ext cx="244476" cy="215749"/>
            </a:xfrm>
            <a:custGeom>
              <a:avLst/>
              <a:gdLst/>
              <a:ahLst/>
              <a:cxnLst>
                <a:cxn ang="0">
                  <a:pos x="wd2" y="hd2"/>
                </a:cxn>
                <a:cxn ang="5400000">
                  <a:pos x="wd2" y="hd2"/>
                </a:cxn>
                <a:cxn ang="10800000">
                  <a:pos x="wd2" y="hd2"/>
                </a:cxn>
                <a:cxn ang="16200000">
                  <a:pos x="wd2" y="hd2"/>
                </a:cxn>
              </a:cxnLst>
              <a:rect l="0" t="0" r="r" b="b"/>
              <a:pathLst>
                <a:path w="21600" h="21600" extrusionOk="0">
                  <a:moveTo>
                    <a:pt x="21600" y="418"/>
                  </a:moveTo>
                  <a:lnTo>
                    <a:pt x="21600" y="21321"/>
                  </a:lnTo>
                  <a:lnTo>
                    <a:pt x="20758" y="21321"/>
                  </a:lnTo>
                  <a:lnTo>
                    <a:pt x="20758" y="418"/>
                  </a:lnTo>
                  <a:lnTo>
                    <a:pt x="21600" y="418"/>
                  </a:lnTo>
                  <a:close/>
                  <a:moveTo>
                    <a:pt x="21600" y="21321"/>
                  </a:moveTo>
                  <a:lnTo>
                    <a:pt x="21600" y="21600"/>
                  </a:lnTo>
                  <a:lnTo>
                    <a:pt x="21179" y="21600"/>
                  </a:lnTo>
                  <a:lnTo>
                    <a:pt x="21179" y="21321"/>
                  </a:lnTo>
                  <a:lnTo>
                    <a:pt x="21600" y="21321"/>
                  </a:lnTo>
                  <a:close/>
                  <a:moveTo>
                    <a:pt x="21179" y="21600"/>
                  </a:moveTo>
                  <a:lnTo>
                    <a:pt x="18935" y="21461"/>
                  </a:lnTo>
                  <a:lnTo>
                    <a:pt x="16971" y="21321"/>
                  </a:lnTo>
                  <a:lnTo>
                    <a:pt x="14868" y="20625"/>
                  </a:lnTo>
                  <a:lnTo>
                    <a:pt x="12764" y="20067"/>
                  </a:lnTo>
                  <a:lnTo>
                    <a:pt x="10940" y="19092"/>
                  </a:lnTo>
                  <a:lnTo>
                    <a:pt x="9397" y="17977"/>
                  </a:lnTo>
                  <a:lnTo>
                    <a:pt x="7714" y="16862"/>
                  </a:lnTo>
                  <a:lnTo>
                    <a:pt x="6171" y="15329"/>
                  </a:lnTo>
                  <a:lnTo>
                    <a:pt x="6732" y="14772"/>
                  </a:lnTo>
                  <a:lnTo>
                    <a:pt x="8135" y="16165"/>
                  </a:lnTo>
                  <a:lnTo>
                    <a:pt x="9818" y="17419"/>
                  </a:lnTo>
                  <a:lnTo>
                    <a:pt x="11361" y="18395"/>
                  </a:lnTo>
                  <a:lnTo>
                    <a:pt x="13184" y="19231"/>
                  </a:lnTo>
                  <a:lnTo>
                    <a:pt x="15008" y="19788"/>
                  </a:lnTo>
                  <a:lnTo>
                    <a:pt x="17112" y="20485"/>
                  </a:lnTo>
                  <a:lnTo>
                    <a:pt x="19075" y="20625"/>
                  </a:lnTo>
                  <a:lnTo>
                    <a:pt x="21179" y="20903"/>
                  </a:lnTo>
                  <a:lnTo>
                    <a:pt x="21179" y="21600"/>
                  </a:lnTo>
                  <a:close/>
                  <a:moveTo>
                    <a:pt x="6171" y="15329"/>
                  </a:moveTo>
                  <a:lnTo>
                    <a:pt x="4629" y="13935"/>
                  </a:lnTo>
                  <a:lnTo>
                    <a:pt x="3506" y="12403"/>
                  </a:lnTo>
                  <a:lnTo>
                    <a:pt x="2525" y="10591"/>
                  </a:lnTo>
                  <a:lnTo>
                    <a:pt x="1683" y="8779"/>
                  </a:lnTo>
                  <a:lnTo>
                    <a:pt x="842" y="6689"/>
                  </a:lnTo>
                  <a:lnTo>
                    <a:pt x="421" y="4738"/>
                  </a:lnTo>
                  <a:lnTo>
                    <a:pt x="0" y="2648"/>
                  </a:lnTo>
                  <a:lnTo>
                    <a:pt x="0" y="418"/>
                  </a:lnTo>
                  <a:lnTo>
                    <a:pt x="842" y="418"/>
                  </a:lnTo>
                  <a:lnTo>
                    <a:pt x="842" y="2648"/>
                  </a:lnTo>
                  <a:lnTo>
                    <a:pt x="1262" y="4738"/>
                  </a:lnTo>
                  <a:lnTo>
                    <a:pt x="1683" y="6550"/>
                  </a:lnTo>
                  <a:lnTo>
                    <a:pt x="2525" y="8361"/>
                  </a:lnTo>
                  <a:lnTo>
                    <a:pt x="3226" y="10173"/>
                  </a:lnTo>
                  <a:lnTo>
                    <a:pt x="4348" y="11706"/>
                  </a:lnTo>
                  <a:lnTo>
                    <a:pt x="5470" y="13378"/>
                  </a:lnTo>
                  <a:lnTo>
                    <a:pt x="6732" y="14772"/>
                  </a:lnTo>
                  <a:lnTo>
                    <a:pt x="6171" y="15329"/>
                  </a:lnTo>
                  <a:close/>
                  <a:moveTo>
                    <a:pt x="0" y="418"/>
                  </a:moveTo>
                  <a:lnTo>
                    <a:pt x="0" y="0"/>
                  </a:lnTo>
                  <a:lnTo>
                    <a:pt x="421" y="0"/>
                  </a:lnTo>
                  <a:lnTo>
                    <a:pt x="421" y="418"/>
                  </a:lnTo>
                  <a:lnTo>
                    <a:pt x="0" y="418"/>
                  </a:lnTo>
                  <a:close/>
                  <a:moveTo>
                    <a:pt x="421" y="0"/>
                  </a:moveTo>
                  <a:lnTo>
                    <a:pt x="21179" y="0"/>
                  </a:lnTo>
                  <a:lnTo>
                    <a:pt x="21179" y="836"/>
                  </a:lnTo>
                  <a:lnTo>
                    <a:pt x="421" y="836"/>
                  </a:lnTo>
                  <a:lnTo>
                    <a:pt x="421" y="0"/>
                  </a:lnTo>
                  <a:close/>
                  <a:moveTo>
                    <a:pt x="21179" y="0"/>
                  </a:moveTo>
                  <a:lnTo>
                    <a:pt x="21600" y="0"/>
                  </a:lnTo>
                  <a:lnTo>
                    <a:pt x="21600" y="418"/>
                  </a:lnTo>
                  <a:lnTo>
                    <a:pt x="21179" y="418"/>
                  </a:lnTo>
                  <a:lnTo>
                    <a:pt x="21179"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0" name="Freeform 211"/>
            <p:cNvSpPr/>
            <p:nvPr/>
          </p:nvSpPr>
          <p:spPr>
            <a:xfrm>
              <a:off x="2217737" y="1302840"/>
              <a:ext cx="236539" cy="2087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319" y="288"/>
                  </a:lnTo>
                  <a:lnTo>
                    <a:pt x="4349" y="432"/>
                  </a:lnTo>
                  <a:lnTo>
                    <a:pt x="6379" y="1008"/>
                  </a:lnTo>
                  <a:lnTo>
                    <a:pt x="8408" y="1728"/>
                  </a:lnTo>
                  <a:lnTo>
                    <a:pt x="10293" y="2736"/>
                  </a:lnTo>
                  <a:lnTo>
                    <a:pt x="12032" y="3744"/>
                  </a:lnTo>
                  <a:lnTo>
                    <a:pt x="13627" y="5040"/>
                  </a:lnTo>
                  <a:lnTo>
                    <a:pt x="15077" y="6336"/>
                  </a:lnTo>
                  <a:lnTo>
                    <a:pt x="16671" y="7776"/>
                  </a:lnTo>
                  <a:lnTo>
                    <a:pt x="17831" y="9360"/>
                  </a:lnTo>
                  <a:lnTo>
                    <a:pt x="18991" y="11232"/>
                  </a:lnTo>
                  <a:lnTo>
                    <a:pt x="19715" y="13248"/>
                  </a:lnTo>
                  <a:lnTo>
                    <a:pt x="20585" y="15120"/>
                  </a:lnTo>
                  <a:lnTo>
                    <a:pt x="21020" y="17136"/>
                  </a:lnTo>
                  <a:lnTo>
                    <a:pt x="21455" y="19296"/>
                  </a:lnTo>
                  <a:lnTo>
                    <a:pt x="21600" y="21312"/>
                  </a:lnTo>
                  <a:lnTo>
                    <a:pt x="0" y="21600"/>
                  </a:lnTo>
                  <a:close/>
                </a:path>
              </a:pathLst>
            </a:custGeom>
            <a:solidFill>
              <a:srgbClr val="FFFA8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1" name="Freeform 212"/>
            <p:cNvSpPr/>
            <p:nvPr/>
          </p:nvSpPr>
          <p:spPr>
            <a:xfrm>
              <a:off x="2212975" y="1298664"/>
              <a:ext cx="246063" cy="215749"/>
            </a:xfrm>
            <a:custGeom>
              <a:avLst/>
              <a:gdLst/>
              <a:ahLst/>
              <a:cxnLst>
                <a:cxn ang="0">
                  <a:pos x="wd2" y="hd2"/>
                </a:cxn>
                <a:cxn ang="5400000">
                  <a:pos x="wd2" y="hd2"/>
                </a:cxn>
                <a:cxn ang="10800000">
                  <a:pos x="wd2" y="hd2"/>
                </a:cxn>
                <a:cxn ang="16200000">
                  <a:pos x="wd2" y="hd2"/>
                </a:cxn>
              </a:cxnLst>
              <a:rect l="0" t="0" r="r" b="b"/>
              <a:pathLst>
                <a:path w="21600" h="21600" extrusionOk="0">
                  <a:moveTo>
                    <a:pt x="0" y="21321"/>
                  </a:moveTo>
                  <a:lnTo>
                    <a:pt x="0" y="418"/>
                  </a:lnTo>
                  <a:lnTo>
                    <a:pt x="836" y="418"/>
                  </a:lnTo>
                  <a:lnTo>
                    <a:pt x="836" y="21321"/>
                  </a:lnTo>
                  <a:lnTo>
                    <a:pt x="0" y="21321"/>
                  </a:lnTo>
                  <a:close/>
                  <a:moveTo>
                    <a:pt x="0" y="418"/>
                  </a:moveTo>
                  <a:lnTo>
                    <a:pt x="0" y="0"/>
                  </a:lnTo>
                  <a:lnTo>
                    <a:pt x="418" y="0"/>
                  </a:lnTo>
                  <a:lnTo>
                    <a:pt x="418" y="418"/>
                  </a:lnTo>
                  <a:lnTo>
                    <a:pt x="0" y="418"/>
                  </a:lnTo>
                  <a:close/>
                  <a:moveTo>
                    <a:pt x="418" y="0"/>
                  </a:moveTo>
                  <a:lnTo>
                    <a:pt x="2648" y="279"/>
                  </a:lnTo>
                  <a:lnTo>
                    <a:pt x="4599" y="418"/>
                  </a:lnTo>
                  <a:lnTo>
                    <a:pt x="6689" y="975"/>
                  </a:lnTo>
                  <a:lnTo>
                    <a:pt x="8640" y="1672"/>
                  </a:lnTo>
                  <a:lnTo>
                    <a:pt x="10591" y="2648"/>
                  </a:lnTo>
                  <a:lnTo>
                    <a:pt x="12124" y="3623"/>
                  </a:lnTo>
                  <a:lnTo>
                    <a:pt x="13796" y="4877"/>
                  </a:lnTo>
                  <a:lnTo>
                    <a:pt x="15329" y="6271"/>
                  </a:lnTo>
                  <a:lnTo>
                    <a:pt x="14772" y="6968"/>
                  </a:lnTo>
                  <a:lnTo>
                    <a:pt x="13378" y="5435"/>
                  </a:lnTo>
                  <a:lnTo>
                    <a:pt x="11706" y="4320"/>
                  </a:lnTo>
                  <a:lnTo>
                    <a:pt x="10173" y="3205"/>
                  </a:lnTo>
                  <a:lnTo>
                    <a:pt x="6550" y="1812"/>
                  </a:lnTo>
                  <a:lnTo>
                    <a:pt x="4459" y="1254"/>
                  </a:lnTo>
                  <a:lnTo>
                    <a:pt x="2369" y="975"/>
                  </a:lnTo>
                  <a:lnTo>
                    <a:pt x="418" y="836"/>
                  </a:lnTo>
                  <a:lnTo>
                    <a:pt x="418" y="0"/>
                  </a:lnTo>
                  <a:close/>
                  <a:moveTo>
                    <a:pt x="15329" y="6271"/>
                  </a:moveTo>
                  <a:lnTo>
                    <a:pt x="16723" y="7665"/>
                  </a:lnTo>
                  <a:lnTo>
                    <a:pt x="17977" y="9337"/>
                  </a:lnTo>
                  <a:lnTo>
                    <a:pt x="18952" y="11148"/>
                  </a:lnTo>
                  <a:lnTo>
                    <a:pt x="20625" y="14772"/>
                  </a:lnTo>
                  <a:lnTo>
                    <a:pt x="21182" y="16862"/>
                  </a:lnTo>
                  <a:lnTo>
                    <a:pt x="21461" y="19092"/>
                  </a:lnTo>
                  <a:lnTo>
                    <a:pt x="21600" y="21043"/>
                  </a:lnTo>
                  <a:lnTo>
                    <a:pt x="20625" y="21043"/>
                  </a:lnTo>
                  <a:lnTo>
                    <a:pt x="20625" y="19092"/>
                  </a:lnTo>
                  <a:lnTo>
                    <a:pt x="20206" y="17001"/>
                  </a:lnTo>
                  <a:lnTo>
                    <a:pt x="19788" y="15190"/>
                  </a:lnTo>
                  <a:lnTo>
                    <a:pt x="19231" y="13378"/>
                  </a:lnTo>
                  <a:lnTo>
                    <a:pt x="18255" y="11566"/>
                  </a:lnTo>
                  <a:lnTo>
                    <a:pt x="17141" y="9894"/>
                  </a:lnTo>
                  <a:lnTo>
                    <a:pt x="16026" y="8361"/>
                  </a:lnTo>
                  <a:lnTo>
                    <a:pt x="14772" y="6968"/>
                  </a:lnTo>
                  <a:lnTo>
                    <a:pt x="15329" y="6271"/>
                  </a:lnTo>
                  <a:close/>
                  <a:moveTo>
                    <a:pt x="21600" y="21043"/>
                  </a:moveTo>
                  <a:lnTo>
                    <a:pt x="21600" y="21461"/>
                  </a:lnTo>
                  <a:lnTo>
                    <a:pt x="21182" y="21461"/>
                  </a:lnTo>
                  <a:lnTo>
                    <a:pt x="21182" y="21043"/>
                  </a:lnTo>
                  <a:lnTo>
                    <a:pt x="21600" y="21043"/>
                  </a:lnTo>
                  <a:close/>
                  <a:moveTo>
                    <a:pt x="21182" y="21461"/>
                  </a:moveTo>
                  <a:lnTo>
                    <a:pt x="418" y="21600"/>
                  </a:lnTo>
                  <a:lnTo>
                    <a:pt x="418" y="20903"/>
                  </a:lnTo>
                  <a:lnTo>
                    <a:pt x="21182" y="20625"/>
                  </a:lnTo>
                  <a:lnTo>
                    <a:pt x="21182" y="21461"/>
                  </a:lnTo>
                  <a:close/>
                  <a:moveTo>
                    <a:pt x="418" y="21600"/>
                  </a:moveTo>
                  <a:lnTo>
                    <a:pt x="0" y="21600"/>
                  </a:lnTo>
                  <a:lnTo>
                    <a:pt x="0" y="21321"/>
                  </a:lnTo>
                  <a:lnTo>
                    <a:pt x="418" y="21321"/>
                  </a:lnTo>
                  <a:lnTo>
                    <a:pt x="418" y="216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2" name="Rectangle 213"/>
            <p:cNvSpPr/>
            <p:nvPr/>
          </p:nvSpPr>
          <p:spPr>
            <a:xfrm>
              <a:off x="2208212" y="904750"/>
              <a:ext cx="19050" cy="1208190"/>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3" name="Rectangle 214"/>
            <p:cNvSpPr/>
            <p:nvPr/>
          </p:nvSpPr>
          <p:spPr>
            <a:xfrm>
              <a:off x="1528762" y="1500378"/>
              <a:ext cx="1374776" cy="16934"/>
            </a:xfrm>
            <a:prstGeom prst="rect">
              <a:avLst/>
            </a:pr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4" name="Freeform 215"/>
            <p:cNvSpPr/>
            <p:nvPr/>
          </p:nvSpPr>
          <p:spPr>
            <a:xfrm>
              <a:off x="1727200" y="1081524"/>
              <a:ext cx="979488" cy="856034"/>
            </a:xfrm>
            <a:custGeom>
              <a:avLst/>
              <a:gdLst/>
              <a:ahLst/>
              <a:cxnLst>
                <a:cxn ang="0">
                  <a:pos x="wd2" y="hd2"/>
                </a:cxn>
                <a:cxn ang="5400000">
                  <a:pos x="wd2" y="hd2"/>
                </a:cxn>
                <a:cxn ang="10800000">
                  <a:pos x="wd2" y="hd2"/>
                </a:cxn>
                <a:cxn ang="16200000">
                  <a:pos x="wd2" y="hd2"/>
                </a:cxn>
              </a:cxnLst>
              <a:rect l="0" t="0" r="r" b="b"/>
              <a:pathLst>
                <a:path w="21600" h="21600" extrusionOk="0">
                  <a:moveTo>
                    <a:pt x="21600" y="140"/>
                  </a:moveTo>
                  <a:lnTo>
                    <a:pt x="140" y="21600"/>
                  </a:lnTo>
                  <a:lnTo>
                    <a:pt x="0" y="21424"/>
                  </a:lnTo>
                  <a:lnTo>
                    <a:pt x="21425" y="0"/>
                  </a:lnTo>
                  <a:lnTo>
                    <a:pt x="21600" y="14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5" name="Freeform 216"/>
            <p:cNvSpPr/>
            <p:nvPr/>
          </p:nvSpPr>
          <p:spPr>
            <a:xfrm>
              <a:off x="1727200" y="1081524"/>
              <a:ext cx="982663" cy="856034"/>
            </a:xfrm>
            <a:custGeom>
              <a:avLst/>
              <a:gdLst/>
              <a:ahLst/>
              <a:cxnLst>
                <a:cxn ang="0">
                  <a:pos x="wd2" y="hd2"/>
                </a:cxn>
                <a:cxn ang="5400000">
                  <a:pos x="wd2" y="hd2"/>
                </a:cxn>
                <a:cxn ang="10800000">
                  <a:pos x="wd2" y="hd2"/>
                </a:cxn>
                <a:cxn ang="16200000">
                  <a:pos x="wd2" y="hd2"/>
                </a:cxn>
              </a:cxnLst>
              <a:rect l="0" t="0" r="r" b="b"/>
              <a:pathLst>
                <a:path w="21600" h="21600" extrusionOk="0">
                  <a:moveTo>
                    <a:pt x="140" y="0"/>
                  </a:moveTo>
                  <a:lnTo>
                    <a:pt x="21600" y="21424"/>
                  </a:lnTo>
                  <a:lnTo>
                    <a:pt x="21460" y="21600"/>
                  </a:lnTo>
                  <a:lnTo>
                    <a:pt x="0" y="140"/>
                  </a:lnTo>
                  <a:lnTo>
                    <a:pt x="14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6" name="Freeform 217"/>
            <p:cNvSpPr/>
            <p:nvPr/>
          </p:nvSpPr>
          <p:spPr>
            <a:xfrm>
              <a:off x="1865312" y="1205405"/>
              <a:ext cx="515939" cy="56790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93" y="21600"/>
                  </a:lnTo>
                  <a:lnTo>
                    <a:pt x="20537" y="16306"/>
                  </a:lnTo>
                  <a:lnTo>
                    <a:pt x="21600" y="6194"/>
                  </a:lnTo>
                  <a:lnTo>
                    <a:pt x="0" y="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7" name="Freeform 218"/>
            <p:cNvSpPr/>
            <p:nvPr/>
          </p:nvSpPr>
          <p:spPr>
            <a:xfrm>
              <a:off x="1854200" y="1194270"/>
              <a:ext cx="536576" cy="591569"/>
            </a:xfrm>
            <a:custGeom>
              <a:avLst/>
              <a:gdLst/>
              <a:ahLst/>
              <a:cxnLst>
                <a:cxn ang="0">
                  <a:pos x="wd2" y="hd2"/>
                </a:cxn>
                <a:cxn ang="5400000">
                  <a:pos x="wd2" y="hd2"/>
                </a:cxn>
                <a:cxn ang="10800000">
                  <a:pos x="wd2" y="hd2"/>
                </a:cxn>
                <a:cxn ang="16200000">
                  <a:pos x="wd2" y="hd2"/>
                </a:cxn>
              </a:cxnLst>
              <a:rect l="0" t="0" r="r" b="b"/>
              <a:pathLst>
                <a:path w="21600" h="21600" extrusionOk="0">
                  <a:moveTo>
                    <a:pt x="831" y="407"/>
                  </a:moveTo>
                  <a:lnTo>
                    <a:pt x="2940" y="21092"/>
                  </a:lnTo>
                  <a:lnTo>
                    <a:pt x="2237" y="21143"/>
                  </a:lnTo>
                  <a:lnTo>
                    <a:pt x="0" y="407"/>
                  </a:lnTo>
                  <a:lnTo>
                    <a:pt x="831" y="407"/>
                  </a:lnTo>
                  <a:close/>
                  <a:moveTo>
                    <a:pt x="2748" y="21448"/>
                  </a:moveTo>
                  <a:lnTo>
                    <a:pt x="2301" y="21600"/>
                  </a:lnTo>
                  <a:lnTo>
                    <a:pt x="2237" y="21143"/>
                  </a:lnTo>
                  <a:lnTo>
                    <a:pt x="2556" y="21143"/>
                  </a:lnTo>
                  <a:lnTo>
                    <a:pt x="2748" y="21448"/>
                  </a:lnTo>
                  <a:close/>
                  <a:moveTo>
                    <a:pt x="2492" y="20838"/>
                  </a:moveTo>
                  <a:lnTo>
                    <a:pt x="20002" y="15755"/>
                  </a:lnTo>
                  <a:lnTo>
                    <a:pt x="20258" y="16365"/>
                  </a:lnTo>
                  <a:lnTo>
                    <a:pt x="2748" y="21448"/>
                  </a:lnTo>
                  <a:lnTo>
                    <a:pt x="2492" y="20838"/>
                  </a:lnTo>
                  <a:close/>
                  <a:moveTo>
                    <a:pt x="20578" y="16060"/>
                  </a:moveTo>
                  <a:lnTo>
                    <a:pt x="20578" y="16264"/>
                  </a:lnTo>
                  <a:lnTo>
                    <a:pt x="20258" y="16365"/>
                  </a:lnTo>
                  <a:lnTo>
                    <a:pt x="20194" y="16060"/>
                  </a:lnTo>
                  <a:lnTo>
                    <a:pt x="20578" y="16060"/>
                  </a:lnTo>
                  <a:close/>
                  <a:moveTo>
                    <a:pt x="19747" y="16009"/>
                  </a:moveTo>
                  <a:lnTo>
                    <a:pt x="20833" y="6353"/>
                  </a:lnTo>
                  <a:lnTo>
                    <a:pt x="21600" y="6353"/>
                  </a:lnTo>
                  <a:lnTo>
                    <a:pt x="20578" y="16060"/>
                  </a:lnTo>
                  <a:lnTo>
                    <a:pt x="19747" y="16009"/>
                  </a:lnTo>
                  <a:close/>
                  <a:moveTo>
                    <a:pt x="21280" y="6048"/>
                  </a:moveTo>
                  <a:lnTo>
                    <a:pt x="21600" y="6099"/>
                  </a:lnTo>
                  <a:lnTo>
                    <a:pt x="21600" y="6353"/>
                  </a:lnTo>
                  <a:lnTo>
                    <a:pt x="21217" y="6353"/>
                  </a:lnTo>
                  <a:lnTo>
                    <a:pt x="21280" y="6048"/>
                  </a:lnTo>
                  <a:close/>
                  <a:moveTo>
                    <a:pt x="21025" y="6607"/>
                  </a:moveTo>
                  <a:lnTo>
                    <a:pt x="256" y="712"/>
                  </a:lnTo>
                  <a:lnTo>
                    <a:pt x="511" y="152"/>
                  </a:lnTo>
                  <a:lnTo>
                    <a:pt x="21280" y="6048"/>
                  </a:lnTo>
                  <a:lnTo>
                    <a:pt x="21025" y="6607"/>
                  </a:lnTo>
                  <a:close/>
                  <a:moveTo>
                    <a:pt x="0" y="407"/>
                  </a:moveTo>
                  <a:lnTo>
                    <a:pt x="0" y="0"/>
                  </a:lnTo>
                  <a:lnTo>
                    <a:pt x="511" y="152"/>
                  </a:lnTo>
                  <a:lnTo>
                    <a:pt x="447" y="407"/>
                  </a:lnTo>
                  <a:lnTo>
                    <a:pt x="0" y="407"/>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8" name="Freeform 219"/>
            <p:cNvSpPr/>
            <p:nvPr/>
          </p:nvSpPr>
          <p:spPr>
            <a:xfrm>
              <a:off x="3889375" y="2538868"/>
              <a:ext cx="795338" cy="8727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85" y="21600"/>
                  </a:lnTo>
                  <a:lnTo>
                    <a:pt x="20522" y="16295"/>
                  </a:lnTo>
                  <a:lnTo>
                    <a:pt x="21600" y="6167"/>
                  </a:lnTo>
                  <a:lnTo>
                    <a:pt x="0" y="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89" name="Freeform 220"/>
            <p:cNvSpPr/>
            <p:nvPr/>
          </p:nvSpPr>
          <p:spPr>
            <a:xfrm>
              <a:off x="3883025" y="2533300"/>
              <a:ext cx="806451" cy="883873"/>
            </a:xfrm>
            <a:custGeom>
              <a:avLst/>
              <a:gdLst/>
              <a:ahLst/>
              <a:cxnLst>
                <a:cxn ang="0">
                  <a:pos x="wd2" y="hd2"/>
                </a:cxn>
                <a:cxn ang="5400000">
                  <a:pos x="wd2" y="hd2"/>
                </a:cxn>
                <a:cxn ang="10800000">
                  <a:pos x="wd2" y="hd2"/>
                </a:cxn>
                <a:cxn ang="16200000">
                  <a:pos x="wd2" y="hd2"/>
                </a:cxn>
              </a:cxnLst>
              <a:rect l="0" t="0" r="r" b="b"/>
              <a:pathLst>
                <a:path w="21600" h="21600" extrusionOk="0">
                  <a:moveTo>
                    <a:pt x="298" y="102"/>
                  </a:moveTo>
                  <a:lnTo>
                    <a:pt x="2509" y="21464"/>
                  </a:lnTo>
                  <a:lnTo>
                    <a:pt x="2296" y="21464"/>
                  </a:lnTo>
                  <a:lnTo>
                    <a:pt x="43" y="136"/>
                  </a:lnTo>
                  <a:lnTo>
                    <a:pt x="298" y="102"/>
                  </a:lnTo>
                  <a:close/>
                  <a:moveTo>
                    <a:pt x="2466" y="21566"/>
                  </a:moveTo>
                  <a:lnTo>
                    <a:pt x="2296" y="21600"/>
                  </a:lnTo>
                  <a:lnTo>
                    <a:pt x="2296" y="21464"/>
                  </a:lnTo>
                  <a:lnTo>
                    <a:pt x="2424" y="21464"/>
                  </a:lnTo>
                  <a:lnTo>
                    <a:pt x="2466" y="21566"/>
                  </a:lnTo>
                  <a:close/>
                  <a:moveTo>
                    <a:pt x="2339" y="21362"/>
                  </a:moveTo>
                  <a:lnTo>
                    <a:pt x="20367" y="16123"/>
                  </a:lnTo>
                  <a:lnTo>
                    <a:pt x="20494" y="16328"/>
                  </a:lnTo>
                  <a:lnTo>
                    <a:pt x="2466" y="21566"/>
                  </a:lnTo>
                  <a:lnTo>
                    <a:pt x="2339" y="21362"/>
                  </a:lnTo>
                  <a:close/>
                  <a:moveTo>
                    <a:pt x="20537" y="16226"/>
                  </a:moveTo>
                  <a:lnTo>
                    <a:pt x="20537" y="16294"/>
                  </a:lnTo>
                  <a:lnTo>
                    <a:pt x="20494" y="16328"/>
                  </a:lnTo>
                  <a:lnTo>
                    <a:pt x="20409" y="16226"/>
                  </a:lnTo>
                  <a:lnTo>
                    <a:pt x="20537" y="16226"/>
                  </a:lnTo>
                  <a:close/>
                  <a:moveTo>
                    <a:pt x="20282" y="16226"/>
                  </a:moveTo>
                  <a:lnTo>
                    <a:pt x="21345" y="6225"/>
                  </a:lnTo>
                  <a:lnTo>
                    <a:pt x="21600" y="6225"/>
                  </a:lnTo>
                  <a:lnTo>
                    <a:pt x="20537" y="16226"/>
                  </a:lnTo>
                  <a:lnTo>
                    <a:pt x="20282" y="16226"/>
                  </a:lnTo>
                  <a:close/>
                  <a:moveTo>
                    <a:pt x="21515" y="6123"/>
                  </a:moveTo>
                  <a:lnTo>
                    <a:pt x="21600" y="6157"/>
                  </a:lnTo>
                  <a:lnTo>
                    <a:pt x="21600" y="6225"/>
                  </a:lnTo>
                  <a:lnTo>
                    <a:pt x="21472" y="6225"/>
                  </a:lnTo>
                  <a:lnTo>
                    <a:pt x="21515" y="6123"/>
                  </a:lnTo>
                  <a:close/>
                  <a:moveTo>
                    <a:pt x="21387" y="6293"/>
                  </a:moveTo>
                  <a:lnTo>
                    <a:pt x="128" y="238"/>
                  </a:lnTo>
                  <a:lnTo>
                    <a:pt x="170" y="34"/>
                  </a:lnTo>
                  <a:lnTo>
                    <a:pt x="21515" y="6123"/>
                  </a:lnTo>
                  <a:lnTo>
                    <a:pt x="21387" y="6293"/>
                  </a:lnTo>
                  <a:close/>
                  <a:moveTo>
                    <a:pt x="43" y="136"/>
                  </a:moveTo>
                  <a:lnTo>
                    <a:pt x="0" y="0"/>
                  </a:lnTo>
                  <a:lnTo>
                    <a:pt x="170" y="34"/>
                  </a:lnTo>
                  <a:lnTo>
                    <a:pt x="170" y="136"/>
                  </a:lnTo>
                  <a:lnTo>
                    <a:pt x="43" y="13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0" name="Freeform 221"/>
            <p:cNvSpPr/>
            <p:nvPr/>
          </p:nvSpPr>
          <p:spPr>
            <a:xfrm>
              <a:off x="4332287" y="2678061"/>
              <a:ext cx="82551" cy="50110"/>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0" y="0"/>
                  </a:lnTo>
                  <a:lnTo>
                    <a:pt x="1246" y="3000"/>
                  </a:lnTo>
                  <a:lnTo>
                    <a:pt x="1662" y="4200"/>
                  </a:lnTo>
                  <a:lnTo>
                    <a:pt x="1662" y="9600"/>
                  </a:lnTo>
                  <a:lnTo>
                    <a:pt x="4154" y="15600"/>
                  </a:lnTo>
                  <a:lnTo>
                    <a:pt x="4154" y="18600"/>
                  </a:lnTo>
                  <a:lnTo>
                    <a:pt x="6646" y="20400"/>
                  </a:lnTo>
                  <a:lnTo>
                    <a:pt x="9138" y="21000"/>
                  </a:lnTo>
                  <a:lnTo>
                    <a:pt x="16615" y="21600"/>
                  </a:lnTo>
                  <a:lnTo>
                    <a:pt x="17862" y="21000"/>
                  </a:lnTo>
                  <a:lnTo>
                    <a:pt x="19108" y="21000"/>
                  </a:lnTo>
                  <a:lnTo>
                    <a:pt x="20354" y="19200"/>
                  </a:lnTo>
                  <a:lnTo>
                    <a:pt x="21185" y="17400"/>
                  </a:lnTo>
                  <a:lnTo>
                    <a:pt x="21185" y="13800"/>
                  </a:lnTo>
                  <a:lnTo>
                    <a:pt x="21600" y="11400"/>
                  </a:lnTo>
                  <a:close/>
                </a:path>
              </a:pathLst>
            </a:custGeom>
            <a:solidFill>
              <a:srgbClr val="D42644"/>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1" name="Freeform 222"/>
            <p:cNvSpPr/>
            <p:nvPr/>
          </p:nvSpPr>
          <p:spPr>
            <a:xfrm>
              <a:off x="4321175" y="2669709"/>
              <a:ext cx="103188" cy="62638"/>
            </a:xfrm>
            <a:custGeom>
              <a:avLst/>
              <a:gdLst/>
              <a:ahLst/>
              <a:cxnLst>
                <a:cxn ang="0">
                  <a:pos x="wd2" y="hd2"/>
                </a:cxn>
                <a:cxn ang="5400000">
                  <a:pos x="wd2" y="hd2"/>
                </a:cxn>
                <a:cxn ang="10800000">
                  <a:pos x="wd2" y="hd2"/>
                </a:cxn>
                <a:cxn ang="16200000">
                  <a:pos x="wd2" y="hd2"/>
                </a:cxn>
              </a:cxnLst>
              <a:rect l="0" t="0" r="r" b="b"/>
              <a:pathLst>
                <a:path w="21600" h="21600" extrusionOk="0">
                  <a:moveTo>
                    <a:pt x="19274" y="13440"/>
                  </a:moveTo>
                  <a:lnTo>
                    <a:pt x="1662" y="4320"/>
                  </a:lnTo>
                  <a:lnTo>
                    <a:pt x="2326" y="1440"/>
                  </a:lnTo>
                  <a:lnTo>
                    <a:pt x="20271" y="10560"/>
                  </a:lnTo>
                  <a:lnTo>
                    <a:pt x="19274" y="13440"/>
                  </a:lnTo>
                  <a:close/>
                  <a:moveTo>
                    <a:pt x="1329" y="3840"/>
                  </a:moveTo>
                  <a:lnTo>
                    <a:pt x="0" y="0"/>
                  </a:lnTo>
                  <a:lnTo>
                    <a:pt x="2326" y="1440"/>
                  </a:lnTo>
                  <a:lnTo>
                    <a:pt x="2326" y="2880"/>
                  </a:lnTo>
                  <a:lnTo>
                    <a:pt x="1329" y="3840"/>
                  </a:lnTo>
                  <a:close/>
                  <a:moveTo>
                    <a:pt x="2658" y="2400"/>
                  </a:moveTo>
                  <a:lnTo>
                    <a:pt x="3655" y="3840"/>
                  </a:lnTo>
                  <a:lnTo>
                    <a:pt x="2658" y="6240"/>
                  </a:lnTo>
                  <a:lnTo>
                    <a:pt x="2326" y="5760"/>
                  </a:lnTo>
                  <a:lnTo>
                    <a:pt x="1329" y="3840"/>
                  </a:lnTo>
                  <a:lnTo>
                    <a:pt x="2658" y="2400"/>
                  </a:lnTo>
                  <a:close/>
                  <a:moveTo>
                    <a:pt x="3655" y="3840"/>
                  </a:moveTo>
                  <a:lnTo>
                    <a:pt x="4652" y="5280"/>
                  </a:lnTo>
                  <a:lnTo>
                    <a:pt x="4652" y="6240"/>
                  </a:lnTo>
                  <a:lnTo>
                    <a:pt x="2658" y="6240"/>
                  </a:lnTo>
                  <a:lnTo>
                    <a:pt x="3655" y="3840"/>
                  </a:lnTo>
                  <a:close/>
                  <a:moveTo>
                    <a:pt x="3323" y="7680"/>
                  </a:moveTo>
                  <a:lnTo>
                    <a:pt x="2658" y="7200"/>
                  </a:lnTo>
                  <a:lnTo>
                    <a:pt x="2658" y="6240"/>
                  </a:lnTo>
                  <a:lnTo>
                    <a:pt x="3655" y="6240"/>
                  </a:lnTo>
                  <a:lnTo>
                    <a:pt x="3323" y="7680"/>
                  </a:lnTo>
                  <a:close/>
                  <a:moveTo>
                    <a:pt x="4652" y="5760"/>
                  </a:moveTo>
                  <a:lnTo>
                    <a:pt x="4652" y="8640"/>
                  </a:lnTo>
                  <a:lnTo>
                    <a:pt x="2658" y="8640"/>
                  </a:lnTo>
                  <a:lnTo>
                    <a:pt x="4652" y="5760"/>
                  </a:lnTo>
                  <a:close/>
                  <a:moveTo>
                    <a:pt x="4652" y="8640"/>
                  </a:moveTo>
                  <a:lnTo>
                    <a:pt x="4652" y="9120"/>
                  </a:lnTo>
                  <a:lnTo>
                    <a:pt x="3323" y="11520"/>
                  </a:lnTo>
                  <a:lnTo>
                    <a:pt x="2658" y="10080"/>
                  </a:lnTo>
                  <a:lnTo>
                    <a:pt x="2658" y="8640"/>
                  </a:lnTo>
                  <a:lnTo>
                    <a:pt x="4652" y="8640"/>
                  </a:lnTo>
                  <a:close/>
                  <a:moveTo>
                    <a:pt x="4652" y="9120"/>
                  </a:moveTo>
                  <a:lnTo>
                    <a:pt x="4652" y="10080"/>
                  </a:lnTo>
                  <a:lnTo>
                    <a:pt x="3655" y="10560"/>
                  </a:lnTo>
                  <a:lnTo>
                    <a:pt x="4652" y="9120"/>
                  </a:lnTo>
                  <a:close/>
                  <a:moveTo>
                    <a:pt x="4652" y="10080"/>
                  </a:moveTo>
                  <a:lnTo>
                    <a:pt x="6646" y="14880"/>
                  </a:lnTo>
                  <a:lnTo>
                    <a:pt x="4652" y="16320"/>
                  </a:lnTo>
                  <a:lnTo>
                    <a:pt x="2658" y="11520"/>
                  </a:lnTo>
                  <a:lnTo>
                    <a:pt x="4652" y="10080"/>
                  </a:lnTo>
                  <a:close/>
                  <a:moveTo>
                    <a:pt x="6646" y="14880"/>
                  </a:moveTo>
                  <a:lnTo>
                    <a:pt x="6646" y="15360"/>
                  </a:lnTo>
                  <a:lnTo>
                    <a:pt x="5649" y="15360"/>
                  </a:lnTo>
                  <a:lnTo>
                    <a:pt x="6646" y="14880"/>
                  </a:lnTo>
                  <a:close/>
                  <a:moveTo>
                    <a:pt x="6646" y="15360"/>
                  </a:moveTo>
                  <a:lnTo>
                    <a:pt x="6646" y="17760"/>
                  </a:lnTo>
                  <a:lnTo>
                    <a:pt x="4652" y="17760"/>
                  </a:lnTo>
                  <a:lnTo>
                    <a:pt x="4652" y="15360"/>
                  </a:lnTo>
                  <a:lnTo>
                    <a:pt x="6646" y="15360"/>
                  </a:lnTo>
                  <a:close/>
                  <a:moveTo>
                    <a:pt x="4652" y="18240"/>
                  </a:moveTo>
                  <a:lnTo>
                    <a:pt x="4652" y="17760"/>
                  </a:lnTo>
                  <a:lnTo>
                    <a:pt x="5649" y="17760"/>
                  </a:lnTo>
                  <a:lnTo>
                    <a:pt x="4652" y="18240"/>
                  </a:lnTo>
                  <a:close/>
                  <a:moveTo>
                    <a:pt x="5982" y="16800"/>
                  </a:moveTo>
                  <a:lnTo>
                    <a:pt x="6978" y="16800"/>
                  </a:lnTo>
                  <a:lnTo>
                    <a:pt x="7975" y="17760"/>
                  </a:lnTo>
                  <a:lnTo>
                    <a:pt x="7643" y="20160"/>
                  </a:lnTo>
                  <a:lnTo>
                    <a:pt x="5982" y="19680"/>
                  </a:lnTo>
                  <a:lnTo>
                    <a:pt x="4652" y="18240"/>
                  </a:lnTo>
                  <a:lnTo>
                    <a:pt x="5982" y="16800"/>
                  </a:lnTo>
                  <a:close/>
                  <a:moveTo>
                    <a:pt x="7975" y="17760"/>
                  </a:moveTo>
                  <a:lnTo>
                    <a:pt x="8972" y="17760"/>
                  </a:lnTo>
                  <a:lnTo>
                    <a:pt x="9969" y="18240"/>
                  </a:lnTo>
                  <a:lnTo>
                    <a:pt x="8972" y="21120"/>
                  </a:lnTo>
                  <a:lnTo>
                    <a:pt x="7975" y="20160"/>
                  </a:lnTo>
                  <a:lnTo>
                    <a:pt x="7643" y="20160"/>
                  </a:lnTo>
                  <a:lnTo>
                    <a:pt x="7975" y="17760"/>
                  </a:lnTo>
                  <a:close/>
                  <a:moveTo>
                    <a:pt x="9637" y="21120"/>
                  </a:moveTo>
                  <a:lnTo>
                    <a:pt x="8972" y="21120"/>
                  </a:lnTo>
                  <a:lnTo>
                    <a:pt x="9637" y="19680"/>
                  </a:lnTo>
                  <a:lnTo>
                    <a:pt x="9637" y="21120"/>
                  </a:lnTo>
                  <a:close/>
                  <a:moveTo>
                    <a:pt x="9637" y="18240"/>
                  </a:moveTo>
                  <a:lnTo>
                    <a:pt x="15618" y="19200"/>
                  </a:lnTo>
                  <a:lnTo>
                    <a:pt x="15618" y="21600"/>
                  </a:lnTo>
                  <a:lnTo>
                    <a:pt x="9637" y="21120"/>
                  </a:lnTo>
                  <a:lnTo>
                    <a:pt x="9637" y="18240"/>
                  </a:lnTo>
                  <a:close/>
                  <a:moveTo>
                    <a:pt x="15618" y="21600"/>
                  </a:moveTo>
                  <a:lnTo>
                    <a:pt x="15618" y="20160"/>
                  </a:lnTo>
                  <a:lnTo>
                    <a:pt x="15618" y="21600"/>
                  </a:lnTo>
                  <a:close/>
                  <a:moveTo>
                    <a:pt x="15618" y="19200"/>
                  </a:moveTo>
                  <a:lnTo>
                    <a:pt x="16615" y="18240"/>
                  </a:lnTo>
                  <a:lnTo>
                    <a:pt x="17280" y="18240"/>
                  </a:lnTo>
                  <a:lnTo>
                    <a:pt x="18277" y="20160"/>
                  </a:lnTo>
                  <a:lnTo>
                    <a:pt x="17280" y="21120"/>
                  </a:lnTo>
                  <a:lnTo>
                    <a:pt x="15618" y="21600"/>
                  </a:lnTo>
                  <a:lnTo>
                    <a:pt x="15618" y="19200"/>
                  </a:lnTo>
                  <a:close/>
                  <a:moveTo>
                    <a:pt x="17280" y="18240"/>
                  </a:moveTo>
                  <a:lnTo>
                    <a:pt x="18277" y="16800"/>
                  </a:lnTo>
                  <a:lnTo>
                    <a:pt x="20271" y="17760"/>
                  </a:lnTo>
                  <a:lnTo>
                    <a:pt x="19606" y="19200"/>
                  </a:lnTo>
                  <a:lnTo>
                    <a:pt x="18277" y="20160"/>
                  </a:lnTo>
                  <a:lnTo>
                    <a:pt x="17280" y="18240"/>
                  </a:lnTo>
                  <a:close/>
                  <a:moveTo>
                    <a:pt x="20271" y="16800"/>
                  </a:moveTo>
                  <a:lnTo>
                    <a:pt x="20271" y="17760"/>
                  </a:lnTo>
                  <a:lnTo>
                    <a:pt x="19274" y="16800"/>
                  </a:lnTo>
                  <a:lnTo>
                    <a:pt x="20271" y="16800"/>
                  </a:lnTo>
                  <a:close/>
                  <a:moveTo>
                    <a:pt x="18277" y="16800"/>
                  </a:moveTo>
                  <a:lnTo>
                    <a:pt x="18277" y="15360"/>
                  </a:lnTo>
                  <a:lnTo>
                    <a:pt x="20271" y="15360"/>
                  </a:lnTo>
                  <a:lnTo>
                    <a:pt x="20271" y="16800"/>
                  </a:lnTo>
                  <a:lnTo>
                    <a:pt x="18277" y="16800"/>
                  </a:lnTo>
                  <a:close/>
                  <a:moveTo>
                    <a:pt x="18277" y="15360"/>
                  </a:moveTo>
                  <a:lnTo>
                    <a:pt x="18277" y="13440"/>
                  </a:lnTo>
                  <a:lnTo>
                    <a:pt x="19274" y="10560"/>
                  </a:lnTo>
                  <a:lnTo>
                    <a:pt x="20271" y="13440"/>
                  </a:lnTo>
                  <a:lnTo>
                    <a:pt x="20271" y="15360"/>
                  </a:lnTo>
                  <a:lnTo>
                    <a:pt x="18277" y="15360"/>
                  </a:lnTo>
                  <a:close/>
                  <a:moveTo>
                    <a:pt x="20271" y="10560"/>
                  </a:moveTo>
                  <a:lnTo>
                    <a:pt x="21600" y="11520"/>
                  </a:lnTo>
                  <a:lnTo>
                    <a:pt x="20271" y="13440"/>
                  </a:lnTo>
                  <a:lnTo>
                    <a:pt x="19606" y="12000"/>
                  </a:lnTo>
                  <a:lnTo>
                    <a:pt x="20271" y="1056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2" name="Freeform 223"/>
            <p:cNvSpPr/>
            <p:nvPr/>
          </p:nvSpPr>
          <p:spPr>
            <a:xfrm>
              <a:off x="4111625" y="2609856"/>
              <a:ext cx="103188" cy="54286"/>
            </a:xfrm>
            <a:custGeom>
              <a:avLst/>
              <a:gdLst/>
              <a:ahLst/>
              <a:cxnLst>
                <a:cxn ang="0">
                  <a:pos x="wd2" y="hd2"/>
                </a:cxn>
                <a:cxn ang="5400000">
                  <a:pos x="wd2" y="hd2"/>
                </a:cxn>
                <a:cxn ang="10800000">
                  <a:pos x="wd2" y="hd2"/>
                </a:cxn>
                <a:cxn ang="16200000">
                  <a:pos x="wd2" y="hd2"/>
                </a:cxn>
              </a:cxnLst>
              <a:rect l="0" t="0" r="r" b="b"/>
              <a:pathLst>
                <a:path w="21600" h="21600" extrusionOk="0">
                  <a:moveTo>
                    <a:pt x="21600" y="12738"/>
                  </a:moveTo>
                  <a:lnTo>
                    <a:pt x="0" y="0"/>
                  </a:lnTo>
                  <a:lnTo>
                    <a:pt x="665" y="1662"/>
                  </a:lnTo>
                  <a:lnTo>
                    <a:pt x="2326" y="3323"/>
                  </a:lnTo>
                  <a:lnTo>
                    <a:pt x="3655" y="4985"/>
                  </a:lnTo>
                  <a:lnTo>
                    <a:pt x="4320" y="7754"/>
                  </a:lnTo>
                  <a:lnTo>
                    <a:pt x="5317" y="9415"/>
                  </a:lnTo>
                  <a:lnTo>
                    <a:pt x="5982" y="12185"/>
                  </a:lnTo>
                  <a:lnTo>
                    <a:pt x="5982" y="14400"/>
                  </a:lnTo>
                  <a:lnTo>
                    <a:pt x="7975" y="17723"/>
                  </a:lnTo>
                  <a:lnTo>
                    <a:pt x="9969" y="21600"/>
                  </a:lnTo>
                  <a:lnTo>
                    <a:pt x="11298" y="21600"/>
                  </a:lnTo>
                  <a:lnTo>
                    <a:pt x="12295" y="21046"/>
                  </a:lnTo>
                  <a:lnTo>
                    <a:pt x="13292" y="19938"/>
                  </a:lnTo>
                  <a:lnTo>
                    <a:pt x="14954" y="16615"/>
                  </a:lnTo>
                  <a:lnTo>
                    <a:pt x="16615" y="17723"/>
                  </a:lnTo>
                  <a:lnTo>
                    <a:pt x="17612" y="16615"/>
                  </a:lnTo>
                  <a:lnTo>
                    <a:pt x="18609" y="16615"/>
                  </a:lnTo>
                  <a:lnTo>
                    <a:pt x="20271" y="16062"/>
                  </a:lnTo>
                  <a:lnTo>
                    <a:pt x="21600" y="14954"/>
                  </a:lnTo>
                  <a:lnTo>
                    <a:pt x="21600" y="12738"/>
                  </a:lnTo>
                  <a:close/>
                </a:path>
              </a:pathLst>
            </a:custGeom>
            <a:solidFill>
              <a:srgbClr val="D42644"/>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3" name="Freeform 224"/>
            <p:cNvSpPr/>
            <p:nvPr/>
          </p:nvSpPr>
          <p:spPr>
            <a:xfrm>
              <a:off x="4083050" y="2605681"/>
              <a:ext cx="146051" cy="62637"/>
            </a:xfrm>
            <a:custGeom>
              <a:avLst/>
              <a:gdLst/>
              <a:ahLst/>
              <a:cxnLst>
                <a:cxn ang="0">
                  <a:pos x="wd2" y="hd2"/>
                </a:cxn>
                <a:cxn ang="5400000">
                  <a:pos x="wd2" y="hd2"/>
                </a:cxn>
                <a:cxn ang="10800000">
                  <a:pos x="wd2" y="hd2"/>
                </a:cxn>
                <a:cxn ang="16200000">
                  <a:pos x="wd2" y="hd2"/>
                </a:cxn>
              </a:cxnLst>
              <a:rect l="0" t="0" r="r" b="b"/>
              <a:pathLst>
                <a:path w="21600" h="21600" extrusionOk="0">
                  <a:moveTo>
                    <a:pt x="19487" y="13920"/>
                  </a:moveTo>
                  <a:lnTo>
                    <a:pt x="4226" y="2880"/>
                  </a:lnTo>
                  <a:lnTo>
                    <a:pt x="4461" y="0"/>
                  </a:lnTo>
                  <a:lnTo>
                    <a:pt x="19722" y="11040"/>
                  </a:lnTo>
                  <a:lnTo>
                    <a:pt x="19487" y="13920"/>
                  </a:lnTo>
                  <a:close/>
                  <a:moveTo>
                    <a:pt x="4226" y="2880"/>
                  </a:moveTo>
                  <a:lnTo>
                    <a:pt x="0" y="0"/>
                  </a:lnTo>
                  <a:lnTo>
                    <a:pt x="4226" y="0"/>
                  </a:lnTo>
                  <a:lnTo>
                    <a:pt x="4226" y="2880"/>
                  </a:lnTo>
                  <a:close/>
                  <a:moveTo>
                    <a:pt x="4226" y="0"/>
                  </a:moveTo>
                  <a:lnTo>
                    <a:pt x="4696" y="480"/>
                  </a:lnTo>
                  <a:lnTo>
                    <a:pt x="5400" y="1920"/>
                  </a:lnTo>
                  <a:lnTo>
                    <a:pt x="4461" y="3360"/>
                  </a:lnTo>
                  <a:lnTo>
                    <a:pt x="4461" y="2880"/>
                  </a:lnTo>
                  <a:lnTo>
                    <a:pt x="4226" y="2880"/>
                  </a:lnTo>
                  <a:lnTo>
                    <a:pt x="4226" y="0"/>
                  </a:lnTo>
                  <a:close/>
                  <a:moveTo>
                    <a:pt x="5400" y="1920"/>
                  </a:moveTo>
                  <a:lnTo>
                    <a:pt x="5400" y="2880"/>
                  </a:lnTo>
                  <a:lnTo>
                    <a:pt x="5870" y="2880"/>
                  </a:lnTo>
                  <a:lnTo>
                    <a:pt x="5870" y="5760"/>
                  </a:lnTo>
                  <a:lnTo>
                    <a:pt x="5165" y="4800"/>
                  </a:lnTo>
                  <a:lnTo>
                    <a:pt x="4461" y="3360"/>
                  </a:lnTo>
                  <a:lnTo>
                    <a:pt x="5400" y="1920"/>
                  </a:lnTo>
                  <a:close/>
                  <a:moveTo>
                    <a:pt x="5870" y="2880"/>
                  </a:moveTo>
                  <a:lnTo>
                    <a:pt x="6104" y="3360"/>
                  </a:lnTo>
                  <a:lnTo>
                    <a:pt x="5870" y="4320"/>
                  </a:lnTo>
                  <a:lnTo>
                    <a:pt x="5870" y="2880"/>
                  </a:lnTo>
                  <a:close/>
                  <a:moveTo>
                    <a:pt x="6104" y="3360"/>
                  </a:moveTo>
                  <a:lnTo>
                    <a:pt x="7278" y="4800"/>
                  </a:lnTo>
                  <a:lnTo>
                    <a:pt x="6104" y="6720"/>
                  </a:lnTo>
                  <a:lnTo>
                    <a:pt x="5165" y="5760"/>
                  </a:lnTo>
                  <a:lnTo>
                    <a:pt x="6104" y="3360"/>
                  </a:lnTo>
                  <a:close/>
                  <a:moveTo>
                    <a:pt x="7278" y="4800"/>
                  </a:moveTo>
                  <a:lnTo>
                    <a:pt x="6809" y="5760"/>
                  </a:lnTo>
                  <a:lnTo>
                    <a:pt x="7278" y="4800"/>
                  </a:lnTo>
                  <a:close/>
                  <a:moveTo>
                    <a:pt x="7278" y="4800"/>
                  </a:moveTo>
                  <a:lnTo>
                    <a:pt x="7513" y="5760"/>
                  </a:lnTo>
                  <a:lnTo>
                    <a:pt x="7513" y="6720"/>
                  </a:lnTo>
                  <a:lnTo>
                    <a:pt x="6574" y="7680"/>
                  </a:lnTo>
                  <a:lnTo>
                    <a:pt x="6104" y="6720"/>
                  </a:lnTo>
                  <a:lnTo>
                    <a:pt x="7278" y="4800"/>
                  </a:lnTo>
                  <a:close/>
                  <a:moveTo>
                    <a:pt x="7513" y="6720"/>
                  </a:moveTo>
                  <a:lnTo>
                    <a:pt x="7983" y="7680"/>
                  </a:lnTo>
                  <a:lnTo>
                    <a:pt x="7983" y="11040"/>
                  </a:lnTo>
                  <a:lnTo>
                    <a:pt x="7278" y="11040"/>
                  </a:lnTo>
                  <a:lnTo>
                    <a:pt x="6809" y="10560"/>
                  </a:lnTo>
                  <a:lnTo>
                    <a:pt x="6574" y="9120"/>
                  </a:lnTo>
                  <a:lnTo>
                    <a:pt x="6574" y="7680"/>
                  </a:lnTo>
                  <a:lnTo>
                    <a:pt x="7513" y="6720"/>
                  </a:lnTo>
                  <a:close/>
                  <a:moveTo>
                    <a:pt x="7983" y="8160"/>
                  </a:moveTo>
                  <a:lnTo>
                    <a:pt x="8452" y="8160"/>
                  </a:lnTo>
                  <a:lnTo>
                    <a:pt x="8452" y="9600"/>
                  </a:lnTo>
                  <a:lnTo>
                    <a:pt x="7983" y="9600"/>
                  </a:lnTo>
                  <a:lnTo>
                    <a:pt x="7983" y="8160"/>
                  </a:lnTo>
                  <a:close/>
                  <a:moveTo>
                    <a:pt x="8452" y="9600"/>
                  </a:moveTo>
                  <a:lnTo>
                    <a:pt x="8452" y="10560"/>
                  </a:lnTo>
                  <a:lnTo>
                    <a:pt x="8922" y="10560"/>
                  </a:lnTo>
                  <a:lnTo>
                    <a:pt x="7983" y="12480"/>
                  </a:lnTo>
                  <a:lnTo>
                    <a:pt x="7278" y="12000"/>
                  </a:lnTo>
                  <a:lnTo>
                    <a:pt x="7278" y="9600"/>
                  </a:lnTo>
                  <a:lnTo>
                    <a:pt x="8452" y="9600"/>
                  </a:lnTo>
                  <a:close/>
                  <a:moveTo>
                    <a:pt x="7983" y="12480"/>
                  </a:moveTo>
                  <a:lnTo>
                    <a:pt x="8217" y="12000"/>
                  </a:lnTo>
                  <a:lnTo>
                    <a:pt x="7983" y="12480"/>
                  </a:lnTo>
                  <a:close/>
                  <a:moveTo>
                    <a:pt x="8922" y="10560"/>
                  </a:moveTo>
                  <a:lnTo>
                    <a:pt x="9157" y="11040"/>
                  </a:lnTo>
                  <a:lnTo>
                    <a:pt x="9626" y="12480"/>
                  </a:lnTo>
                  <a:lnTo>
                    <a:pt x="9626" y="13440"/>
                  </a:lnTo>
                  <a:lnTo>
                    <a:pt x="9157" y="14400"/>
                  </a:lnTo>
                  <a:lnTo>
                    <a:pt x="7983" y="13440"/>
                  </a:lnTo>
                  <a:lnTo>
                    <a:pt x="7983" y="12480"/>
                  </a:lnTo>
                  <a:lnTo>
                    <a:pt x="8922" y="10560"/>
                  </a:lnTo>
                  <a:close/>
                  <a:moveTo>
                    <a:pt x="8217" y="15360"/>
                  </a:moveTo>
                  <a:lnTo>
                    <a:pt x="7983" y="14400"/>
                  </a:lnTo>
                  <a:lnTo>
                    <a:pt x="7983" y="13440"/>
                  </a:lnTo>
                  <a:lnTo>
                    <a:pt x="8452" y="13920"/>
                  </a:lnTo>
                  <a:lnTo>
                    <a:pt x="8217" y="15360"/>
                  </a:lnTo>
                  <a:close/>
                  <a:moveTo>
                    <a:pt x="9157" y="13440"/>
                  </a:moveTo>
                  <a:lnTo>
                    <a:pt x="10565" y="15840"/>
                  </a:lnTo>
                  <a:lnTo>
                    <a:pt x="11974" y="19680"/>
                  </a:lnTo>
                  <a:lnTo>
                    <a:pt x="10565" y="20640"/>
                  </a:lnTo>
                  <a:lnTo>
                    <a:pt x="9626" y="18240"/>
                  </a:lnTo>
                  <a:lnTo>
                    <a:pt x="8217" y="15360"/>
                  </a:lnTo>
                  <a:lnTo>
                    <a:pt x="9157" y="13440"/>
                  </a:lnTo>
                  <a:close/>
                  <a:moveTo>
                    <a:pt x="11035" y="20640"/>
                  </a:moveTo>
                  <a:lnTo>
                    <a:pt x="10565" y="20640"/>
                  </a:lnTo>
                  <a:lnTo>
                    <a:pt x="11270" y="20160"/>
                  </a:lnTo>
                  <a:lnTo>
                    <a:pt x="11035" y="20640"/>
                  </a:lnTo>
                  <a:close/>
                  <a:moveTo>
                    <a:pt x="11739" y="18720"/>
                  </a:moveTo>
                  <a:lnTo>
                    <a:pt x="12209" y="18720"/>
                  </a:lnTo>
                  <a:lnTo>
                    <a:pt x="12678" y="21600"/>
                  </a:lnTo>
                  <a:lnTo>
                    <a:pt x="11739" y="21600"/>
                  </a:lnTo>
                  <a:lnTo>
                    <a:pt x="11035" y="20640"/>
                  </a:lnTo>
                  <a:lnTo>
                    <a:pt x="11739" y="18720"/>
                  </a:lnTo>
                  <a:close/>
                  <a:moveTo>
                    <a:pt x="12209" y="18720"/>
                  </a:moveTo>
                  <a:lnTo>
                    <a:pt x="12209" y="20160"/>
                  </a:lnTo>
                  <a:lnTo>
                    <a:pt x="12209" y="18720"/>
                  </a:lnTo>
                  <a:close/>
                  <a:moveTo>
                    <a:pt x="12209" y="18720"/>
                  </a:moveTo>
                  <a:lnTo>
                    <a:pt x="12678" y="18720"/>
                  </a:lnTo>
                  <a:lnTo>
                    <a:pt x="12913" y="18240"/>
                  </a:lnTo>
                  <a:lnTo>
                    <a:pt x="14087" y="19680"/>
                  </a:lnTo>
                  <a:lnTo>
                    <a:pt x="12678" y="21600"/>
                  </a:lnTo>
                  <a:lnTo>
                    <a:pt x="12209" y="18720"/>
                  </a:lnTo>
                  <a:close/>
                  <a:moveTo>
                    <a:pt x="12913" y="18240"/>
                  </a:moveTo>
                  <a:lnTo>
                    <a:pt x="13617" y="18720"/>
                  </a:lnTo>
                  <a:lnTo>
                    <a:pt x="12913" y="18240"/>
                  </a:lnTo>
                  <a:close/>
                  <a:moveTo>
                    <a:pt x="12913" y="18240"/>
                  </a:moveTo>
                  <a:lnTo>
                    <a:pt x="14087" y="15360"/>
                  </a:lnTo>
                  <a:lnTo>
                    <a:pt x="15026" y="17280"/>
                  </a:lnTo>
                  <a:lnTo>
                    <a:pt x="14087" y="19680"/>
                  </a:lnTo>
                  <a:lnTo>
                    <a:pt x="12913" y="18240"/>
                  </a:lnTo>
                  <a:close/>
                  <a:moveTo>
                    <a:pt x="14087" y="15360"/>
                  </a:moveTo>
                  <a:lnTo>
                    <a:pt x="14322" y="14400"/>
                  </a:lnTo>
                  <a:lnTo>
                    <a:pt x="14791" y="14400"/>
                  </a:lnTo>
                  <a:lnTo>
                    <a:pt x="14791" y="15840"/>
                  </a:lnTo>
                  <a:lnTo>
                    <a:pt x="14087" y="15360"/>
                  </a:lnTo>
                  <a:close/>
                  <a:moveTo>
                    <a:pt x="14791" y="14400"/>
                  </a:moveTo>
                  <a:lnTo>
                    <a:pt x="16435" y="15360"/>
                  </a:lnTo>
                  <a:lnTo>
                    <a:pt x="15965" y="18240"/>
                  </a:lnTo>
                  <a:lnTo>
                    <a:pt x="14322" y="18240"/>
                  </a:lnTo>
                  <a:lnTo>
                    <a:pt x="14791" y="14400"/>
                  </a:lnTo>
                  <a:close/>
                  <a:moveTo>
                    <a:pt x="16670" y="17280"/>
                  </a:moveTo>
                  <a:lnTo>
                    <a:pt x="16435" y="18240"/>
                  </a:lnTo>
                  <a:lnTo>
                    <a:pt x="15965" y="18240"/>
                  </a:lnTo>
                  <a:lnTo>
                    <a:pt x="15965" y="16800"/>
                  </a:lnTo>
                  <a:lnTo>
                    <a:pt x="16670" y="17280"/>
                  </a:lnTo>
                  <a:close/>
                  <a:moveTo>
                    <a:pt x="15730" y="15360"/>
                  </a:moveTo>
                  <a:lnTo>
                    <a:pt x="16435" y="14400"/>
                  </a:lnTo>
                  <a:lnTo>
                    <a:pt x="17139" y="14400"/>
                  </a:lnTo>
                  <a:lnTo>
                    <a:pt x="17139" y="17280"/>
                  </a:lnTo>
                  <a:lnTo>
                    <a:pt x="16670" y="17280"/>
                  </a:lnTo>
                  <a:lnTo>
                    <a:pt x="15730" y="15360"/>
                  </a:lnTo>
                  <a:close/>
                  <a:moveTo>
                    <a:pt x="17139" y="14400"/>
                  </a:moveTo>
                  <a:lnTo>
                    <a:pt x="17374" y="14400"/>
                  </a:lnTo>
                  <a:lnTo>
                    <a:pt x="17374" y="18240"/>
                  </a:lnTo>
                  <a:lnTo>
                    <a:pt x="17139" y="17280"/>
                  </a:lnTo>
                  <a:lnTo>
                    <a:pt x="17139" y="14400"/>
                  </a:lnTo>
                  <a:close/>
                  <a:moveTo>
                    <a:pt x="18078" y="16800"/>
                  </a:moveTo>
                  <a:lnTo>
                    <a:pt x="18078" y="18240"/>
                  </a:lnTo>
                  <a:lnTo>
                    <a:pt x="17374" y="18240"/>
                  </a:lnTo>
                  <a:lnTo>
                    <a:pt x="17374" y="15840"/>
                  </a:lnTo>
                  <a:lnTo>
                    <a:pt x="18078" y="16800"/>
                  </a:lnTo>
                  <a:close/>
                  <a:moveTo>
                    <a:pt x="17139" y="15840"/>
                  </a:moveTo>
                  <a:lnTo>
                    <a:pt x="17374" y="14400"/>
                  </a:lnTo>
                  <a:lnTo>
                    <a:pt x="18078" y="13920"/>
                  </a:lnTo>
                  <a:lnTo>
                    <a:pt x="18548" y="16800"/>
                  </a:lnTo>
                  <a:lnTo>
                    <a:pt x="18078" y="16800"/>
                  </a:lnTo>
                  <a:lnTo>
                    <a:pt x="17139" y="15840"/>
                  </a:lnTo>
                  <a:close/>
                  <a:moveTo>
                    <a:pt x="18078" y="13920"/>
                  </a:moveTo>
                  <a:lnTo>
                    <a:pt x="18783" y="13440"/>
                  </a:lnTo>
                  <a:lnTo>
                    <a:pt x="19487" y="13440"/>
                  </a:lnTo>
                  <a:lnTo>
                    <a:pt x="19487" y="15840"/>
                  </a:lnTo>
                  <a:lnTo>
                    <a:pt x="19017" y="15840"/>
                  </a:lnTo>
                  <a:lnTo>
                    <a:pt x="18548" y="16800"/>
                  </a:lnTo>
                  <a:lnTo>
                    <a:pt x="18078" y="13920"/>
                  </a:lnTo>
                  <a:close/>
                  <a:moveTo>
                    <a:pt x="20426" y="14400"/>
                  </a:moveTo>
                  <a:lnTo>
                    <a:pt x="20426" y="15840"/>
                  </a:lnTo>
                  <a:lnTo>
                    <a:pt x="19487" y="15840"/>
                  </a:lnTo>
                  <a:lnTo>
                    <a:pt x="19487" y="14400"/>
                  </a:lnTo>
                  <a:lnTo>
                    <a:pt x="20426" y="14400"/>
                  </a:lnTo>
                  <a:close/>
                  <a:moveTo>
                    <a:pt x="18783" y="14400"/>
                  </a:moveTo>
                  <a:lnTo>
                    <a:pt x="20191" y="13440"/>
                  </a:lnTo>
                  <a:lnTo>
                    <a:pt x="20191" y="13920"/>
                  </a:lnTo>
                  <a:lnTo>
                    <a:pt x="20426" y="14400"/>
                  </a:lnTo>
                  <a:lnTo>
                    <a:pt x="18783" y="14400"/>
                  </a:lnTo>
                  <a:close/>
                  <a:moveTo>
                    <a:pt x="20191" y="13440"/>
                  </a:moveTo>
                  <a:lnTo>
                    <a:pt x="19487" y="13920"/>
                  </a:lnTo>
                  <a:lnTo>
                    <a:pt x="20191" y="13440"/>
                  </a:lnTo>
                  <a:close/>
                  <a:moveTo>
                    <a:pt x="18783" y="14400"/>
                  </a:moveTo>
                  <a:lnTo>
                    <a:pt x="18783" y="13920"/>
                  </a:lnTo>
                  <a:lnTo>
                    <a:pt x="18548" y="13440"/>
                  </a:lnTo>
                  <a:lnTo>
                    <a:pt x="18783" y="12480"/>
                  </a:lnTo>
                  <a:lnTo>
                    <a:pt x="19487" y="11040"/>
                  </a:lnTo>
                  <a:lnTo>
                    <a:pt x="19722" y="13920"/>
                  </a:lnTo>
                  <a:lnTo>
                    <a:pt x="20191" y="13440"/>
                  </a:lnTo>
                  <a:lnTo>
                    <a:pt x="18783" y="14400"/>
                  </a:lnTo>
                  <a:close/>
                  <a:moveTo>
                    <a:pt x="19722" y="11040"/>
                  </a:moveTo>
                  <a:lnTo>
                    <a:pt x="21600" y="12480"/>
                  </a:lnTo>
                  <a:lnTo>
                    <a:pt x="19722" y="13920"/>
                  </a:lnTo>
                  <a:lnTo>
                    <a:pt x="19487" y="12480"/>
                  </a:lnTo>
                  <a:lnTo>
                    <a:pt x="19722" y="1104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4" name="Freeform 225"/>
            <p:cNvSpPr/>
            <p:nvPr/>
          </p:nvSpPr>
          <p:spPr>
            <a:xfrm>
              <a:off x="3887787" y="2537476"/>
              <a:ext cx="409576" cy="503878"/>
            </a:xfrm>
            <a:custGeom>
              <a:avLst/>
              <a:gdLst/>
              <a:ahLst/>
              <a:cxnLst>
                <a:cxn ang="0">
                  <a:pos x="wd2" y="hd2"/>
                </a:cxn>
                <a:cxn ang="5400000">
                  <a:pos x="wd2" y="hd2"/>
                </a:cxn>
                <a:cxn ang="10800000">
                  <a:pos x="wd2" y="hd2"/>
                </a:cxn>
                <a:cxn ang="16200000">
                  <a:pos x="wd2" y="hd2"/>
                </a:cxn>
              </a:cxnLst>
              <a:rect l="0" t="0" r="r" b="b"/>
              <a:pathLst>
                <a:path w="21600" h="21600" extrusionOk="0">
                  <a:moveTo>
                    <a:pt x="2512" y="21600"/>
                  </a:moveTo>
                  <a:lnTo>
                    <a:pt x="0" y="0"/>
                  </a:lnTo>
                  <a:lnTo>
                    <a:pt x="5693" y="1432"/>
                  </a:lnTo>
                  <a:lnTo>
                    <a:pt x="5442" y="1730"/>
                  </a:lnTo>
                  <a:lnTo>
                    <a:pt x="5107" y="1969"/>
                  </a:lnTo>
                  <a:lnTo>
                    <a:pt x="4940" y="2029"/>
                  </a:lnTo>
                  <a:lnTo>
                    <a:pt x="4353" y="1551"/>
                  </a:lnTo>
                  <a:lnTo>
                    <a:pt x="3767" y="1372"/>
                  </a:lnTo>
                  <a:lnTo>
                    <a:pt x="3349" y="1253"/>
                  </a:lnTo>
                  <a:lnTo>
                    <a:pt x="3181" y="1372"/>
                  </a:lnTo>
                  <a:lnTo>
                    <a:pt x="2763" y="1551"/>
                  </a:lnTo>
                  <a:lnTo>
                    <a:pt x="2428" y="1730"/>
                  </a:lnTo>
                  <a:lnTo>
                    <a:pt x="2177" y="2387"/>
                  </a:lnTo>
                  <a:lnTo>
                    <a:pt x="1842" y="2983"/>
                  </a:lnTo>
                  <a:lnTo>
                    <a:pt x="1674" y="5490"/>
                  </a:lnTo>
                  <a:lnTo>
                    <a:pt x="1842" y="5669"/>
                  </a:lnTo>
                  <a:lnTo>
                    <a:pt x="2093" y="5788"/>
                  </a:lnTo>
                  <a:lnTo>
                    <a:pt x="2512" y="6385"/>
                  </a:lnTo>
                  <a:lnTo>
                    <a:pt x="2930" y="6922"/>
                  </a:lnTo>
                  <a:lnTo>
                    <a:pt x="3181" y="7101"/>
                  </a:lnTo>
                  <a:lnTo>
                    <a:pt x="3516" y="7280"/>
                  </a:lnTo>
                  <a:lnTo>
                    <a:pt x="3767" y="7339"/>
                  </a:lnTo>
                  <a:lnTo>
                    <a:pt x="4019" y="7518"/>
                  </a:lnTo>
                  <a:lnTo>
                    <a:pt x="4102" y="7697"/>
                  </a:lnTo>
                  <a:lnTo>
                    <a:pt x="4102" y="7936"/>
                  </a:lnTo>
                  <a:lnTo>
                    <a:pt x="4019" y="8055"/>
                  </a:lnTo>
                  <a:lnTo>
                    <a:pt x="3767" y="8115"/>
                  </a:lnTo>
                  <a:lnTo>
                    <a:pt x="3767" y="8294"/>
                  </a:lnTo>
                  <a:lnTo>
                    <a:pt x="3600" y="8354"/>
                  </a:lnTo>
                  <a:lnTo>
                    <a:pt x="3349" y="8354"/>
                  </a:lnTo>
                  <a:lnTo>
                    <a:pt x="3181" y="9070"/>
                  </a:lnTo>
                  <a:lnTo>
                    <a:pt x="3014" y="9487"/>
                  </a:lnTo>
                  <a:lnTo>
                    <a:pt x="3181" y="9845"/>
                  </a:lnTo>
                  <a:lnTo>
                    <a:pt x="3516" y="10263"/>
                  </a:lnTo>
                  <a:lnTo>
                    <a:pt x="3600" y="10382"/>
                  </a:lnTo>
                  <a:lnTo>
                    <a:pt x="3767" y="10561"/>
                  </a:lnTo>
                  <a:lnTo>
                    <a:pt x="4102" y="10561"/>
                  </a:lnTo>
                  <a:lnTo>
                    <a:pt x="4521" y="10084"/>
                  </a:lnTo>
                  <a:lnTo>
                    <a:pt x="4605" y="9607"/>
                  </a:lnTo>
                  <a:lnTo>
                    <a:pt x="5107" y="9607"/>
                  </a:lnTo>
                  <a:lnTo>
                    <a:pt x="5191" y="9428"/>
                  </a:lnTo>
                  <a:lnTo>
                    <a:pt x="5358" y="9129"/>
                  </a:lnTo>
                  <a:lnTo>
                    <a:pt x="5191" y="8891"/>
                  </a:lnTo>
                  <a:lnTo>
                    <a:pt x="5609" y="8533"/>
                  </a:lnTo>
                  <a:lnTo>
                    <a:pt x="5944" y="8294"/>
                  </a:lnTo>
                  <a:lnTo>
                    <a:pt x="6028" y="8055"/>
                  </a:lnTo>
                  <a:lnTo>
                    <a:pt x="6279" y="7757"/>
                  </a:lnTo>
                  <a:lnTo>
                    <a:pt x="6698" y="7518"/>
                  </a:lnTo>
                  <a:lnTo>
                    <a:pt x="7116" y="7160"/>
                  </a:lnTo>
                  <a:lnTo>
                    <a:pt x="7367" y="5967"/>
                  </a:lnTo>
                  <a:lnTo>
                    <a:pt x="7870" y="5609"/>
                  </a:lnTo>
                  <a:lnTo>
                    <a:pt x="8372" y="5370"/>
                  </a:lnTo>
                  <a:lnTo>
                    <a:pt x="8372" y="4893"/>
                  </a:lnTo>
                  <a:lnTo>
                    <a:pt x="8623" y="4594"/>
                  </a:lnTo>
                  <a:lnTo>
                    <a:pt x="8958" y="4236"/>
                  </a:lnTo>
                  <a:lnTo>
                    <a:pt x="9377" y="3938"/>
                  </a:lnTo>
                  <a:lnTo>
                    <a:pt x="9544" y="3699"/>
                  </a:lnTo>
                  <a:lnTo>
                    <a:pt x="9963" y="3461"/>
                  </a:lnTo>
                  <a:lnTo>
                    <a:pt x="10214" y="3341"/>
                  </a:lnTo>
                  <a:lnTo>
                    <a:pt x="10716" y="3341"/>
                  </a:lnTo>
                  <a:lnTo>
                    <a:pt x="10884" y="3461"/>
                  </a:lnTo>
                  <a:lnTo>
                    <a:pt x="11302" y="3520"/>
                  </a:lnTo>
                  <a:lnTo>
                    <a:pt x="11805" y="3640"/>
                  </a:lnTo>
                  <a:lnTo>
                    <a:pt x="12140" y="3938"/>
                  </a:lnTo>
                  <a:lnTo>
                    <a:pt x="12223" y="4236"/>
                  </a:lnTo>
                  <a:lnTo>
                    <a:pt x="12223" y="4415"/>
                  </a:lnTo>
                  <a:lnTo>
                    <a:pt x="12391" y="4594"/>
                  </a:lnTo>
                  <a:lnTo>
                    <a:pt x="12642" y="4893"/>
                  </a:lnTo>
                  <a:lnTo>
                    <a:pt x="12977" y="5251"/>
                  </a:lnTo>
                  <a:lnTo>
                    <a:pt x="13144" y="6027"/>
                  </a:lnTo>
                  <a:lnTo>
                    <a:pt x="12977" y="6922"/>
                  </a:lnTo>
                  <a:lnTo>
                    <a:pt x="12977" y="7280"/>
                  </a:lnTo>
                  <a:lnTo>
                    <a:pt x="13228" y="7518"/>
                  </a:lnTo>
                  <a:lnTo>
                    <a:pt x="13730" y="7339"/>
                  </a:lnTo>
                  <a:lnTo>
                    <a:pt x="14065" y="7160"/>
                  </a:lnTo>
                  <a:lnTo>
                    <a:pt x="14065" y="6922"/>
                  </a:lnTo>
                  <a:lnTo>
                    <a:pt x="14316" y="6802"/>
                  </a:lnTo>
                  <a:lnTo>
                    <a:pt x="14484" y="6743"/>
                  </a:lnTo>
                  <a:lnTo>
                    <a:pt x="15321" y="6743"/>
                  </a:lnTo>
                  <a:lnTo>
                    <a:pt x="15405" y="6802"/>
                  </a:lnTo>
                  <a:lnTo>
                    <a:pt x="15572" y="7160"/>
                  </a:lnTo>
                  <a:lnTo>
                    <a:pt x="15656" y="7518"/>
                  </a:lnTo>
                  <a:lnTo>
                    <a:pt x="15740" y="7936"/>
                  </a:lnTo>
                  <a:lnTo>
                    <a:pt x="15740" y="9249"/>
                  </a:lnTo>
                  <a:lnTo>
                    <a:pt x="15991" y="10024"/>
                  </a:lnTo>
                  <a:lnTo>
                    <a:pt x="15991" y="10084"/>
                  </a:lnTo>
                  <a:lnTo>
                    <a:pt x="16242" y="10263"/>
                  </a:lnTo>
                  <a:lnTo>
                    <a:pt x="16493" y="10382"/>
                  </a:lnTo>
                  <a:lnTo>
                    <a:pt x="16744" y="10382"/>
                  </a:lnTo>
                  <a:lnTo>
                    <a:pt x="16912" y="10442"/>
                  </a:lnTo>
                  <a:lnTo>
                    <a:pt x="16995" y="10442"/>
                  </a:lnTo>
                  <a:lnTo>
                    <a:pt x="17247" y="10740"/>
                  </a:lnTo>
                  <a:lnTo>
                    <a:pt x="17498" y="10860"/>
                  </a:lnTo>
                  <a:lnTo>
                    <a:pt x="17833" y="11218"/>
                  </a:lnTo>
                  <a:lnTo>
                    <a:pt x="18167" y="11516"/>
                  </a:lnTo>
                  <a:lnTo>
                    <a:pt x="18586" y="12351"/>
                  </a:lnTo>
                  <a:lnTo>
                    <a:pt x="18837" y="12769"/>
                  </a:lnTo>
                  <a:lnTo>
                    <a:pt x="18921" y="13127"/>
                  </a:lnTo>
                  <a:lnTo>
                    <a:pt x="18837" y="13485"/>
                  </a:lnTo>
                  <a:lnTo>
                    <a:pt x="18670" y="13903"/>
                  </a:lnTo>
                  <a:lnTo>
                    <a:pt x="19088" y="14082"/>
                  </a:lnTo>
                  <a:lnTo>
                    <a:pt x="19423" y="14261"/>
                  </a:lnTo>
                  <a:lnTo>
                    <a:pt x="19340" y="14678"/>
                  </a:lnTo>
                  <a:lnTo>
                    <a:pt x="19088" y="14678"/>
                  </a:lnTo>
                  <a:lnTo>
                    <a:pt x="18670" y="14977"/>
                  </a:lnTo>
                  <a:lnTo>
                    <a:pt x="18586" y="15156"/>
                  </a:lnTo>
                  <a:lnTo>
                    <a:pt x="18586" y="15275"/>
                  </a:lnTo>
                  <a:lnTo>
                    <a:pt x="18921" y="15394"/>
                  </a:lnTo>
                  <a:lnTo>
                    <a:pt x="19172" y="15275"/>
                  </a:lnTo>
                  <a:lnTo>
                    <a:pt x="19340" y="15215"/>
                  </a:lnTo>
                  <a:lnTo>
                    <a:pt x="19674" y="15454"/>
                  </a:lnTo>
                  <a:lnTo>
                    <a:pt x="20428" y="15454"/>
                  </a:lnTo>
                  <a:lnTo>
                    <a:pt x="20595" y="15573"/>
                  </a:lnTo>
                  <a:lnTo>
                    <a:pt x="20595" y="16349"/>
                  </a:lnTo>
                  <a:lnTo>
                    <a:pt x="21600" y="17364"/>
                  </a:lnTo>
                  <a:lnTo>
                    <a:pt x="21265" y="17543"/>
                  </a:lnTo>
                  <a:lnTo>
                    <a:pt x="20847" y="17662"/>
                  </a:lnTo>
                  <a:lnTo>
                    <a:pt x="20763" y="17901"/>
                  </a:lnTo>
                  <a:lnTo>
                    <a:pt x="20595" y="18080"/>
                  </a:lnTo>
                  <a:lnTo>
                    <a:pt x="20428" y="18080"/>
                  </a:lnTo>
                  <a:lnTo>
                    <a:pt x="20428" y="18259"/>
                  </a:lnTo>
                  <a:lnTo>
                    <a:pt x="20260" y="18438"/>
                  </a:lnTo>
                  <a:lnTo>
                    <a:pt x="19758" y="18438"/>
                  </a:lnTo>
                  <a:lnTo>
                    <a:pt x="19423" y="18676"/>
                  </a:lnTo>
                  <a:lnTo>
                    <a:pt x="19172" y="18438"/>
                  </a:lnTo>
                  <a:lnTo>
                    <a:pt x="19088" y="18080"/>
                  </a:lnTo>
                  <a:lnTo>
                    <a:pt x="18837" y="18080"/>
                  </a:lnTo>
                  <a:lnTo>
                    <a:pt x="18335" y="18139"/>
                  </a:lnTo>
                  <a:lnTo>
                    <a:pt x="18167" y="18259"/>
                  </a:lnTo>
                  <a:lnTo>
                    <a:pt x="18000" y="18318"/>
                  </a:lnTo>
                  <a:lnTo>
                    <a:pt x="17833" y="18438"/>
                  </a:lnTo>
                  <a:lnTo>
                    <a:pt x="17749" y="18676"/>
                  </a:lnTo>
                  <a:lnTo>
                    <a:pt x="17247" y="18259"/>
                  </a:lnTo>
                  <a:lnTo>
                    <a:pt x="17079" y="17960"/>
                  </a:lnTo>
                  <a:lnTo>
                    <a:pt x="17079" y="17543"/>
                  </a:lnTo>
                  <a:lnTo>
                    <a:pt x="16744" y="17364"/>
                  </a:lnTo>
                  <a:lnTo>
                    <a:pt x="16158" y="17125"/>
                  </a:lnTo>
                  <a:lnTo>
                    <a:pt x="15740" y="16886"/>
                  </a:lnTo>
                  <a:lnTo>
                    <a:pt x="15572" y="16528"/>
                  </a:lnTo>
                  <a:lnTo>
                    <a:pt x="15572" y="16230"/>
                  </a:lnTo>
                  <a:lnTo>
                    <a:pt x="15656" y="15931"/>
                  </a:lnTo>
                  <a:lnTo>
                    <a:pt x="15405" y="15573"/>
                  </a:lnTo>
                  <a:lnTo>
                    <a:pt x="15405" y="15215"/>
                  </a:lnTo>
                  <a:lnTo>
                    <a:pt x="15070" y="15215"/>
                  </a:lnTo>
                  <a:lnTo>
                    <a:pt x="14902" y="14977"/>
                  </a:lnTo>
                  <a:lnTo>
                    <a:pt x="14819" y="14798"/>
                  </a:lnTo>
                  <a:lnTo>
                    <a:pt x="13312" y="14499"/>
                  </a:lnTo>
                  <a:lnTo>
                    <a:pt x="12223" y="14440"/>
                  </a:lnTo>
                  <a:lnTo>
                    <a:pt x="12140" y="15156"/>
                  </a:lnTo>
                  <a:lnTo>
                    <a:pt x="12140" y="15752"/>
                  </a:lnTo>
                  <a:lnTo>
                    <a:pt x="11805" y="15752"/>
                  </a:lnTo>
                  <a:lnTo>
                    <a:pt x="11553" y="15812"/>
                  </a:lnTo>
                  <a:lnTo>
                    <a:pt x="11302" y="16110"/>
                  </a:lnTo>
                  <a:lnTo>
                    <a:pt x="11051" y="16230"/>
                  </a:lnTo>
                  <a:lnTo>
                    <a:pt x="11135" y="16528"/>
                  </a:lnTo>
                  <a:lnTo>
                    <a:pt x="11302" y="16707"/>
                  </a:lnTo>
                  <a:lnTo>
                    <a:pt x="11553" y="16886"/>
                  </a:lnTo>
                  <a:lnTo>
                    <a:pt x="11888" y="17006"/>
                  </a:lnTo>
                  <a:lnTo>
                    <a:pt x="12642" y="17185"/>
                  </a:lnTo>
                  <a:lnTo>
                    <a:pt x="13228" y="17364"/>
                  </a:lnTo>
                  <a:lnTo>
                    <a:pt x="13479" y="17185"/>
                  </a:lnTo>
                  <a:lnTo>
                    <a:pt x="13814" y="17006"/>
                  </a:lnTo>
                  <a:lnTo>
                    <a:pt x="14233" y="16707"/>
                  </a:lnTo>
                  <a:lnTo>
                    <a:pt x="14567" y="16588"/>
                  </a:lnTo>
                  <a:lnTo>
                    <a:pt x="15070" y="16886"/>
                  </a:lnTo>
                  <a:lnTo>
                    <a:pt x="15070" y="17364"/>
                  </a:lnTo>
                  <a:lnTo>
                    <a:pt x="14902" y="17841"/>
                  </a:lnTo>
                  <a:lnTo>
                    <a:pt x="14567" y="18318"/>
                  </a:lnTo>
                  <a:lnTo>
                    <a:pt x="14233" y="18855"/>
                  </a:lnTo>
                  <a:lnTo>
                    <a:pt x="13981" y="18915"/>
                  </a:lnTo>
                  <a:lnTo>
                    <a:pt x="13563" y="18915"/>
                  </a:lnTo>
                  <a:lnTo>
                    <a:pt x="11888" y="18617"/>
                  </a:lnTo>
                  <a:lnTo>
                    <a:pt x="11805" y="18736"/>
                  </a:lnTo>
                  <a:lnTo>
                    <a:pt x="11805" y="18855"/>
                  </a:lnTo>
                  <a:lnTo>
                    <a:pt x="10465" y="19571"/>
                  </a:lnTo>
                  <a:lnTo>
                    <a:pt x="10047" y="19452"/>
                  </a:lnTo>
                  <a:lnTo>
                    <a:pt x="9712" y="19452"/>
                  </a:lnTo>
                  <a:lnTo>
                    <a:pt x="9460" y="19392"/>
                  </a:lnTo>
                  <a:lnTo>
                    <a:pt x="9126" y="19034"/>
                  </a:lnTo>
                  <a:lnTo>
                    <a:pt x="8456" y="19213"/>
                  </a:lnTo>
                  <a:lnTo>
                    <a:pt x="8372" y="20347"/>
                  </a:lnTo>
                  <a:lnTo>
                    <a:pt x="7870" y="20645"/>
                  </a:lnTo>
                  <a:lnTo>
                    <a:pt x="7619" y="21003"/>
                  </a:lnTo>
                  <a:lnTo>
                    <a:pt x="7033" y="21003"/>
                  </a:lnTo>
                  <a:lnTo>
                    <a:pt x="6530" y="20944"/>
                  </a:lnTo>
                  <a:lnTo>
                    <a:pt x="5609" y="20645"/>
                  </a:lnTo>
                  <a:lnTo>
                    <a:pt x="5107" y="21003"/>
                  </a:lnTo>
                  <a:lnTo>
                    <a:pt x="4688" y="21361"/>
                  </a:lnTo>
                  <a:lnTo>
                    <a:pt x="3851" y="21361"/>
                  </a:lnTo>
                  <a:lnTo>
                    <a:pt x="3265" y="21421"/>
                  </a:lnTo>
                  <a:lnTo>
                    <a:pt x="2512" y="21600"/>
                  </a:lnTo>
                  <a:close/>
                </a:path>
              </a:pathLst>
            </a:custGeom>
            <a:solidFill>
              <a:srgbClr val="D42644"/>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5" name="Freeform 226"/>
            <p:cNvSpPr/>
            <p:nvPr/>
          </p:nvSpPr>
          <p:spPr>
            <a:xfrm>
              <a:off x="3883025" y="2530517"/>
              <a:ext cx="420688" cy="519188"/>
            </a:xfrm>
            <a:custGeom>
              <a:avLst/>
              <a:gdLst/>
              <a:ahLst/>
              <a:cxnLst>
                <a:cxn ang="0">
                  <a:pos x="wd2" y="hd2"/>
                </a:cxn>
                <a:cxn ang="5400000">
                  <a:pos x="wd2" y="hd2"/>
                </a:cxn>
                <a:cxn ang="10800000">
                  <a:pos x="wd2" y="hd2"/>
                </a:cxn>
                <a:cxn ang="16200000">
                  <a:pos x="wd2" y="hd2"/>
                </a:cxn>
              </a:cxnLst>
              <a:rect l="0" t="0" r="r" b="b"/>
              <a:pathLst>
                <a:path w="21600" h="21600" extrusionOk="0">
                  <a:moveTo>
                    <a:pt x="2445" y="21253"/>
                  </a:moveTo>
                  <a:lnTo>
                    <a:pt x="0" y="347"/>
                  </a:lnTo>
                  <a:lnTo>
                    <a:pt x="489" y="290"/>
                  </a:lnTo>
                  <a:lnTo>
                    <a:pt x="2934" y="21253"/>
                  </a:lnTo>
                  <a:lnTo>
                    <a:pt x="2445" y="21253"/>
                  </a:lnTo>
                  <a:close/>
                  <a:moveTo>
                    <a:pt x="0" y="347"/>
                  </a:moveTo>
                  <a:lnTo>
                    <a:pt x="0" y="0"/>
                  </a:lnTo>
                  <a:lnTo>
                    <a:pt x="326" y="116"/>
                  </a:lnTo>
                  <a:lnTo>
                    <a:pt x="245" y="290"/>
                  </a:lnTo>
                  <a:lnTo>
                    <a:pt x="0" y="347"/>
                  </a:lnTo>
                  <a:close/>
                  <a:moveTo>
                    <a:pt x="326" y="116"/>
                  </a:moveTo>
                  <a:lnTo>
                    <a:pt x="5869" y="1506"/>
                  </a:lnTo>
                  <a:lnTo>
                    <a:pt x="5706" y="1853"/>
                  </a:lnTo>
                  <a:lnTo>
                    <a:pt x="82" y="463"/>
                  </a:lnTo>
                  <a:lnTo>
                    <a:pt x="326" y="116"/>
                  </a:lnTo>
                  <a:close/>
                  <a:moveTo>
                    <a:pt x="5869" y="1506"/>
                  </a:moveTo>
                  <a:lnTo>
                    <a:pt x="6358" y="1679"/>
                  </a:lnTo>
                  <a:lnTo>
                    <a:pt x="5869" y="1853"/>
                  </a:lnTo>
                  <a:lnTo>
                    <a:pt x="5787" y="1679"/>
                  </a:lnTo>
                  <a:lnTo>
                    <a:pt x="5869" y="1506"/>
                  </a:lnTo>
                  <a:close/>
                  <a:moveTo>
                    <a:pt x="5869" y="1853"/>
                  </a:moveTo>
                  <a:lnTo>
                    <a:pt x="5869" y="1969"/>
                  </a:lnTo>
                  <a:lnTo>
                    <a:pt x="5787" y="1969"/>
                  </a:lnTo>
                  <a:lnTo>
                    <a:pt x="5461" y="1853"/>
                  </a:lnTo>
                  <a:lnTo>
                    <a:pt x="5461" y="1679"/>
                  </a:lnTo>
                  <a:lnTo>
                    <a:pt x="5706" y="1621"/>
                  </a:lnTo>
                  <a:lnTo>
                    <a:pt x="5869" y="1853"/>
                  </a:lnTo>
                  <a:close/>
                  <a:moveTo>
                    <a:pt x="5461" y="1853"/>
                  </a:moveTo>
                  <a:lnTo>
                    <a:pt x="5543" y="1969"/>
                  </a:lnTo>
                  <a:lnTo>
                    <a:pt x="5461" y="1853"/>
                  </a:lnTo>
                  <a:close/>
                  <a:moveTo>
                    <a:pt x="5787" y="1969"/>
                  </a:moveTo>
                  <a:lnTo>
                    <a:pt x="5706" y="2201"/>
                  </a:lnTo>
                  <a:lnTo>
                    <a:pt x="5461" y="2258"/>
                  </a:lnTo>
                  <a:lnTo>
                    <a:pt x="5461" y="1853"/>
                  </a:lnTo>
                  <a:lnTo>
                    <a:pt x="5787" y="1969"/>
                  </a:lnTo>
                  <a:close/>
                  <a:moveTo>
                    <a:pt x="5054" y="2027"/>
                  </a:moveTo>
                  <a:lnTo>
                    <a:pt x="5054" y="1853"/>
                  </a:lnTo>
                  <a:lnTo>
                    <a:pt x="5461" y="1853"/>
                  </a:lnTo>
                  <a:lnTo>
                    <a:pt x="5461" y="2027"/>
                  </a:lnTo>
                  <a:lnTo>
                    <a:pt x="5054" y="2027"/>
                  </a:lnTo>
                  <a:close/>
                  <a:moveTo>
                    <a:pt x="5706" y="2027"/>
                  </a:moveTo>
                  <a:lnTo>
                    <a:pt x="5543" y="2201"/>
                  </a:lnTo>
                  <a:lnTo>
                    <a:pt x="5461" y="2258"/>
                  </a:lnTo>
                  <a:lnTo>
                    <a:pt x="5054" y="2027"/>
                  </a:lnTo>
                  <a:lnTo>
                    <a:pt x="5706" y="2027"/>
                  </a:lnTo>
                  <a:close/>
                  <a:moveTo>
                    <a:pt x="5461" y="2258"/>
                  </a:moveTo>
                  <a:lnTo>
                    <a:pt x="4809" y="2258"/>
                  </a:lnTo>
                  <a:lnTo>
                    <a:pt x="4972" y="2143"/>
                  </a:lnTo>
                  <a:lnTo>
                    <a:pt x="5054" y="2027"/>
                  </a:lnTo>
                  <a:lnTo>
                    <a:pt x="5461" y="2258"/>
                  </a:lnTo>
                  <a:close/>
                  <a:moveTo>
                    <a:pt x="5298" y="2258"/>
                  </a:moveTo>
                  <a:lnTo>
                    <a:pt x="5298" y="2722"/>
                  </a:lnTo>
                  <a:lnTo>
                    <a:pt x="4972" y="2374"/>
                  </a:lnTo>
                  <a:lnTo>
                    <a:pt x="5054" y="2258"/>
                  </a:lnTo>
                  <a:lnTo>
                    <a:pt x="5298" y="2258"/>
                  </a:lnTo>
                  <a:close/>
                  <a:moveTo>
                    <a:pt x="4972" y="2374"/>
                  </a:moveTo>
                  <a:lnTo>
                    <a:pt x="4402" y="1969"/>
                  </a:lnTo>
                  <a:lnTo>
                    <a:pt x="3749" y="1795"/>
                  </a:lnTo>
                  <a:lnTo>
                    <a:pt x="3912" y="1448"/>
                  </a:lnTo>
                  <a:lnTo>
                    <a:pt x="4238" y="1506"/>
                  </a:lnTo>
                  <a:lnTo>
                    <a:pt x="4646" y="1679"/>
                  </a:lnTo>
                  <a:lnTo>
                    <a:pt x="4972" y="1853"/>
                  </a:lnTo>
                  <a:lnTo>
                    <a:pt x="5298" y="2143"/>
                  </a:lnTo>
                  <a:lnTo>
                    <a:pt x="4972" y="2374"/>
                  </a:lnTo>
                  <a:close/>
                  <a:moveTo>
                    <a:pt x="3749" y="1795"/>
                  </a:moveTo>
                  <a:lnTo>
                    <a:pt x="3342" y="1795"/>
                  </a:lnTo>
                  <a:lnTo>
                    <a:pt x="3097" y="1853"/>
                  </a:lnTo>
                  <a:lnTo>
                    <a:pt x="2853" y="2027"/>
                  </a:lnTo>
                  <a:lnTo>
                    <a:pt x="2445" y="1853"/>
                  </a:lnTo>
                  <a:lnTo>
                    <a:pt x="2853" y="1621"/>
                  </a:lnTo>
                  <a:lnTo>
                    <a:pt x="3179" y="1448"/>
                  </a:lnTo>
                  <a:lnTo>
                    <a:pt x="3505" y="1332"/>
                  </a:lnTo>
                  <a:lnTo>
                    <a:pt x="3912" y="1448"/>
                  </a:lnTo>
                  <a:lnTo>
                    <a:pt x="3749" y="1795"/>
                  </a:lnTo>
                  <a:close/>
                  <a:moveTo>
                    <a:pt x="2364" y="1969"/>
                  </a:moveTo>
                  <a:lnTo>
                    <a:pt x="2364" y="1853"/>
                  </a:lnTo>
                  <a:lnTo>
                    <a:pt x="2445" y="1853"/>
                  </a:lnTo>
                  <a:lnTo>
                    <a:pt x="2608" y="1969"/>
                  </a:lnTo>
                  <a:lnTo>
                    <a:pt x="2364" y="1969"/>
                  </a:lnTo>
                  <a:close/>
                  <a:moveTo>
                    <a:pt x="2853" y="1969"/>
                  </a:moveTo>
                  <a:lnTo>
                    <a:pt x="2690" y="2548"/>
                  </a:lnTo>
                  <a:lnTo>
                    <a:pt x="2364" y="3069"/>
                  </a:lnTo>
                  <a:lnTo>
                    <a:pt x="1875" y="2895"/>
                  </a:lnTo>
                  <a:lnTo>
                    <a:pt x="2282" y="2374"/>
                  </a:lnTo>
                  <a:lnTo>
                    <a:pt x="2364" y="1969"/>
                  </a:lnTo>
                  <a:lnTo>
                    <a:pt x="2853" y="1969"/>
                  </a:lnTo>
                  <a:close/>
                  <a:moveTo>
                    <a:pt x="2364" y="3069"/>
                  </a:moveTo>
                  <a:lnTo>
                    <a:pt x="2282" y="3185"/>
                  </a:lnTo>
                  <a:lnTo>
                    <a:pt x="2119" y="3301"/>
                  </a:lnTo>
                  <a:lnTo>
                    <a:pt x="1793" y="3127"/>
                  </a:lnTo>
                  <a:lnTo>
                    <a:pt x="1793" y="3069"/>
                  </a:lnTo>
                  <a:lnTo>
                    <a:pt x="1875" y="2895"/>
                  </a:lnTo>
                  <a:lnTo>
                    <a:pt x="2364" y="3069"/>
                  </a:lnTo>
                  <a:close/>
                  <a:moveTo>
                    <a:pt x="1630" y="3185"/>
                  </a:moveTo>
                  <a:lnTo>
                    <a:pt x="1630" y="3127"/>
                  </a:lnTo>
                  <a:lnTo>
                    <a:pt x="1793" y="3127"/>
                  </a:lnTo>
                  <a:lnTo>
                    <a:pt x="2038" y="3185"/>
                  </a:lnTo>
                  <a:lnTo>
                    <a:pt x="1630" y="3185"/>
                  </a:lnTo>
                  <a:close/>
                  <a:moveTo>
                    <a:pt x="2282" y="3185"/>
                  </a:moveTo>
                  <a:lnTo>
                    <a:pt x="2119" y="5617"/>
                  </a:lnTo>
                  <a:lnTo>
                    <a:pt x="1630" y="5617"/>
                  </a:lnTo>
                  <a:lnTo>
                    <a:pt x="1630" y="3185"/>
                  </a:lnTo>
                  <a:lnTo>
                    <a:pt x="2282" y="3185"/>
                  </a:lnTo>
                  <a:close/>
                  <a:moveTo>
                    <a:pt x="1875" y="5791"/>
                  </a:moveTo>
                  <a:lnTo>
                    <a:pt x="1630" y="5791"/>
                  </a:lnTo>
                  <a:lnTo>
                    <a:pt x="1630" y="5617"/>
                  </a:lnTo>
                  <a:lnTo>
                    <a:pt x="1875" y="5617"/>
                  </a:lnTo>
                  <a:lnTo>
                    <a:pt x="1875" y="5791"/>
                  </a:lnTo>
                  <a:close/>
                  <a:moveTo>
                    <a:pt x="1875" y="5501"/>
                  </a:moveTo>
                  <a:lnTo>
                    <a:pt x="2119" y="5559"/>
                  </a:lnTo>
                  <a:lnTo>
                    <a:pt x="2282" y="5617"/>
                  </a:lnTo>
                  <a:lnTo>
                    <a:pt x="1875" y="5907"/>
                  </a:lnTo>
                  <a:lnTo>
                    <a:pt x="1875" y="5501"/>
                  </a:lnTo>
                  <a:close/>
                  <a:moveTo>
                    <a:pt x="2282" y="5617"/>
                  </a:moveTo>
                  <a:lnTo>
                    <a:pt x="2282" y="6138"/>
                  </a:lnTo>
                  <a:lnTo>
                    <a:pt x="2038" y="6080"/>
                  </a:lnTo>
                  <a:lnTo>
                    <a:pt x="1875" y="5907"/>
                  </a:lnTo>
                  <a:lnTo>
                    <a:pt x="2282" y="5617"/>
                  </a:lnTo>
                  <a:close/>
                  <a:moveTo>
                    <a:pt x="2282" y="5733"/>
                  </a:moveTo>
                  <a:lnTo>
                    <a:pt x="2445" y="5733"/>
                  </a:lnTo>
                  <a:lnTo>
                    <a:pt x="2445" y="5907"/>
                  </a:lnTo>
                  <a:lnTo>
                    <a:pt x="2282" y="5907"/>
                  </a:lnTo>
                  <a:lnTo>
                    <a:pt x="2282" y="5733"/>
                  </a:lnTo>
                  <a:close/>
                  <a:moveTo>
                    <a:pt x="2445" y="5907"/>
                  </a:moveTo>
                  <a:lnTo>
                    <a:pt x="2608" y="6138"/>
                  </a:lnTo>
                  <a:lnTo>
                    <a:pt x="2853" y="6312"/>
                  </a:lnTo>
                  <a:lnTo>
                    <a:pt x="2445" y="6544"/>
                  </a:lnTo>
                  <a:lnTo>
                    <a:pt x="2119" y="6254"/>
                  </a:lnTo>
                  <a:lnTo>
                    <a:pt x="2038" y="5907"/>
                  </a:lnTo>
                  <a:lnTo>
                    <a:pt x="2445" y="5907"/>
                  </a:lnTo>
                  <a:close/>
                  <a:moveTo>
                    <a:pt x="2853" y="6312"/>
                  </a:moveTo>
                  <a:lnTo>
                    <a:pt x="3179" y="6660"/>
                  </a:lnTo>
                  <a:lnTo>
                    <a:pt x="3342" y="7007"/>
                  </a:lnTo>
                  <a:lnTo>
                    <a:pt x="2853" y="7007"/>
                  </a:lnTo>
                  <a:lnTo>
                    <a:pt x="2690" y="6833"/>
                  </a:lnTo>
                  <a:lnTo>
                    <a:pt x="2445" y="6544"/>
                  </a:lnTo>
                  <a:lnTo>
                    <a:pt x="2853" y="6312"/>
                  </a:lnTo>
                  <a:close/>
                  <a:moveTo>
                    <a:pt x="3097" y="7181"/>
                  </a:moveTo>
                  <a:lnTo>
                    <a:pt x="2853" y="7181"/>
                  </a:lnTo>
                  <a:lnTo>
                    <a:pt x="2853" y="7007"/>
                  </a:lnTo>
                  <a:lnTo>
                    <a:pt x="3097" y="7007"/>
                  </a:lnTo>
                  <a:lnTo>
                    <a:pt x="3097" y="7181"/>
                  </a:lnTo>
                  <a:close/>
                  <a:moveTo>
                    <a:pt x="3097" y="6833"/>
                  </a:moveTo>
                  <a:lnTo>
                    <a:pt x="3423" y="6891"/>
                  </a:lnTo>
                  <a:lnTo>
                    <a:pt x="3505" y="7065"/>
                  </a:lnTo>
                  <a:lnTo>
                    <a:pt x="3179" y="7239"/>
                  </a:lnTo>
                  <a:lnTo>
                    <a:pt x="3097" y="7239"/>
                  </a:lnTo>
                  <a:lnTo>
                    <a:pt x="3097" y="6833"/>
                  </a:lnTo>
                  <a:close/>
                  <a:moveTo>
                    <a:pt x="3505" y="7065"/>
                  </a:moveTo>
                  <a:lnTo>
                    <a:pt x="3668" y="7065"/>
                  </a:lnTo>
                  <a:lnTo>
                    <a:pt x="3749" y="7181"/>
                  </a:lnTo>
                  <a:lnTo>
                    <a:pt x="3505" y="7470"/>
                  </a:lnTo>
                  <a:lnTo>
                    <a:pt x="3179" y="7239"/>
                  </a:lnTo>
                  <a:lnTo>
                    <a:pt x="3505" y="7065"/>
                  </a:lnTo>
                  <a:close/>
                  <a:moveTo>
                    <a:pt x="3668" y="7470"/>
                  </a:moveTo>
                  <a:lnTo>
                    <a:pt x="3505" y="7470"/>
                  </a:lnTo>
                  <a:lnTo>
                    <a:pt x="3668" y="7354"/>
                  </a:lnTo>
                  <a:lnTo>
                    <a:pt x="3668" y="7470"/>
                  </a:lnTo>
                  <a:close/>
                  <a:moveTo>
                    <a:pt x="3668" y="7181"/>
                  </a:moveTo>
                  <a:lnTo>
                    <a:pt x="3912" y="7239"/>
                  </a:lnTo>
                  <a:lnTo>
                    <a:pt x="4157" y="7354"/>
                  </a:lnTo>
                  <a:lnTo>
                    <a:pt x="3912" y="7586"/>
                  </a:lnTo>
                  <a:lnTo>
                    <a:pt x="3749" y="7470"/>
                  </a:lnTo>
                  <a:lnTo>
                    <a:pt x="3668" y="7470"/>
                  </a:lnTo>
                  <a:lnTo>
                    <a:pt x="3668" y="7181"/>
                  </a:lnTo>
                  <a:close/>
                  <a:moveTo>
                    <a:pt x="4157" y="7354"/>
                  </a:moveTo>
                  <a:lnTo>
                    <a:pt x="4238" y="7412"/>
                  </a:lnTo>
                  <a:lnTo>
                    <a:pt x="4402" y="7586"/>
                  </a:lnTo>
                  <a:lnTo>
                    <a:pt x="3994" y="7644"/>
                  </a:lnTo>
                  <a:lnTo>
                    <a:pt x="3912" y="7644"/>
                  </a:lnTo>
                  <a:lnTo>
                    <a:pt x="3912" y="7586"/>
                  </a:lnTo>
                  <a:lnTo>
                    <a:pt x="4157" y="7354"/>
                  </a:lnTo>
                  <a:close/>
                  <a:moveTo>
                    <a:pt x="4402" y="7586"/>
                  </a:moveTo>
                  <a:lnTo>
                    <a:pt x="4483" y="7644"/>
                  </a:lnTo>
                  <a:lnTo>
                    <a:pt x="4483" y="7818"/>
                  </a:lnTo>
                  <a:lnTo>
                    <a:pt x="3994" y="7818"/>
                  </a:lnTo>
                  <a:lnTo>
                    <a:pt x="3994" y="7644"/>
                  </a:lnTo>
                  <a:lnTo>
                    <a:pt x="4402" y="7586"/>
                  </a:lnTo>
                  <a:close/>
                  <a:moveTo>
                    <a:pt x="4483" y="7818"/>
                  </a:moveTo>
                  <a:lnTo>
                    <a:pt x="4483" y="7991"/>
                  </a:lnTo>
                  <a:lnTo>
                    <a:pt x="4238" y="8165"/>
                  </a:lnTo>
                  <a:lnTo>
                    <a:pt x="3912" y="7991"/>
                  </a:lnTo>
                  <a:lnTo>
                    <a:pt x="3994" y="7934"/>
                  </a:lnTo>
                  <a:lnTo>
                    <a:pt x="3994" y="7818"/>
                  </a:lnTo>
                  <a:lnTo>
                    <a:pt x="4483" y="7818"/>
                  </a:lnTo>
                  <a:close/>
                  <a:moveTo>
                    <a:pt x="4238" y="8165"/>
                  </a:moveTo>
                  <a:lnTo>
                    <a:pt x="4238" y="8223"/>
                  </a:lnTo>
                  <a:lnTo>
                    <a:pt x="4157" y="8107"/>
                  </a:lnTo>
                  <a:lnTo>
                    <a:pt x="4238" y="8165"/>
                  </a:lnTo>
                  <a:close/>
                  <a:moveTo>
                    <a:pt x="4238" y="8223"/>
                  </a:moveTo>
                  <a:lnTo>
                    <a:pt x="4157" y="8223"/>
                  </a:lnTo>
                  <a:lnTo>
                    <a:pt x="4157" y="8339"/>
                  </a:lnTo>
                  <a:lnTo>
                    <a:pt x="3668" y="8339"/>
                  </a:lnTo>
                  <a:lnTo>
                    <a:pt x="3749" y="8107"/>
                  </a:lnTo>
                  <a:lnTo>
                    <a:pt x="3912" y="7991"/>
                  </a:lnTo>
                  <a:lnTo>
                    <a:pt x="4238" y="8223"/>
                  </a:lnTo>
                  <a:close/>
                  <a:moveTo>
                    <a:pt x="4157" y="8339"/>
                  </a:moveTo>
                  <a:lnTo>
                    <a:pt x="4157" y="8571"/>
                  </a:lnTo>
                  <a:lnTo>
                    <a:pt x="3912" y="8571"/>
                  </a:lnTo>
                  <a:lnTo>
                    <a:pt x="3912" y="8339"/>
                  </a:lnTo>
                  <a:lnTo>
                    <a:pt x="4157" y="8339"/>
                  </a:lnTo>
                  <a:close/>
                  <a:moveTo>
                    <a:pt x="3912" y="8571"/>
                  </a:moveTo>
                  <a:lnTo>
                    <a:pt x="3668" y="8223"/>
                  </a:lnTo>
                  <a:lnTo>
                    <a:pt x="3749" y="8223"/>
                  </a:lnTo>
                  <a:lnTo>
                    <a:pt x="3912" y="8165"/>
                  </a:lnTo>
                  <a:lnTo>
                    <a:pt x="3912" y="8571"/>
                  </a:lnTo>
                  <a:close/>
                  <a:moveTo>
                    <a:pt x="3912" y="8571"/>
                  </a:moveTo>
                  <a:lnTo>
                    <a:pt x="3505" y="8571"/>
                  </a:lnTo>
                  <a:lnTo>
                    <a:pt x="3505" y="8223"/>
                  </a:lnTo>
                  <a:lnTo>
                    <a:pt x="3668" y="8223"/>
                  </a:lnTo>
                  <a:lnTo>
                    <a:pt x="3912" y="8571"/>
                  </a:lnTo>
                  <a:close/>
                  <a:moveTo>
                    <a:pt x="3342" y="8397"/>
                  </a:moveTo>
                  <a:lnTo>
                    <a:pt x="3342" y="8223"/>
                  </a:lnTo>
                  <a:lnTo>
                    <a:pt x="3505" y="8223"/>
                  </a:lnTo>
                  <a:lnTo>
                    <a:pt x="3505" y="8397"/>
                  </a:lnTo>
                  <a:lnTo>
                    <a:pt x="3342" y="8397"/>
                  </a:lnTo>
                  <a:close/>
                  <a:moveTo>
                    <a:pt x="3749" y="8397"/>
                  </a:moveTo>
                  <a:lnTo>
                    <a:pt x="3749" y="8918"/>
                  </a:lnTo>
                  <a:lnTo>
                    <a:pt x="3423" y="9150"/>
                  </a:lnTo>
                  <a:lnTo>
                    <a:pt x="3097" y="9034"/>
                  </a:lnTo>
                  <a:lnTo>
                    <a:pt x="3342" y="8744"/>
                  </a:lnTo>
                  <a:lnTo>
                    <a:pt x="3342" y="8397"/>
                  </a:lnTo>
                  <a:lnTo>
                    <a:pt x="3749" y="8397"/>
                  </a:lnTo>
                  <a:close/>
                  <a:moveTo>
                    <a:pt x="3423" y="9150"/>
                  </a:moveTo>
                  <a:lnTo>
                    <a:pt x="3423" y="9439"/>
                  </a:lnTo>
                  <a:lnTo>
                    <a:pt x="2934" y="9613"/>
                  </a:lnTo>
                  <a:lnTo>
                    <a:pt x="2853" y="9439"/>
                  </a:lnTo>
                  <a:lnTo>
                    <a:pt x="2853" y="9265"/>
                  </a:lnTo>
                  <a:lnTo>
                    <a:pt x="2934" y="9092"/>
                  </a:lnTo>
                  <a:lnTo>
                    <a:pt x="3097" y="9034"/>
                  </a:lnTo>
                  <a:lnTo>
                    <a:pt x="3423" y="9150"/>
                  </a:lnTo>
                  <a:close/>
                  <a:moveTo>
                    <a:pt x="3423" y="9439"/>
                  </a:moveTo>
                  <a:lnTo>
                    <a:pt x="3505" y="9787"/>
                  </a:lnTo>
                  <a:lnTo>
                    <a:pt x="3749" y="10076"/>
                  </a:lnTo>
                  <a:lnTo>
                    <a:pt x="3423" y="10366"/>
                  </a:lnTo>
                  <a:lnTo>
                    <a:pt x="3097" y="9902"/>
                  </a:lnTo>
                  <a:lnTo>
                    <a:pt x="2934" y="9613"/>
                  </a:lnTo>
                  <a:lnTo>
                    <a:pt x="3423" y="9439"/>
                  </a:lnTo>
                  <a:close/>
                  <a:moveTo>
                    <a:pt x="3423" y="10366"/>
                  </a:moveTo>
                  <a:lnTo>
                    <a:pt x="3668" y="10250"/>
                  </a:lnTo>
                  <a:lnTo>
                    <a:pt x="3423" y="10366"/>
                  </a:lnTo>
                  <a:close/>
                  <a:moveTo>
                    <a:pt x="3749" y="10076"/>
                  </a:moveTo>
                  <a:lnTo>
                    <a:pt x="3994" y="10366"/>
                  </a:lnTo>
                  <a:lnTo>
                    <a:pt x="4157" y="10366"/>
                  </a:lnTo>
                  <a:lnTo>
                    <a:pt x="4402" y="10713"/>
                  </a:lnTo>
                  <a:lnTo>
                    <a:pt x="3912" y="10713"/>
                  </a:lnTo>
                  <a:lnTo>
                    <a:pt x="3423" y="10366"/>
                  </a:lnTo>
                  <a:lnTo>
                    <a:pt x="3749" y="10076"/>
                  </a:lnTo>
                  <a:close/>
                  <a:moveTo>
                    <a:pt x="4483" y="10597"/>
                  </a:moveTo>
                  <a:lnTo>
                    <a:pt x="4483" y="10713"/>
                  </a:lnTo>
                  <a:lnTo>
                    <a:pt x="4402" y="10713"/>
                  </a:lnTo>
                  <a:lnTo>
                    <a:pt x="4238" y="10539"/>
                  </a:lnTo>
                  <a:lnTo>
                    <a:pt x="4483" y="10597"/>
                  </a:lnTo>
                  <a:close/>
                  <a:moveTo>
                    <a:pt x="3994" y="10424"/>
                  </a:moveTo>
                  <a:lnTo>
                    <a:pt x="4157" y="10424"/>
                  </a:lnTo>
                  <a:lnTo>
                    <a:pt x="4157" y="10366"/>
                  </a:lnTo>
                  <a:lnTo>
                    <a:pt x="4646" y="10539"/>
                  </a:lnTo>
                  <a:lnTo>
                    <a:pt x="4483" y="10597"/>
                  </a:lnTo>
                  <a:lnTo>
                    <a:pt x="3994" y="10424"/>
                  </a:lnTo>
                  <a:close/>
                  <a:moveTo>
                    <a:pt x="4646" y="10539"/>
                  </a:moveTo>
                  <a:lnTo>
                    <a:pt x="4402" y="10424"/>
                  </a:lnTo>
                  <a:lnTo>
                    <a:pt x="4646" y="10539"/>
                  </a:lnTo>
                  <a:close/>
                  <a:moveTo>
                    <a:pt x="4157" y="10366"/>
                  </a:moveTo>
                  <a:lnTo>
                    <a:pt x="4402" y="9902"/>
                  </a:lnTo>
                  <a:lnTo>
                    <a:pt x="4483" y="9613"/>
                  </a:lnTo>
                  <a:lnTo>
                    <a:pt x="5054" y="9613"/>
                  </a:lnTo>
                  <a:lnTo>
                    <a:pt x="4809" y="10018"/>
                  </a:lnTo>
                  <a:lnTo>
                    <a:pt x="4646" y="10539"/>
                  </a:lnTo>
                  <a:lnTo>
                    <a:pt x="4157" y="10366"/>
                  </a:lnTo>
                  <a:close/>
                  <a:moveTo>
                    <a:pt x="4483" y="9613"/>
                  </a:moveTo>
                  <a:lnTo>
                    <a:pt x="4483" y="9439"/>
                  </a:lnTo>
                  <a:lnTo>
                    <a:pt x="4809" y="9439"/>
                  </a:lnTo>
                  <a:lnTo>
                    <a:pt x="4728" y="9613"/>
                  </a:lnTo>
                  <a:lnTo>
                    <a:pt x="4483" y="9613"/>
                  </a:lnTo>
                  <a:close/>
                  <a:moveTo>
                    <a:pt x="4809" y="9439"/>
                  </a:moveTo>
                  <a:lnTo>
                    <a:pt x="5054" y="9439"/>
                  </a:lnTo>
                  <a:lnTo>
                    <a:pt x="5217" y="9671"/>
                  </a:lnTo>
                  <a:lnTo>
                    <a:pt x="5054" y="9787"/>
                  </a:lnTo>
                  <a:lnTo>
                    <a:pt x="4728" y="9787"/>
                  </a:lnTo>
                  <a:lnTo>
                    <a:pt x="4809" y="9439"/>
                  </a:lnTo>
                  <a:close/>
                  <a:moveTo>
                    <a:pt x="5054" y="9439"/>
                  </a:moveTo>
                  <a:lnTo>
                    <a:pt x="5054" y="9323"/>
                  </a:lnTo>
                  <a:lnTo>
                    <a:pt x="5543" y="9497"/>
                  </a:lnTo>
                  <a:lnTo>
                    <a:pt x="5461" y="9671"/>
                  </a:lnTo>
                  <a:lnTo>
                    <a:pt x="5217" y="9671"/>
                  </a:lnTo>
                  <a:lnTo>
                    <a:pt x="5054" y="9439"/>
                  </a:lnTo>
                  <a:close/>
                  <a:moveTo>
                    <a:pt x="5054" y="9323"/>
                  </a:moveTo>
                  <a:lnTo>
                    <a:pt x="5217" y="9265"/>
                  </a:lnTo>
                  <a:lnTo>
                    <a:pt x="5706" y="9323"/>
                  </a:lnTo>
                  <a:lnTo>
                    <a:pt x="5543" y="9439"/>
                  </a:lnTo>
                  <a:lnTo>
                    <a:pt x="5543" y="9497"/>
                  </a:lnTo>
                  <a:lnTo>
                    <a:pt x="5054" y="9323"/>
                  </a:lnTo>
                  <a:close/>
                  <a:moveTo>
                    <a:pt x="5217" y="9265"/>
                  </a:moveTo>
                  <a:lnTo>
                    <a:pt x="5054" y="9150"/>
                  </a:lnTo>
                  <a:lnTo>
                    <a:pt x="5054" y="9034"/>
                  </a:lnTo>
                  <a:lnTo>
                    <a:pt x="5543" y="8860"/>
                  </a:lnTo>
                  <a:lnTo>
                    <a:pt x="5706" y="9092"/>
                  </a:lnTo>
                  <a:lnTo>
                    <a:pt x="5706" y="9323"/>
                  </a:lnTo>
                  <a:lnTo>
                    <a:pt x="5217" y="9265"/>
                  </a:lnTo>
                  <a:close/>
                  <a:moveTo>
                    <a:pt x="5054" y="9034"/>
                  </a:moveTo>
                  <a:lnTo>
                    <a:pt x="4972" y="8918"/>
                  </a:lnTo>
                  <a:lnTo>
                    <a:pt x="5054" y="8860"/>
                  </a:lnTo>
                  <a:lnTo>
                    <a:pt x="5298" y="8918"/>
                  </a:lnTo>
                  <a:lnTo>
                    <a:pt x="5054" y="9034"/>
                  </a:lnTo>
                  <a:close/>
                  <a:moveTo>
                    <a:pt x="5054" y="8860"/>
                  </a:moveTo>
                  <a:lnTo>
                    <a:pt x="5298" y="8686"/>
                  </a:lnTo>
                  <a:lnTo>
                    <a:pt x="5461" y="8513"/>
                  </a:lnTo>
                  <a:lnTo>
                    <a:pt x="5869" y="8686"/>
                  </a:lnTo>
                  <a:lnTo>
                    <a:pt x="5706" y="8918"/>
                  </a:lnTo>
                  <a:lnTo>
                    <a:pt x="5461" y="9092"/>
                  </a:lnTo>
                  <a:lnTo>
                    <a:pt x="5054" y="8860"/>
                  </a:lnTo>
                  <a:close/>
                  <a:moveTo>
                    <a:pt x="5461" y="8513"/>
                  </a:moveTo>
                  <a:lnTo>
                    <a:pt x="5706" y="8339"/>
                  </a:lnTo>
                  <a:lnTo>
                    <a:pt x="5787" y="8165"/>
                  </a:lnTo>
                  <a:lnTo>
                    <a:pt x="6113" y="8397"/>
                  </a:lnTo>
                  <a:lnTo>
                    <a:pt x="6032" y="8571"/>
                  </a:lnTo>
                  <a:lnTo>
                    <a:pt x="5869" y="8686"/>
                  </a:lnTo>
                  <a:lnTo>
                    <a:pt x="5461" y="8513"/>
                  </a:lnTo>
                  <a:close/>
                  <a:moveTo>
                    <a:pt x="6276" y="8339"/>
                  </a:moveTo>
                  <a:lnTo>
                    <a:pt x="6113" y="8397"/>
                  </a:lnTo>
                  <a:lnTo>
                    <a:pt x="6032" y="8339"/>
                  </a:lnTo>
                  <a:lnTo>
                    <a:pt x="6276" y="8339"/>
                  </a:lnTo>
                  <a:close/>
                  <a:moveTo>
                    <a:pt x="5787" y="8339"/>
                  </a:moveTo>
                  <a:lnTo>
                    <a:pt x="5787" y="8107"/>
                  </a:lnTo>
                  <a:lnTo>
                    <a:pt x="6032" y="7934"/>
                  </a:lnTo>
                  <a:lnTo>
                    <a:pt x="6358" y="8165"/>
                  </a:lnTo>
                  <a:lnTo>
                    <a:pt x="6276" y="8223"/>
                  </a:lnTo>
                  <a:lnTo>
                    <a:pt x="6276" y="8339"/>
                  </a:lnTo>
                  <a:lnTo>
                    <a:pt x="5787" y="8339"/>
                  </a:lnTo>
                  <a:close/>
                  <a:moveTo>
                    <a:pt x="6358" y="8165"/>
                  </a:moveTo>
                  <a:lnTo>
                    <a:pt x="6113" y="7991"/>
                  </a:lnTo>
                  <a:lnTo>
                    <a:pt x="6358" y="8165"/>
                  </a:lnTo>
                  <a:close/>
                  <a:moveTo>
                    <a:pt x="6032" y="7934"/>
                  </a:moveTo>
                  <a:lnTo>
                    <a:pt x="6032" y="7818"/>
                  </a:lnTo>
                  <a:lnTo>
                    <a:pt x="6602" y="7818"/>
                  </a:lnTo>
                  <a:lnTo>
                    <a:pt x="6521" y="8107"/>
                  </a:lnTo>
                  <a:lnTo>
                    <a:pt x="6358" y="8165"/>
                  </a:lnTo>
                  <a:lnTo>
                    <a:pt x="6032" y="7934"/>
                  </a:lnTo>
                  <a:close/>
                  <a:moveTo>
                    <a:pt x="6113" y="7818"/>
                  </a:moveTo>
                  <a:lnTo>
                    <a:pt x="6113" y="7760"/>
                  </a:lnTo>
                  <a:lnTo>
                    <a:pt x="6358" y="7818"/>
                  </a:lnTo>
                  <a:lnTo>
                    <a:pt x="6113" y="7818"/>
                  </a:lnTo>
                  <a:close/>
                  <a:moveTo>
                    <a:pt x="6113" y="7760"/>
                  </a:moveTo>
                  <a:lnTo>
                    <a:pt x="6521" y="7470"/>
                  </a:lnTo>
                  <a:lnTo>
                    <a:pt x="6847" y="7644"/>
                  </a:lnTo>
                  <a:lnTo>
                    <a:pt x="6521" y="7991"/>
                  </a:lnTo>
                  <a:lnTo>
                    <a:pt x="6113" y="7760"/>
                  </a:lnTo>
                  <a:close/>
                  <a:moveTo>
                    <a:pt x="6521" y="7470"/>
                  </a:moveTo>
                  <a:lnTo>
                    <a:pt x="6521" y="7412"/>
                  </a:lnTo>
                  <a:lnTo>
                    <a:pt x="6765" y="7586"/>
                  </a:lnTo>
                  <a:lnTo>
                    <a:pt x="6521" y="7470"/>
                  </a:lnTo>
                  <a:close/>
                  <a:moveTo>
                    <a:pt x="6521" y="7412"/>
                  </a:moveTo>
                  <a:lnTo>
                    <a:pt x="7010" y="7065"/>
                  </a:lnTo>
                  <a:lnTo>
                    <a:pt x="7336" y="7412"/>
                  </a:lnTo>
                  <a:lnTo>
                    <a:pt x="6847" y="7760"/>
                  </a:lnTo>
                  <a:lnTo>
                    <a:pt x="6521" y="7412"/>
                  </a:lnTo>
                  <a:close/>
                  <a:moveTo>
                    <a:pt x="7417" y="7239"/>
                  </a:moveTo>
                  <a:lnTo>
                    <a:pt x="7417" y="7354"/>
                  </a:lnTo>
                  <a:lnTo>
                    <a:pt x="7336" y="7412"/>
                  </a:lnTo>
                  <a:lnTo>
                    <a:pt x="7173" y="7239"/>
                  </a:lnTo>
                  <a:lnTo>
                    <a:pt x="7417" y="7239"/>
                  </a:lnTo>
                  <a:close/>
                  <a:moveTo>
                    <a:pt x="7010" y="7239"/>
                  </a:moveTo>
                  <a:lnTo>
                    <a:pt x="7173" y="6080"/>
                  </a:lnTo>
                  <a:lnTo>
                    <a:pt x="7662" y="6138"/>
                  </a:lnTo>
                  <a:lnTo>
                    <a:pt x="7417" y="7239"/>
                  </a:lnTo>
                  <a:lnTo>
                    <a:pt x="7010" y="7239"/>
                  </a:lnTo>
                  <a:close/>
                  <a:moveTo>
                    <a:pt x="7173" y="6080"/>
                  </a:moveTo>
                  <a:lnTo>
                    <a:pt x="7173" y="5965"/>
                  </a:lnTo>
                  <a:lnTo>
                    <a:pt x="7336" y="5965"/>
                  </a:lnTo>
                  <a:lnTo>
                    <a:pt x="7417" y="6080"/>
                  </a:lnTo>
                  <a:lnTo>
                    <a:pt x="7173" y="6080"/>
                  </a:lnTo>
                  <a:close/>
                  <a:moveTo>
                    <a:pt x="7336" y="5965"/>
                  </a:moveTo>
                  <a:lnTo>
                    <a:pt x="7417" y="5791"/>
                  </a:lnTo>
                  <a:lnTo>
                    <a:pt x="7580" y="5733"/>
                  </a:lnTo>
                  <a:lnTo>
                    <a:pt x="7906" y="5965"/>
                  </a:lnTo>
                  <a:lnTo>
                    <a:pt x="7825" y="6080"/>
                  </a:lnTo>
                  <a:lnTo>
                    <a:pt x="7662" y="6254"/>
                  </a:lnTo>
                  <a:lnTo>
                    <a:pt x="7336" y="5965"/>
                  </a:lnTo>
                  <a:close/>
                  <a:moveTo>
                    <a:pt x="7580" y="5733"/>
                  </a:moveTo>
                  <a:lnTo>
                    <a:pt x="7906" y="5559"/>
                  </a:lnTo>
                  <a:lnTo>
                    <a:pt x="8151" y="5328"/>
                  </a:lnTo>
                  <a:lnTo>
                    <a:pt x="8477" y="5559"/>
                  </a:lnTo>
                  <a:lnTo>
                    <a:pt x="8314" y="5791"/>
                  </a:lnTo>
                  <a:lnTo>
                    <a:pt x="7906" y="5965"/>
                  </a:lnTo>
                  <a:lnTo>
                    <a:pt x="7580" y="5733"/>
                  </a:lnTo>
                  <a:close/>
                  <a:moveTo>
                    <a:pt x="8640" y="5501"/>
                  </a:moveTo>
                  <a:lnTo>
                    <a:pt x="8640" y="5559"/>
                  </a:lnTo>
                  <a:lnTo>
                    <a:pt x="8477" y="5559"/>
                  </a:lnTo>
                  <a:lnTo>
                    <a:pt x="8395" y="5501"/>
                  </a:lnTo>
                  <a:lnTo>
                    <a:pt x="8640" y="5501"/>
                  </a:lnTo>
                  <a:close/>
                  <a:moveTo>
                    <a:pt x="8151" y="5501"/>
                  </a:moveTo>
                  <a:lnTo>
                    <a:pt x="8151" y="4980"/>
                  </a:lnTo>
                  <a:lnTo>
                    <a:pt x="8395" y="4633"/>
                  </a:lnTo>
                  <a:lnTo>
                    <a:pt x="8885" y="4806"/>
                  </a:lnTo>
                  <a:lnTo>
                    <a:pt x="8640" y="5154"/>
                  </a:lnTo>
                  <a:lnTo>
                    <a:pt x="8640" y="5501"/>
                  </a:lnTo>
                  <a:lnTo>
                    <a:pt x="8151" y="5501"/>
                  </a:lnTo>
                  <a:close/>
                  <a:moveTo>
                    <a:pt x="8395" y="4633"/>
                  </a:moveTo>
                  <a:lnTo>
                    <a:pt x="8722" y="4285"/>
                  </a:lnTo>
                  <a:lnTo>
                    <a:pt x="9129" y="4054"/>
                  </a:lnTo>
                  <a:lnTo>
                    <a:pt x="9455" y="4285"/>
                  </a:lnTo>
                  <a:lnTo>
                    <a:pt x="9129" y="4575"/>
                  </a:lnTo>
                  <a:lnTo>
                    <a:pt x="8885" y="4806"/>
                  </a:lnTo>
                  <a:lnTo>
                    <a:pt x="8395" y="4633"/>
                  </a:lnTo>
                  <a:close/>
                  <a:moveTo>
                    <a:pt x="9537" y="4112"/>
                  </a:moveTo>
                  <a:lnTo>
                    <a:pt x="9537" y="4227"/>
                  </a:lnTo>
                  <a:lnTo>
                    <a:pt x="9455" y="4285"/>
                  </a:lnTo>
                  <a:lnTo>
                    <a:pt x="9374" y="4112"/>
                  </a:lnTo>
                  <a:lnTo>
                    <a:pt x="9537" y="4112"/>
                  </a:lnTo>
                  <a:close/>
                  <a:moveTo>
                    <a:pt x="9129" y="4112"/>
                  </a:moveTo>
                  <a:lnTo>
                    <a:pt x="9211" y="3822"/>
                  </a:lnTo>
                  <a:lnTo>
                    <a:pt x="9537" y="3532"/>
                  </a:lnTo>
                  <a:lnTo>
                    <a:pt x="9944" y="3822"/>
                  </a:lnTo>
                  <a:lnTo>
                    <a:pt x="9700" y="3938"/>
                  </a:lnTo>
                  <a:lnTo>
                    <a:pt x="9537" y="4112"/>
                  </a:lnTo>
                  <a:lnTo>
                    <a:pt x="9129" y="4112"/>
                  </a:lnTo>
                  <a:close/>
                  <a:moveTo>
                    <a:pt x="9537" y="3532"/>
                  </a:moveTo>
                  <a:lnTo>
                    <a:pt x="9700" y="3532"/>
                  </a:lnTo>
                  <a:lnTo>
                    <a:pt x="9700" y="3475"/>
                  </a:lnTo>
                  <a:lnTo>
                    <a:pt x="10026" y="3706"/>
                  </a:lnTo>
                  <a:lnTo>
                    <a:pt x="10026" y="3822"/>
                  </a:lnTo>
                  <a:lnTo>
                    <a:pt x="9944" y="3822"/>
                  </a:lnTo>
                  <a:lnTo>
                    <a:pt x="9537" y="3532"/>
                  </a:lnTo>
                  <a:close/>
                  <a:moveTo>
                    <a:pt x="9700" y="3475"/>
                  </a:moveTo>
                  <a:lnTo>
                    <a:pt x="9781" y="3359"/>
                  </a:lnTo>
                  <a:lnTo>
                    <a:pt x="9944" y="3359"/>
                  </a:lnTo>
                  <a:lnTo>
                    <a:pt x="9944" y="3648"/>
                  </a:lnTo>
                  <a:lnTo>
                    <a:pt x="9700" y="3475"/>
                  </a:lnTo>
                  <a:close/>
                  <a:moveTo>
                    <a:pt x="9944" y="3359"/>
                  </a:moveTo>
                  <a:lnTo>
                    <a:pt x="10189" y="3359"/>
                  </a:lnTo>
                  <a:lnTo>
                    <a:pt x="10270" y="3706"/>
                  </a:lnTo>
                  <a:lnTo>
                    <a:pt x="10189" y="3706"/>
                  </a:lnTo>
                  <a:lnTo>
                    <a:pt x="9944" y="3822"/>
                  </a:lnTo>
                  <a:lnTo>
                    <a:pt x="9944" y="3359"/>
                  </a:lnTo>
                  <a:close/>
                  <a:moveTo>
                    <a:pt x="10270" y="3706"/>
                  </a:moveTo>
                  <a:lnTo>
                    <a:pt x="10270" y="3532"/>
                  </a:lnTo>
                  <a:lnTo>
                    <a:pt x="10270" y="3706"/>
                  </a:lnTo>
                  <a:close/>
                  <a:moveTo>
                    <a:pt x="10189" y="3359"/>
                  </a:moveTo>
                  <a:lnTo>
                    <a:pt x="10433" y="3359"/>
                  </a:lnTo>
                  <a:lnTo>
                    <a:pt x="10433" y="3706"/>
                  </a:lnTo>
                  <a:lnTo>
                    <a:pt x="10270" y="3706"/>
                  </a:lnTo>
                  <a:lnTo>
                    <a:pt x="10189" y="3359"/>
                  </a:lnTo>
                  <a:close/>
                  <a:moveTo>
                    <a:pt x="10433" y="3359"/>
                  </a:moveTo>
                  <a:lnTo>
                    <a:pt x="10759" y="3359"/>
                  </a:lnTo>
                  <a:lnTo>
                    <a:pt x="10515" y="3706"/>
                  </a:lnTo>
                  <a:lnTo>
                    <a:pt x="10433" y="3706"/>
                  </a:lnTo>
                  <a:lnTo>
                    <a:pt x="10433" y="3359"/>
                  </a:lnTo>
                  <a:close/>
                  <a:moveTo>
                    <a:pt x="10759" y="3359"/>
                  </a:moveTo>
                  <a:lnTo>
                    <a:pt x="10841" y="3475"/>
                  </a:lnTo>
                  <a:lnTo>
                    <a:pt x="10841" y="3822"/>
                  </a:lnTo>
                  <a:lnTo>
                    <a:pt x="10759" y="3822"/>
                  </a:lnTo>
                  <a:lnTo>
                    <a:pt x="10515" y="3706"/>
                  </a:lnTo>
                  <a:lnTo>
                    <a:pt x="10759" y="3359"/>
                  </a:lnTo>
                  <a:close/>
                  <a:moveTo>
                    <a:pt x="10841" y="3475"/>
                  </a:moveTo>
                  <a:lnTo>
                    <a:pt x="11085" y="3475"/>
                  </a:lnTo>
                  <a:lnTo>
                    <a:pt x="11085" y="3648"/>
                  </a:lnTo>
                  <a:lnTo>
                    <a:pt x="10841" y="3648"/>
                  </a:lnTo>
                  <a:lnTo>
                    <a:pt x="10841" y="3475"/>
                  </a:lnTo>
                  <a:close/>
                  <a:moveTo>
                    <a:pt x="11085" y="3648"/>
                  </a:moveTo>
                  <a:lnTo>
                    <a:pt x="11248" y="3648"/>
                  </a:lnTo>
                  <a:lnTo>
                    <a:pt x="11330" y="3532"/>
                  </a:lnTo>
                  <a:lnTo>
                    <a:pt x="11248" y="3880"/>
                  </a:lnTo>
                  <a:lnTo>
                    <a:pt x="11004" y="3880"/>
                  </a:lnTo>
                  <a:lnTo>
                    <a:pt x="10759" y="3822"/>
                  </a:lnTo>
                  <a:lnTo>
                    <a:pt x="10678" y="3706"/>
                  </a:lnTo>
                  <a:lnTo>
                    <a:pt x="10678" y="3648"/>
                  </a:lnTo>
                  <a:lnTo>
                    <a:pt x="11085" y="3648"/>
                  </a:lnTo>
                  <a:close/>
                  <a:moveTo>
                    <a:pt x="11330" y="3532"/>
                  </a:moveTo>
                  <a:lnTo>
                    <a:pt x="11574" y="3532"/>
                  </a:lnTo>
                  <a:lnTo>
                    <a:pt x="11737" y="3648"/>
                  </a:lnTo>
                  <a:lnTo>
                    <a:pt x="11900" y="3706"/>
                  </a:lnTo>
                  <a:lnTo>
                    <a:pt x="11900" y="3822"/>
                  </a:lnTo>
                  <a:lnTo>
                    <a:pt x="11330" y="3822"/>
                  </a:lnTo>
                  <a:lnTo>
                    <a:pt x="11248" y="3880"/>
                  </a:lnTo>
                  <a:lnTo>
                    <a:pt x="11330" y="3532"/>
                  </a:lnTo>
                  <a:close/>
                  <a:moveTo>
                    <a:pt x="11493" y="3880"/>
                  </a:moveTo>
                  <a:lnTo>
                    <a:pt x="11493" y="3822"/>
                  </a:lnTo>
                  <a:lnTo>
                    <a:pt x="11737" y="3822"/>
                  </a:lnTo>
                  <a:lnTo>
                    <a:pt x="11493" y="3880"/>
                  </a:lnTo>
                  <a:close/>
                  <a:moveTo>
                    <a:pt x="11900" y="3706"/>
                  </a:moveTo>
                  <a:lnTo>
                    <a:pt x="12063" y="3822"/>
                  </a:lnTo>
                  <a:lnTo>
                    <a:pt x="12145" y="4054"/>
                  </a:lnTo>
                  <a:lnTo>
                    <a:pt x="11737" y="4112"/>
                  </a:lnTo>
                  <a:lnTo>
                    <a:pt x="11574" y="4054"/>
                  </a:lnTo>
                  <a:lnTo>
                    <a:pt x="11493" y="3880"/>
                  </a:lnTo>
                  <a:lnTo>
                    <a:pt x="11900" y="3706"/>
                  </a:lnTo>
                  <a:close/>
                  <a:moveTo>
                    <a:pt x="12145" y="4054"/>
                  </a:moveTo>
                  <a:lnTo>
                    <a:pt x="12389" y="4401"/>
                  </a:lnTo>
                  <a:lnTo>
                    <a:pt x="11900" y="4401"/>
                  </a:lnTo>
                  <a:lnTo>
                    <a:pt x="11819" y="4285"/>
                  </a:lnTo>
                  <a:lnTo>
                    <a:pt x="11737" y="4112"/>
                  </a:lnTo>
                  <a:lnTo>
                    <a:pt x="12145" y="4054"/>
                  </a:lnTo>
                  <a:close/>
                  <a:moveTo>
                    <a:pt x="11900" y="4459"/>
                  </a:moveTo>
                  <a:lnTo>
                    <a:pt x="11900" y="4401"/>
                  </a:lnTo>
                  <a:lnTo>
                    <a:pt x="12145" y="4401"/>
                  </a:lnTo>
                  <a:lnTo>
                    <a:pt x="11900" y="4459"/>
                  </a:lnTo>
                  <a:close/>
                  <a:moveTo>
                    <a:pt x="12389" y="4401"/>
                  </a:moveTo>
                  <a:lnTo>
                    <a:pt x="12308" y="4459"/>
                  </a:lnTo>
                  <a:lnTo>
                    <a:pt x="12308" y="4864"/>
                  </a:lnTo>
                  <a:lnTo>
                    <a:pt x="12063" y="4633"/>
                  </a:lnTo>
                  <a:lnTo>
                    <a:pt x="11900" y="4459"/>
                  </a:lnTo>
                  <a:lnTo>
                    <a:pt x="12389" y="4401"/>
                  </a:lnTo>
                  <a:close/>
                  <a:moveTo>
                    <a:pt x="12308" y="4575"/>
                  </a:moveTo>
                  <a:lnTo>
                    <a:pt x="12552" y="4575"/>
                  </a:lnTo>
                  <a:lnTo>
                    <a:pt x="12552" y="4633"/>
                  </a:lnTo>
                  <a:lnTo>
                    <a:pt x="12308" y="4749"/>
                  </a:lnTo>
                  <a:lnTo>
                    <a:pt x="12308" y="4575"/>
                  </a:lnTo>
                  <a:close/>
                  <a:moveTo>
                    <a:pt x="12552" y="4633"/>
                  </a:moveTo>
                  <a:lnTo>
                    <a:pt x="12634" y="4749"/>
                  </a:lnTo>
                  <a:lnTo>
                    <a:pt x="12634" y="4806"/>
                  </a:lnTo>
                  <a:lnTo>
                    <a:pt x="12145" y="4980"/>
                  </a:lnTo>
                  <a:lnTo>
                    <a:pt x="12145" y="4864"/>
                  </a:lnTo>
                  <a:lnTo>
                    <a:pt x="12063" y="4806"/>
                  </a:lnTo>
                  <a:lnTo>
                    <a:pt x="12552" y="4633"/>
                  </a:lnTo>
                  <a:close/>
                  <a:moveTo>
                    <a:pt x="12634" y="4806"/>
                  </a:moveTo>
                  <a:lnTo>
                    <a:pt x="12878" y="5038"/>
                  </a:lnTo>
                  <a:lnTo>
                    <a:pt x="13042" y="5212"/>
                  </a:lnTo>
                  <a:lnTo>
                    <a:pt x="12634" y="5501"/>
                  </a:lnTo>
                  <a:lnTo>
                    <a:pt x="12389" y="5328"/>
                  </a:lnTo>
                  <a:lnTo>
                    <a:pt x="12145" y="4980"/>
                  </a:lnTo>
                  <a:lnTo>
                    <a:pt x="12634" y="4806"/>
                  </a:lnTo>
                  <a:close/>
                  <a:moveTo>
                    <a:pt x="13042" y="5212"/>
                  </a:moveTo>
                  <a:lnTo>
                    <a:pt x="13042" y="5328"/>
                  </a:lnTo>
                  <a:lnTo>
                    <a:pt x="12878" y="5386"/>
                  </a:lnTo>
                  <a:lnTo>
                    <a:pt x="13042" y="5212"/>
                  </a:lnTo>
                  <a:close/>
                  <a:moveTo>
                    <a:pt x="13042" y="5328"/>
                  </a:moveTo>
                  <a:lnTo>
                    <a:pt x="13205" y="5791"/>
                  </a:lnTo>
                  <a:lnTo>
                    <a:pt x="13123" y="6486"/>
                  </a:lnTo>
                  <a:lnTo>
                    <a:pt x="12634" y="6428"/>
                  </a:lnTo>
                  <a:lnTo>
                    <a:pt x="12797" y="5907"/>
                  </a:lnTo>
                  <a:lnTo>
                    <a:pt x="12634" y="5501"/>
                  </a:lnTo>
                  <a:lnTo>
                    <a:pt x="13042" y="5328"/>
                  </a:lnTo>
                  <a:close/>
                  <a:moveTo>
                    <a:pt x="13123" y="6486"/>
                  </a:moveTo>
                  <a:lnTo>
                    <a:pt x="13123" y="7007"/>
                  </a:lnTo>
                  <a:lnTo>
                    <a:pt x="12634" y="7007"/>
                  </a:lnTo>
                  <a:lnTo>
                    <a:pt x="12634" y="6428"/>
                  </a:lnTo>
                  <a:lnTo>
                    <a:pt x="13123" y="6486"/>
                  </a:lnTo>
                  <a:close/>
                  <a:moveTo>
                    <a:pt x="13123" y="7007"/>
                  </a:moveTo>
                  <a:lnTo>
                    <a:pt x="13123" y="7065"/>
                  </a:lnTo>
                  <a:lnTo>
                    <a:pt x="12878" y="7007"/>
                  </a:lnTo>
                  <a:lnTo>
                    <a:pt x="13123" y="7007"/>
                  </a:lnTo>
                  <a:close/>
                  <a:moveTo>
                    <a:pt x="13123" y="7065"/>
                  </a:moveTo>
                  <a:lnTo>
                    <a:pt x="13123" y="7239"/>
                  </a:lnTo>
                  <a:lnTo>
                    <a:pt x="12634" y="7412"/>
                  </a:lnTo>
                  <a:lnTo>
                    <a:pt x="12634" y="7007"/>
                  </a:lnTo>
                  <a:lnTo>
                    <a:pt x="13123" y="7065"/>
                  </a:lnTo>
                  <a:close/>
                  <a:moveTo>
                    <a:pt x="13123" y="7239"/>
                  </a:moveTo>
                  <a:lnTo>
                    <a:pt x="13205" y="7412"/>
                  </a:lnTo>
                  <a:lnTo>
                    <a:pt x="13042" y="7760"/>
                  </a:lnTo>
                  <a:lnTo>
                    <a:pt x="12797" y="7586"/>
                  </a:lnTo>
                  <a:lnTo>
                    <a:pt x="12634" y="7412"/>
                  </a:lnTo>
                  <a:lnTo>
                    <a:pt x="13123" y="7239"/>
                  </a:lnTo>
                  <a:close/>
                  <a:moveTo>
                    <a:pt x="13123" y="7760"/>
                  </a:moveTo>
                  <a:lnTo>
                    <a:pt x="13042" y="7760"/>
                  </a:lnTo>
                  <a:lnTo>
                    <a:pt x="13123" y="7586"/>
                  </a:lnTo>
                  <a:lnTo>
                    <a:pt x="13123" y="7760"/>
                  </a:lnTo>
                  <a:close/>
                  <a:moveTo>
                    <a:pt x="13123" y="7412"/>
                  </a:moveTo>
                  <a:lnTo>
                    <a:pt x="13205" y="7412"/>
                  </a:lnTo>
                  <a:lnTo>
                    <a:pt x="13368" y="7354"/>
                  </a:lnTo>
                  <a:lnTo>
                    <a:pt x="13612" y="7586"/>
                  </a:lnTo>
                  <a:lnTo>
                    <a:pt x="13368" y="7644"/>
                  </a:lnTo>
                  <a:lnTo>
                    <a:pt x="13123" y="7760"/>
                  </a:lnTo>
                  <a:lnTo>
                    <a:pt x="13123" y="7412"/>
                  </a:lnTo>
                  <a:close/>
                  <a:moveTo>
                    <a:pt x="13368" y="7354"/>
                  </a:moveTo>
                  <a:lnTo>
                    <a:pt x="13449" y="7412"/>
                  </a:lnTo>
                  <a:lnTo>
                    <a:pt x="13368" y="7354"/>
                  </a:lnTo>
                  <a:close/>
                  <a:moveTo>
                    <a:pt x="13368" y="7354"/>
                  </a:moveTo>
                  <a:lnTo>
                    <a:pt x="13694" y="7181"/>
                  </a:lnTo>
                  <a:lnTo>
                    <a:pt x="14101" y="7065"/>
                  </a:lnTo>
                  <a:lnTo>
                    <a:pt x="13938" y="7412"/>
                  </a:lnTo>
                  <a:lnTo>
                    <a:pt x="13857" y="7470"/>
                  </a:lnTo>
                  <a:lnTo>
                    <a:pt x="13612" y="7586"/>
                  </a:lnTo>
                  <a:lnTo>
                    <a:pt x="13368" y="7354"/>
                  </a:lnTo>
                  <a:close/>
                  <a:moveTo>
                    <a:pt x="14183" y="7181"/>
                  </a:moveTo>
                  <a:lnTo>
                    <a:pt x="14427" y="7586"/>
                  </a:lnTo>
                  <a:lnTo>
                    <a:pt x="13938" y="7412"/>
                  </a:lnTo>
                  <a:lnTo>
                    <a:pt x="13938" y="7239"/>
                  </a:lnTo>
                  <a:lnTo>
                    <a:pt x="14183" y="7181"/>
                  </a:lnTo>
                  <a:close/>
                  <a:moveTo>
                    <a:pt x="13694" y="7354"/>
                  </a:moveTo>
                  <a:lnTo>
                    <a:pt x="13694" y="7181"/>
                  </a:lnTo>
                  <a:lnTo>
                    <a:pt x="14183" y="7181"/>
                  </a:lnTo>
                  <a:lnTo>
                    <a:pt x="13694" y="7354"/>
                  </a:lnTo>
                  <a:close/>
                  <a:moveTo>
                    <a:pt x="13694" y="7181"/>
                  </a:moveTo>
                  <a:lnTo>
                    <a:pt x="13857" y="6891"/>
                  </a:lnTo>
                  <a:lnTo>
                    <a:pt x="13938" y="6833"/>
                  </a:lnTo>
                  <a:lnTo>
                    <a:pt x="14346" y="7065"/>
                  </a:lnTo>
                  <a:lnTo>
                    <a:pt x="14183" y="7065"/>
                  </a:lnTo>
                  <a:lnTo>
                    <a:pt x="14183" y="7181"/>
                  </a:lnTo>
                  <a:lnTo>
                    <a:pt x="13694" y="7181"/>
                  </a:lnTo>
                  <a:close/>
                  <a:moveTo>
                    <a:pt x="13938" y="6833"/>
                  </a:moveTo>
                  <a:lnTo>
                    <a:pt x="14183" y="6717"/>
                  </a:lnTo>
                  <a:lnTo>
                    <a:pt x="14427" y="6660"/>
                  </a:lnTo>
                  <a:lnTo>
                    <a:pt x="14509" y="7007"/>
                  </a:lnTo>
                  <a:lnTo>
                    <a:pt x="14427" y="7007"/>
                  </a:lnTo>
                  <a:lnTo>
                    <a:pt x="14346" y="7065"/>
                  </a:lnTo>
                  <a:lnTo>
                    <a:pt x="13938" y="6833"/>
                  </a:lnTo>
                  <a:close/>
                  <a:moveTo>
                    <a:pt x="14427" y="6660"/>
                  </a:moveTo>
                  <a:lnTo>
                    <a:pt x="14916" y="6544"/>
                  </a:lnTo>
                  <a:lnTo>
                    <a:pt x="15242" y="6660"/>
                  </a:lnTo>
                  <a:lnTo>
                    <a:pt x="15161" y="7007"/>
                  </a:lnTo>
                  <a:lnTo>
                    <a:pt x="14509" y="7007"/>
                  </a:lnTo>
                  <a:lnTo>
                    <a:pt x="14427" y="6660"/>
                  </a:lnTo>
                  <a:close/>
                  <a:moveTo>
                    <a:pt x="15242" y="6660"/>
                  </a:moveTo>
                  <a:lnTo>
                    <a:pt x="15405" y="6717"/>
                  </a:lnTo>
                  <a:lnTo>
                    <a:pt x="15161" y="6833"/>
                  </a:lnTo>
                  <a:lnTo>
                    <a:pt x="15242" y="6660"/>
                  </a:lnTo>
                  <a:close/>
                  <a:moveTo>
                    <a:pt x="15405" y="6717"/>
                  </a:moveTo>
                  <a:lnTo>
                    <a:pt x="14998" y="7007"/>
                  </a:lnTo>
                  <a:lnTo>
                    <a:pt x="14916" y="6891"/>
                  </a:lnTo>
                  <a:lnTo>
                    <a:pt x="15405" y="6717"/>
                  </a:lnTo>
                  <a:close/>
                  <a:moveTo>
                    <a:pt x="15405" y="6717"/>
                  </a:moveTo>
                  <a:lnTo>
                    <a:pt x="15405" y="6833"/>
                  </a:lnTo>
                  <a:lnTo>
                    <a:pt x="15242" y="6891"/>
                  </a:lnTo>
                  <a:lnTo>
                    <a:pt x="15405" y="6717"/>
                  </a:lnTo>
                  <a:close/>
                  <a:moveTo>
                    <a:pt x="15405" y="6833"/>
                  </a:moveTo>
                  <a:lnTo>
                    <a:pt x="15731" y="7181"/>
                  </a:lnTo>
                  <a:lnTo>
                    <a:pt x="15813" y="7644"/>
                  </a:lnTo>
                  <a:lnTo>
                    <a:pt x="15813" y="8571"/>
                  </a:lnTo>
                  <a:lnTo>
                    <a:pt x="15405" y="8513"/>
                  </a:lnTo>
                  <a:lnTo>
                    <a:pt x="15405" y="8107"/>
                  </a:lnTo>
                  <a:lnTo>
                    <a:pt x="15242" y="7644"/>
                  </a:lnTo>
                  <a:lnTo>
                    <a:pt x="15242" y="7354"/>
                  </a:lnTo>
                  <a:lnTo>
                    <a:pt x="14998" y="7007"/>
                  </a:lnTo>
                  <a:lnTo>
                    <a:pt x="15405" y="6833"/>
                  </a:lnTo>
                  <a:close/>
                  <a:moveTo>
                    <a:pt x="15813" y="8571"/>
                  </a:moveTo>
                  <a:lnTo>
                    <a:pt x="15813" y="9265"/>
                  </a:lnTo>
                  <a:lnTo>
                    <a:pt x="16057" y="9902"/>
                  </a:lnTo>
                  <a:lnTo>
                    <a:pt x="15568" y="10076"/>
                  </a:lnTo>
                  <a:lnTo>
                    <a:pt x="15405" y="9323"/>
                  </a:lnTo>
                  <a:lnTo>
                    <a:pt x="15405" y="8513"/>
                  </a:lnTo>
                  <a:lnTo>
                    <a:pt x="15813" y="8571"/>
                  </a:lnTo>
                  <a:close/>
                  <a:moveTo>
                    <a:pt x="16057" y="9902"/>
                  </a:moveTo>
                  <a:lnTo>
                    <a:pt x="15813" y="10018"/>
                  </a:lnTo>
                  <a:lnTo>
                    <a:pt x="16057" y="9902"/>
                  </a:lnTo>
                  <a:close/>
                  <a:moveTo>
                    <a:pt x="16057" y="9902"/>
                  </a:moveTo>
                  <a:lnTo>
                    <a:pt x="16057" y="10018"/>
                  </a:lnTo>
                  <a:lnTo>
                    <a:pt x="16220" y="10076"/>
                  </a:lnTo>
                  <a:lnTo>
                    <a:pt x="15976" y="10366"/>
                  </a:lnTo>
                  <a:lnTo>
                    <a:pt x="15731" y="10250"/>
                  </a:lnTo>
                  <a:lnTo>
                    <a:pt x="15568" y="10018"/>
                  </a:lnTo>
                  <a:lnTo>
                    <a:pt x="16057" y="9902"/>
                  </a:lnTo>
                  <a:close/>
                  <a:moveTo>
                    <a:pt x="16220" y="10076"/>
                  </a:moveTo>
                  <a:lnTo>
                    <a:pt x="16302" y="10192"/>
                  </a:lnTo>
                  <a:lnTo>
                    <a:pt x="16546" y="10192"/>
                  </a:lnTo>
                  <a:lnTo>
                    <a:pt x="16546" y="10539"/>
                  </a:lnTo>
                  <a:lnTo>
                    <a:pt x="16220" y="10539"/>
                  </a:lnTo>
                  <a:lnTo>
                    <a:pt x="15976" y="10366"/>
                  </a:lnTo>
                  <a:lnTo>
                    <a:pt x="16220" y="10076"/>
                  </a:lnTo>
                  <a:close/>
                  <a:moveTo>
                    <a:pt x="16546" y="10539"/>
                  </a:moveTo>
                  <a:lnTo>
                    <a:pt x="16546" y="10366"/>
                  </a:lnTo>
                  <a:lnTo>
                    <a:pt x="16546" y="10539"/>
                  </a:lnTo>
                  <a:close/>
                  <a:moveTo>
                    <a:pt x="16546" y="10192"/>
                  </a:moveTo>
                  <a:lnTo>
                    <a:pt x="16709" y="10192"/>
                  </a:lnTo>
                  <a:lnTo>
                    <a:pt x="16791" y="10250"/>
                  </a:lnTo>
                  <a:lnTo>
                    <a:pt x="16709" y="10597"/>
                  </a:lnTo>
                  <a:lnTo>
                    <a:pt x="16546" y="10597"/>
                  </a:lnTo>
                  <a:lnTo>
                    <a:pt x="16546" y="10192"/>
                  </a:lnTo>
                  <a:close/>
                  <a:moveTo>
                    <a:pt x="16709" y="10597"/>
                  </a:moveTo>
                  <a:lnTo>
                    <a:pt x="16709" y="10424"/>
                  </a:lnTo>
                  <a:lnTo>
                    <a:pt x="16709" y="10597"/>
                  </a:lnTo>
                  <a:close/>
                  <a:moveTo>
                    <a:pt x="16791" y="10250"/>
                  </a:moveTo>
                  <a:lnTo>
                    <a:pt x="16791" y="10597"/>
                  </a:lnTo>
                  <a:lnTo>
                    <a:pt x="16709" y="10597"/>
                  </a:lnTo>
                  <a:lnTo>
                    <a:pt x="16791" y="10250"/>
                  </a:lnTo>
                  <a:close/>
                  <a:moveTo>
                    <a:pt x="16791" y="10250"/>
                  </a:moveTo>
                  <a:lnTo>
                    <a:pt x="17117" y="10250"/>
                  </a:lnTo>
                  <a:lnTo>
                    <a:pt x="17117" y="10424"/>
                  </a:lnTo>
                  <a:lnTo>
                    <a:pt x="16791" y="10424"/>
                  </a:lnTo>
                  <a:lnTo>
                    <a:pt x="16791" y="10250"/>
                  </a:lnTo>
                  <a:close/>
                  <a:moveTo>
                    <a:pt x="17117" y="10424"/>
                  </a:moveTo>
                  <a:lnTo>
                    <a:pt x="17117" y="10539"/>
                  </a:lnTo>
                  <a:lnTo>
                    <a:pt x="17280" y="10713"/>
                  </a:lnTo>
                  <a:lnTo>
                    <a:pt x="16872" y="10945"/>
                  </a:lnTo>
                  <a:lnTo>
                    <a:pt x="16709" y="10713"/>
                  </a:lnTo>
                  <a:lnTo>
                    <a:pt x="16546" y="10424"/>
                  </a:lnTo>
                  <a:lnTo>
                    <a:pt x="17117" y="10424"/>
                  </a:lnTo>
                  <a:close/>
                  <a:moveTo>
                    <a:pt x="17280" y="10713"/>
                  </a:moveTo>
                  <a:lnTo>
                    <a:pt x="17362" y="10713"/>
                  </a:lnTo>
                  <a:lnTo>
                    <a:pt x="17362" y="10771"/>
                  </a:lnTo>
                  <a:lnTo>
                    <a:pt x="17035" y="11003"/>
                  </a:lnTo>
                  <a:lnTo>
                    <a:pt x="17035" y="10945"/>
                  </a:lnTo>
                  <a:lnTo>
                    <a:pt x="16872" y="10945"/>
                  </a:lnTo>
                  <a:lnTo>
                    <a:pt x="17280" y="10713"/>
                  </a:lnTo>
                  <a:close/>
                  <a:moveTo>
                    <a:pt x="17362" y="10771"/>
                  </a:moveTo>
                  <a:lnTo>
                    <a:pt x="17525" y="10771"/>
                  </a:lnTo>
                  <a:lnTo>
                    <a:pt x="17525" y="10829"/>
                  </a:lnTo>
                  <a:lnTo>
                    <a:pt x="17280" y="10829"/>
                  </a:lnTo>
                  <a:lnTo>
                    <a:pt x="17362" y="10771"/>
                  </a:lnTo>
                  <a:close/>
                  <a:moveTo>
                    <a:pt x="17525" y="10829"/>
                  </a:moveTo>
                  <a:lnTo>
                    <a:pt x="17769" y="11003"/>
                  </a:lnTo>
                  <a:lnTo>
                    <a:pt x="18095" y="11292"/>
                  </a:lnTo>
                  <a:lnTo>
                    <a:pt x="17769" y="11524"/>
                  </a:lnTo>
                  <a:lnTo>
                    <a:pt x="17280" y="11176"/>
                  </a:lnTo>
                  <a:lnTo>
                    <a:pt x="17035" y="10829"/>
                  </a:lnTo>
                  <a:lnTo>
                    <a:pt x="17525" y="10829"/>
                  </a:lnTo>
                  <a:close/>
                  <a:moveTo>
                    <a:pt x="18095" y="11292"/>
                  </a:moveTo>
                  <a:lnTo>
                    <a:pt x="18095" y="11350"/>
                  </a:lnTo>
                  <a:lnTo>
                    <a:pt x="17769" y="11640"/>
                  </a:lnTo>
                  <a:lnTo>
                    <a:pt x="17769" y="11524"/>
                  </a:lnTo>
                  <a:lnTo>
                    <a:pt x="18095" y="11292"/>
                  </a:lnTo>
                  <a:close/>
                  <a:moveTo>
                    <a:pt x="18095" y="11350"/>
                  </a:moveTo>
                  <a:lnTo>
                    <a:pt x="18177" y="11350"/>
                  </a:lnTo>
                  <a:lnTo>
                    <a:pt x="18177" y="11466"/>
                  </a:lnTo>
                  <a:lnTo>
                    <a:pt x="17932" y="11466"/>
                  </a:lnTo>
                  <a:lnTo>
                    <a:pt x="18095" y="11350"/>
                  </a:lnTo>
                  <a:close/>
                  <a:moveTo>
                    <a:pt x="18177" y="11466"/>
                  </a:moveTo>
                  <a:lnTo>
                    <a:pt x="18584" y="12219"/>
                  </a:lnTo>
                  <a:lnTo>
                    <a:pt x="18095" y="12392"/>
                  </a:lnTo>
                  <a:lnTo>
                    <a:pt x="17769" y="11524"/>
                  </a:lnTo>
                  <a:lnTo>
                    <a:pt x="18177" y="11466"/>
                  </a:lnTo>
                  <a:close/>
                  <a:moveTo>
                    <a:pt x="18095" y="12392"/>
                  </a:moveTo>
                  <a:lnTo>
                    <a:pt x="18340" y="12277"/>
                  </a:lnTo>
                  <a:lnTo>
                    <a:pt x="18095" y="12392"/>
                  </a:lnTo>
                  <a:close/>
                  <a:moveTo>
                    <a:pt x="18421" y="12219"/>
                  </a:moveTo>
                  <a:lnTo>
                    <a:pt x="18829" y="12508"/>
                  </a:lnTo>
                  <a:lnTo>
                    <a:pt x="18910" y="12972"/>
                  </a:lnTo>
                  <a:lnTo>
                    <a:pt x="18910" y="13319"/>
                  </a:lnTo>
                  <a:lnTo>
                    <a:pt x="18829" y="13724"/>
                  </a:lnTo>
                  <a:lnTo>
                    <a:pt x="18340" y="13609"/>
                  </a:lnTo>
                  <a:lnTo>
                    <a:pt x="18421" y="13319"/>
                  </a:lnTo>
                  <a:lnTo>
                    <a:pt x="18421" y="12972"/>
                  </a:lnTo>
                  <a:lnTo>
                    <a:pt x="18340" y="12682"/>
                  </a:lnTo>
                  <a:lnTo>
                    <a:pt x="18095" y="12392"/>
                  </a:lnTo>
                  <a:lnTo>
                    <a:pt x="18421" y="12219"/>
                  </a:lnTo>
                  <a:close/>
                  <a:moveTo>
                    <a:pt x="18829" y="13724"/>
                  </a:moveTo>
                  <a:lnTo>
                    <a:pt x="18666" y="13782"/>
                  </a:lnTo>
                  <a:lnTo>
                    <a:pt x="18666" y="13898"/>
                  </a:lnTo>
                  <a:lnTo>
                    <a:pt x="18177" y="13782"/>
                  </a:lnTo>
                  <a:lnTo>
                    <a:pt x="18340" y="13724"/>
                  </a:lnTo>
                  <a:lnTo>
                    <a:pt x="18340" y="13609"/>
                  </a:lnTo>
                  <a:lnTo>
                    <a:pt x="18829" y="13724"/>
                  </a:lnTo>
                  <a:close/>
                  <a:moveTo>
                    <a:pt x="18421" y="14072"/>
                  </a:moveTo>
                  <a:lnTo>
                    <a:pt x="18177" y="14072"/>
                  </a:lnTo>
                  <a:lnTo>
                    <a:pt x="18177" y="13782"/>
                  </a:lnTo>
                  <a:lnTo>
                    <a:pt x="18421" y="13782"/>
                  </a:lnTo>
                  <a:lnTo>
                    <a:pt x="18421" y="14072"/>
                  </a:lnTo>
                  <a:close/>
                  <a:moveTo>
                    <a:pt x="18421" y="13609"/>
                  </a:moveTo>
                  <a:lnTo>
                    <a:pt x="18829" y="13724"/>
                  </a:lnTo>
                  <a:lnTo>
                    <a:pt x="19073" y="13898"/>
                  </a:lnTo>
                  <a:lnTo>
                    <a:pt x="18666" y="14130"/>
                  </a:lnTo>
                  <a:lnTo>
                    <a:pt x="18584" y="14072"/>
                  </a:lnTo>
                  <a:lnTo>
                    <a:pt x="18421" y="14072"/>
                  </a:lnTo>
                  <a:lnTo>
                    <a:pt x="18421" y="13609"/>
                  </a:lnTo>
                  <a:close/>
                  <a:moveTo>
                    <a:pt x="19073" y="13898"/>
                  </a:moveTo>
                  <a:lnTo>
                    <a:pt x="19155" y="13956"/>
                  </a:lnTo>
                  <a:lnTo>
                    <a:pt x="19155" y="14303"/>
                  </a:lnTo>
                  <a:lnTo>
                    <a:pt x="18910" y="14303"/>
                  </a:lnTo>
                  <a:lnTo>
                    <a:pt x="18666" y="14130"/>
                  </a:lnTo>
                  <a:lnTo>
                    <a:pt x="19073" y="13898"/>
                  </a:lnTo>
                  <a:close/>
                  <a:moveTo>
                    <a:pt x="19155" y="13956"/>
                  </a:moveTo>
                  <a:lnTo>
                    <a:pt x="19481" y="13956"/>
                  </a:lnTo>
                  <a:lnTo>
                    <a:pt x="19399" y="14188"/>
                  </a:lnTo>
                  <a:lnTo>
                    <a:pt x="19155" y="14130"/>
                  </a:lnTo>
                  <a:lnTo>
                    <a:pt x="19155" y="13956"/>
                  </a:lnTo>
                  <a:close/>
                  <a:moveTo>
                    <a:pt x="19399" y="14188"/>
                  </a:moveTo>
                  <a:lnTo>
                    <a:pt x="19236" y="14535"/>
                  </a:lnTo>
                  <a:lnTo>
                    <a:pt x="18829" y="14477"/>
                  </a:lnTo>
                  <a:lnTo>
                    <a:pt x="18910" y="14130"/>
                  </a:lnTo>
                  <a:lnTo>
                    <a:pt x="19399" y="14188"/>
                  </a:lnTo>
                  <a:close/>
                  <a:moveTo>
                    <a:pt x="19236" y="14535"/>
                  </a:moveTo>
                  <a:lnTo>
                    <a:pt x="19155" y="14709"/>
                  </a:lnTo>
                  <a:lnTo>
                    <a:pt x="19073" y="14709"/>
                  </a:lnTo>
                  <a:lnTo>
                    <a:pt x="19073" y="14535"/>
                  </a:lnTo>
                  <a:lnTo>
                    <a:pt x="19236" y="14535"/>
                  </a:lnTo>
                  <a:close/>
                  <a:moveTo>
                    <a:pt x="19073" y="14709"/>
                  </a:moveTo>
                  <a:lnTo>
                    <a:pt x="18910" y="14709"/>
                  </a:lnTo>
                  <a:lnTo>
                    <a:pt x="18666" y="14477"/>
                  </a:lnTo>
                  <a:lnTo>
                    <a:pt x="18829" y="14361"/>
                  </a:lnTo>
                  <a:lnTo>
                    <a:pt x="19073" y="14303"/>
                  </a:lnTo>
                  <a:lnTo>
                    <a:pt x="19073" y="14709"/>
                  </a:lnTo>
                  <a:close/>
                  <a:moveTo>
                    <a:pt x="18910" y="14709"/>
                  </a:moveTo>
                  <a:lnTo>
                    <a:pt x="18829" y="14825"/>
                  </a:lnTo>
                  <a:lnTo>
                    <a:pt x="18666" y="14883"/>
                  </a:lnTo>
                  <a:lnTo>
                    <a:pt x="18421" y="14535"/>
                  </a:lnTo>
                  <a:lnTo>
                    <a:pt x="18584" y="14535"/>
                  </a:lnTo>
                  <a:lnTo>
                    <a:pt x="18666" y="14477"/>
                  </a:lnTo>
                  <a:lnTo>
                    <a:pt x="18910" y="14709"/>
                  </a:lnTo>
                  <a:close/>
                  <a:moveTo>
                    <a:pt x="18340" y="14651"/>
                  </a:moveTo>
                  <a:lnTo>
                    <a:pt x="18421" y="14535"/>
                  </a:lnTo>
                  <a:lnTo>
                    <a:pt x="18584" y="14709"/>
                  </a:lnTo>
                  <a:lnTo>
                    <a:pt x="18340" y="14651"/>
                  </a:lnTo>
                  <a:close/>
                  <a:moveTo>
                    <a:pt x="18666" y="14883"/>
                  </a:moveTo>
                  <a:lnTo>
                    <a:pt x="18584" y="14883"/>
                  </a:lnTo>
                  <a:lnTo>
                    <a:pt x="18340" y="14651"/>
                  </a:lnTo>
                  <a:lnTo>
                    <a:pt x="18666" y="14883"/>
                  </a:lnTo>
                  <a:close/>
                  <a:moveTo>
                    <a:pt x="18177" y="14709"/>
                  </a:moveTo>
                  <a:lnTo>
                    <a:pt x="18340" y="14651"/>
                  </a:lnTo>
                  <a:lnTo>
                    <a:pt x="18421" y="14825"/>
                  </a:lnTo>
                  <a:lnTo>
                    <a:pt x="18177" y="14709"/>
                  </a:lnTo>
                  <a:close/>
                  <a:moveTo>
                    <a:pt x="18666" y="14883"/>
                  </a:moveTo>
                  <a:lnTo>
                    <a:pt x="18584" y="14998"/>
                  </a:lnTo>
                  <a:lnTo>
                    <a:pt x="18584" y="15114"/>
                  </a:lnTo>
                  <a:lnTo>
                    <a:pt x="17932" y="15114"/>
                  </a:lnTo>
                  <a:lnTo>
                    <a:pt x="18095" y="14883"/>
                  </a:lnTo>
                  <a:lnTo>
                    <a:pt x="18177" y="14709"/>
                  </a:lnTo>
                  <a:lnTo>
                    <a:pt x="18666" y="14883"/>
                  </a:lnTo>
                  <a:close/>
                  <a:moveTo>
                    <a:pt x="18177" y="15288"/>
                  </a:moveTo>
                  <a:lnTo>
                    <a:pt x="17932" y="15288"/>
                  </a:lnTo>
                  <a:lnTo>
                    <a:pt x="17932" y="15114"/>
                  </a:lnTo>
                  <a:lnTo>
                    <a:pt x="18340" y="15114"/>
                  </a:lnTo>
                  <a:lnTo>
                    <a:pt x="18177" y="15288"/>
                  </a:lnTo>
                  <a:close/>
                  <a:moveTo>
                    <a:pt x="18340" y="14998"/>
                  </a:moveTo>
                  <a:lnTo>
                    <a:pt x="18666" y="15056"/>
                  </a:lnTo>
                  <a:lnTo>
                    <a:pt x="18584" y="15404"/>
                  </a:lnTo>
                  <a:lnTo>
                    <a:pt x="18177" y="15288"/>
                  </a:lnTo>
                  <a:lnTo>
                    <a:pt x="18340" y="14998"/>
                  </a:lnTo>
                  <a:close/>
                  <a:moveTo>
                    <a:pt x="18666" y="15462"/>
                  </a:moveTo>
                  <a:lnTo>
                    <a:pt x="18584" y="15462"/>
                  </a:lnTo>
                  <a:lnTo>
                    <a:pt x="18584" y="15404"/>
                  </a:lnTo>
                  <a:lnTo>
                    <a:pt x="18666" y="15230"/>
                  </a:lnTo>
                  <a:lnTo>
                    <a:pt x="18666" y="15462"/>
                  </a:lnTo>
                  <a:close/>
                  <a:moveTo>
                    <a:pt x="18666" y="15056"/>
                  </a:moveTo>
                  <a:lnTo>
                    <a:pt x="18829" y="15056"/>
                  </a:lnTo>
                  <a:lnTo>
                    <a:pt x="19073" y="15288"/>
                  </a:lnTo>
                  <a:lnTo>
                    <a:pt x="18910" y="15404"/>
                  </a:lnTo>
                  <a:lnTo>
                    <a:pt x="18666" y="15462"/>
                  </a:lnTo>
                  <a:lnTo>
                    <a:pt x="18666" y="15056"/>
                  </a:lnTo>
                  <a:close/>
                  <a:moveTo>
                    <a:pt x="18829" y="15056"/>
                  </a:moveTo>
                  <a:lnTo>
                    <a:pt x="19073" y="14883"/>
                  </a:lnTo>
                  <a:lnTo>
                    <a:pt x="19073" y="15288"/>
                  </a:lnTo>
                  <a:lnTo>
                    <a:pt x="18829" y="15056"/>
                  </a:lnTo>
                  <a:close/>
                  <a:moveTo>
                    <a:pt x="19073" y="14883"/>
                  </a:moveTo>
                  <a:lnTo>
                    <a:pt x="19155" y="14883"/>
                  </a:lnTo>
                  <a:lnTo>
                    <a:pt x="19236" y="14998"/>
                  </a:lnTo>
                  <a:lnTo>
                    <a:pt x="19073" y="15056"/>
                  </a:lnTo>
                  <a:lnTo>
                    <a:pt x="19073" y="14883"/>
                  </a:lnTo>
                  <a:close/>
                  <a:moveTo>
                    <a:pt x="19236" y="14998"/>
                  </a:moveTo>
                  <a:lnTo>
                    <a:pt x="19481" y="15114"/>
                  </a:lnTo>
                  <a:lnTo>
                    <a:pt x="19155" y="15404"/>
                  </a:lnTo>
                  <a:lnTo>
                    <a:pt x="18910" y="15230"/>
                  </a:lnTo>
                  <a:lnTo>
                    <a:pt x="19236" y="14998"/>
                  </a:lnTo>
                  <a:close/>
                  <a:moveTo>
                    <a:pt x="19399" y="15462"/>
                  </a:moveTo>
                  <a:lnTo>
                    <a:pt x="19236" y="15462"/>
                  </a:lnTo>
                  <a:lnTo>
                    <a:pt x="19155" y="15404"/>
                  </a:lnTo>
                  <a:lnTo>
                    <a:pt x="19399" y="15288"/>
                  </a:lnTo>
                  <a:lnTo>
                    <a:pt x="19399" y="15462"/>
                  </a:lnTo>
                  <a:close/>
                  <a:moveTo>
                    <a:pt x="19399" y="15114"/>
                  </a:moveTo>
                  <a:lnTo>
                    <a:pt x="20133" y="15114"/>
                  </a:lnTo>
                  <a:lnTo>
                    <a:pt x="20133" y="15462"/>
                  </a:lnTo>
                  <a:lnTo>
                    <a:pt x="19399" y="15462"/>
                  </a:lnTo>
                  <a:lnTo>
                    <a:pt x="19399" y="15114"/>
                  </a:lnTo>
                  <a:close/>
                  <a:moveTo>
                    <a:pt x="20133" y="15114"/>
                  </a:moveTo>
                  <a:lnTo>
                    <a:pt x="20296" y="15114"/>
                  </a:lnTo>
                  <a:lnTo>
                    <a:pt x="20133" y="15288"/>
                  </a:lnTo>
                  <a:lnTo>
                    <a:pt x="20133" y="15114"/>
                  </a:lnTo>
                  <a:close/>
                  <a:moveTo>
                    <a:pt x="20296" y="15114"/>
                  </a:moveTo>
                  <a:lnTo>
                    <a:pt x="20540" y="15288"/>
                  </a:lnTo>
                  <a:lnTo>
                    <a:pt x="20214" y="15577"/>
                  </a:lnTo>
                  <a:lnTo>
                    <a:pt x="19970" y="15404"/>
                  </a:lnTo>
                  <a:lnTo>
                    <a:pt x="20296" y="15114"/>
                  </a:lnTo>
                  <a:close/>
                  <a:moveTo>
                    <a:pt x="20540" y="15288"/>
                  </a:moveTo>
                  <a:lnTo>
                    <a:pt x="20540" y="15404"/>
                  </a:lnTo>
                  <a:lnTo>
                    <a:pt x="20296" y="15404"/>
                  </a:lnTo>
                  <a:lnTo>
                    <a:pt x="20540" y="15288"/>
                  </a:lnTo>
                  <a:close/>
                  <a:moveTo>
                    <a:pt x="20540" y="15404"/>
                  </a:moveTo>
                  <a:lnTo>
                    <a:pt x="20540" y="16157"/>
                  </a:lnTo>
                  <a:lnTo>
                    <a:pt x="20133" y="16157"/>
                  </a:lnTo>
                  <a:lnTo>
                    <a:pt x="20133" y="15404"/>
                  </a:lnTo>
                  <a:lnTo>
                    <a:pt x="20540" y="15404"/>
                  </a:lnTo>
                  <a:close/>
                  <a:moveTo>
                    <a:pt x="20133" y="16214"/>
                  </a:moveTo>
                  <a:lnTo>
                    <a:pt x="20133" y="16157"/>
                  </a:lnTo>
                  <a:lnTo>
                    <a:pt x="20296" y="16157"/>
                  </a:lnTo>
                  <a:lnTo>
                    <a:pt x="20133" y="16214"/>
                  </a:lnTo>
                  <a:close/>
                  <a:moveTo>
                    <a:pt x="20540" y="16041"/>
                  </a:moveTo>
                  <a:lnTo>
                    <a:pt x="21518" y="17083"/>
                  </a:lnTo>
                  <a:lnTo>
                    <a:pt x="21029" y="17257"/>
                  </a:lnTo>
                  <a:lnTo>
                    <a:pt x="20133" y="16214"/>
                  </a:lnTo>
                  <a:lnTo>
                    <a:pt x="20540" y="16041"/>
                  </a:lnTo>
                  <a:close/>
                  <a:moveTo>
                    <a:pt x="21518" y="17083"/>
                  </a:moveTo>
                  <a:lnTo>
                    <a:pt x="21600" y="17141"/>
                  </a:lnTo>
                  <a:lnTo>
                    <a:pt x="21518" y="17315"/>
                  </a:lnTo>
                  <a:lnTo>
                    <a:pt x="21274" y="17141"/>
                  </a:lnTo>
                  <a:lnTo>
                    <a:pt x="21518" y="17083"/>
                  </a:lnTo>
                  <a:close/>
                  <a:moveTo>
                    <a:pt x="21518" y="17315"/>
                  </a:moveTo>
                  <a:lnTo>
                    <a:pt x="21274" y="17431"/>
                  </a:lnTo>
                  <a:lnTo>
                    <a:pt x="21029" y="17488"/>
                  </a:lnTo>
                  <a:lnTo>
                    <a:pt x="20785" y="17257"/>
                  </a:lnTo>
                  <a:lnTo>
                    <a:pt x="21029" y="17141"/>
                  </a:lnTo>
                  <a:lnTo>
                    <a:pt x="21192" y="17083"/>
                  </a:lnTo>
                  <a:lnTo>
                    <a:pt x="21518" y="17315"/>
                  </a:lnTo>
                  <a:close/>
                  <a:moveTo>
                    <a:pt x="21029" y="17488"/>
                  </a:moveTo>
                  <a:lnTo>
                    <a:pt x="20785" y="17604"/>
                  </a:lnTo>
                  <a:lnTo>
                    <a:pt x="20540" y="17604"/>
                  </a:lnTo>
                  <a:lnTo>
                    <a:pt x="20540" y="17257"/>
                  </a:lnTo>
                  <a:lnTo>
                    <a:pt x="20785" y="17257"/>
                  </a:lnTo>
                  <a:lnTo>
                    <a:pt x="21029" y="17488"/>
                  </a:lnTo>
                  <a:close/>
                  <a:moveTo>
                    <a:pt x="20296" y="17431"/>
                  </a:moveTo>
                  <a:lnTo>
                    <a:pt x="20296" y="17257"/>
                  </a:lnTo>
                  <a:lnTo>
                    <a:pt x="20540" y="17257"/>
                  </a:lnTo>
                  <a:lnTo>
                    <a:pt x="20540" y="17431"/>
                  </a:lnTo>
                  <a:lnTo>
                    <a:pt x="20296" y="17431"/>
                  </a:lnTo>
                  <a:close/>
                  <a:moveTo>
                    <a:pt x="20785" y="17431"/>
                  </a:moveTo>
                  <a:lnTo>
                    <a:pt x="20703" y="17720"/>
                  </a:lnTo>
                  <a:lnTo>
                    <a:pt x="20540" y="17894"/>
                  </a:lnTo>
                  <a:lnTo>
                    <a:pt x="20133" y="17836"/>
                  </a:lnTo>
                  <a:lnTo>
                    <a:pt x="20214" y="17662"/>
                  </a:lnTo>
                  <a:lnTo>
                    <a:pt x="20296" y="17431"/>
                  </a:lnTo>
                  <a:lnTo>
                    <a:pt x="20785" y="17431"/>
                  </a:lnTo>
                  <a:close/>
                  <a:moveTo>
                    <a:pt x="20540" y="17894"/>
                  </a:moveTo>
                  <a:lnTo>
                    <a:pt x="20540" y="18068"/>
                  </a:lnTo>
                  <a:lnTo>
                    <a:pt x="20296" y="18068"/>
                  </a:lnTo>
                  <a:lnTo>
                    <a:pt x="20296" y="17836"/>
                  </a:lnTo>
                  <a:lnTo>
                    <a:pt x="20540" y="17894"/>
                  </a:lnTo>
                  <a:close/>
                  <a:moveTo>
                    <a:pt x="20296" y="18068"/>
                  </a:moveTo>
                  <a:lnTo>
                    <a:pt x="20133" y="18068"/>
                  </a:lnTo>
                  <a:lnTo>
                    <a:pt x="20133" y="17662"/>
                  </a:lnTo>
                  <a:lnTo>
                    <a:pt x="20296" y="17662"/>
                  </a:lnTo>
                  <a:lnTo>
                    <a:pt x="20296" y="18068"/>
                  </a:lnTo>
                  <a:close/>
                  <a:moveTo>
                    <a:pt x="19888" y="17836"/>
                  </a:moveTo>
                  <a:lnTo>
                    <a:pt x="19888" y="17662"/>
                  </a:lnTo>
                  <a:lnTo>
                    <a:pt x="20133" y="17662"/>
                  </a:lnTo>
                  <a:lnTo>
                    <a:pt x="20133" y="17836"/>
                  </a:lnTo>
                  <a:lnTo>
                    <a:pt x="19888" y="17836"/>
                  </a:lnTo>
                  <a:close/>
                  <a:moveTo>
                    <a:pt x="20296" y="17836"/>
                  </a:moveTo>
                  <a:lnTo>
                    <a:pt x="20296" y="18068"/>
                  </a:lnTo>
                  <a:lnTo>
                    <a:pt x="19888" y="17894"/>
                  </a:lnTo>
                  <a:lnTo>
                    <a:pt x="19888" y="17836"/>
                  </a:lnTo>
                  <a:lnTo>
                    <a:pt x="20296" y="17836"/>
                  </a:lnTo>
                  <a:close/>
                  <a:moveTo>
                    <a:pt x="20296" y="18068"/>
                  </a:moveTo>
                  <a:lnTo>
                    <a:pt x="20214" y="18183"/>
                  </a:lnTo>
                  <a:lnTo>
                    <a:pt x="20133" y="18241"/>
                  </a:lnTo>
                  <a:lnTo>
                    <a:pt x="19725" y="18010"/>
                  </a:lnTo>
                  <a:lnTo>
                    <a:pt x="19888" y="18010"/>
                  </a:lnTo>
                  <a:lnTo>
                    <a:pt x="19888" y="17894"/>
                  </a:lnTo>
                  <a:lnTo>
                    <a:pt x="20296" y="18068"/>
                  </a:lnTo>
                  <a:close/>
                  <a:moveTo>
                    <a:pt x="20133" y="18241"/>
                  </a:moveTo>
                  <a:lnTo>
                    <a:pt x="20133" y="18357"/>
                  </a:lnTo>
                  <a:lnTo>
                    <a:pt x="19970" y="18357"/>
                  </a:lnTo>
                  <a:lnTo>
                    <a:pt x="19970" y="18183"/>
                  </a:lnTo>
                  <a:lnTo>
                    <a:pt x="20133" y="18241"/>
                  </a:lnTo>
                  <a:close/>
                  <a:moveTo>
                    <a:pt x="19970" y="18357"/>
                  </a:moveTo>
                  <a:lnTo>
                    <a:pt x="19481" y="18357"/>
                  </a:lnTo>
                  <a:lnTo>
                    <a:pt x="19481" y="18010"/>
                  </a:lnTo>
                  <a:lnTo>
                    <a:pt x="19970" y="18010"/>
                  </a:lnTo>
                  <a:lnTo>
                    <a:pt x="19970" y="18357"/>
                  </a:lnTo>
                  <a:close/>
                  <a:moveTo>
                    <a:pt x="19399" y="18010"/>
                  </a:moveTo>
                  <a:lnTo>
                    <a:pt x="19481" y="18010"/>
                  </a:lnTo>
                  <a:lnTo>
                    <a:pt x="19481" y="18183"/>
                  </a:lnTo>
                  <a:lnTo>
                    <a:pt x="19399" y="18010"/>
                  </a:lnTo>
                  <a:close/>
                  <a:moveTo>
                    <a:pt x="19725" y="18357"/>
                  </a:moveTo>
                  <a:lnTo>
                    <a:pt x="19236" y="18589"/>
                  </a:lnTo>
                  <a:lnTo>
                    <a:pt x="18910" y="18241"/>
                  </a:lnTo>
                  <a:lnTo>
                    <a:pt x="19399" y="18010"/>
                  </a:lnTo>
                  <a:lnTo>
                    <a:pt x="19725" y="18357"/>
                  </a:lnTo>
                  <a:close/>
                  <a:moveTo>
                    <a:pt x="19236" y="18589"/>
                  </a:moveTo>
                  <a:lnTo>
                    <a:pt x="19155" y="18647"/>
                  </a:lnTo>
                  <a:lnTo>
                    <a:pt x="18910" y="18589"/>
                  </a:lnTo>
                  <a:lnTo>
                    <a:pt x="19155" y="18415"/>
                  </a:lnTo>
                  <a:lnTo>
                    <a:pt x="19236" y="18589"/>
                  </a:lnTo>
                  <a:close/>
                  <a:moveTo>
                    <a:pt x="18910" y="18589"/>
                  </a:moveTo>
                  <a:lnTo>
                    <a:pt x="18829" y="18415"/>
                  </a:lnTo>
                  <a:lnTo>
                    <a:pt x="18666" y="18241"/>
                  </a:lnTo>
                  <a:lnTo>
                    <a:pt x="19155" y="18183"/>
                  </a:lnTo>
                  <a:lnTo>
                    <a:pt x="19155" y="18241"/>
                  </a:lnTo>
                  <a:lnTo>
                    <a:pt x="19236" y="18241"/>
                  </a:lnTo>
                  <a:lnTo>
                    <a:pt x="18910" y="18589"/>
                  </a:lnTo>
                  <a:close/>
                  <a:moveTo>
                    <a:pt x="18666" y="18241"/>
                  </a:moveTo>
                  <a:lnTo>
                    <a:pt x="18666" y="18068"/>
                  </a:lnTo>
                  <a:lnTo>
                    <a:pt x="18584" y="17836"/>
                  </a:lnTo>
                  <a:lnTo>
                    <a:pt x="19155" y="17836"/>
                  </a:lnTo>
                  <a:lnTo>
                    <a:pt x="19155" y="18183"/>
                  </a:lnTo>
                  <a:lnTo>
                    <a:pt x="18666" y="18241"/>
                  </a:lnTo>
                  <a:close/>
                  <a:moveTo>
                    <a:pt x="18829" y="17662"/>
                  </a:moveTo>
                  <a:lnTo>
                    <a:pt x="19155" y="17662"/>
                  </a:lnTo>
                  <a:lnTo>
                    <a:pt x="19155" y="17836"/>
                  </a:lnTo>
                  <a:lnTo>
                    <a:pt x="18829" y="17836"/>
                  </a:lnTo>
                  <a:lnTo>
                    <a:pt x="18829" y="17662"/>
                  </a:lnTo>
                  <a:close/>
                  <a:moveTo>
                    <a:pt x="18829" y="18068"/>
                  </a:moveTo>
                  <a:lnTo>
                    <a:pt x="18829" y="17662"/>
                  </a:lnTo>
                  <a:lnTo>
                    <a:pt x="18829" y="18068"/>
                  </a:lnTo>
                  <a:close/>
                  <a:moveTo>
                    <a:pt x="18829" y="17662"/>
                  </a:moveTo>
                  <a:lnTo>
                    <a:pt x="18829" y="17836"/>
                  </a:lnTo>
                  <a:lnTo>
                    <a:pt x="18829" y="17662"/>
                  </a:lnTo>
                  <a:close/>
                  <a:moveTo>
                    <a:pt x="18829" y="18068"/>
                  </a:moveTo>
                  <a:lnTo>
                    <a:pt x="18177" y="18068"/>
                  </a:lnTo>
                  <a:lnTo>
                    <a:pt x="17932" y="18183"/>
                  </a:lnTo>
                  <a:lnTo>
                    <a:pt x="17769" y="18415"/>
                  </a:lnTo>
                  <a:lnTo>
                    <a:pt x="17280" y="18357"/>
                  </a:lnTo>
                  <a:lnTo>
                    <a:pt x="17362" y="18183"/>
                  </a:lnTo>
                  <a:lnTo>
                    <a:pt x="17525" y="18010"/>
                  </a:lnTo>
                  <a:lnTo>
                    <a:pt x="17932" y="17720"/>
                  </a:lnTo>
                  <a:lnTo>
                    <a:pt x="18421" y="17662"/>
                  </a:lnTo>
                  <a:lnTo>
                    <a:pt x="18829" y="17662"/>
                  </a:lnTo>
                  <a:lnTo>
                    <a:pt x="18829" y="18068"/>
                  </a:lnTo>
                  <a:close/>
                  <a:moveTo>
                    <a:pt x="17769" y="18415"/>
                  </a:moveTo>
                  <a:lnTo>
                    <a:pt x="17769" y="18762"/>
                  </a:lnTo>
                  <a:lnTo>
                    <a:pt x="17362" y="18473"/>
                  </a:lnTo>
                  <a:lnTo>
                    <a:pt x="17525" y="18415"/>
                  </a:lnTo>
                  <a:lnTo>
                    <a:pt x="17769" y="18415"/>
                  </a:lnTo>
                  <a:close/>
                  <a:moveTo>
                    <a:pt x="17362" y="18473"/>
                  </a:moveTo>
                  <a:lnTo>
                    <a:pt x="16791" y="18183"/>
                  </a:lnTo>
                  <a:lnTo>
                    <a:pt x="17117" y="17894"/>
                  </a:lnTo>
                  <a:lnTo>
                    <a:pt x="17769" y="18241"/>
                  </a:lnTo>
                  <a:lnTo>
                    <a:pt x="17362" y="18473"/>
                  </a:lnTo>
                  <a:close/>
                  <a:moveTo>
                    <a:pt x="16791" y="18183"/>
                  </a:moveTo>
                  <a:lnTo>
                    <a:pt x="16791" y="18068"/>
                  </a:lnTo>
                  <a:lnTo>
                    <a:pt x="17035" y="18010"/>
                  </a:lnTo>
                  <a:lnTo>
                    <a:pt x="16791" y="18183"/>
                  </a:lnTo>
                  <a:close/>
                  <a:moveTo>
                    <a:pt x="16791" y="18068"/>
                  </a:moveTo>
                  <a:lnTo>
                    <a:pt x="16709" y="17836"/>
                  </a:lnTo>
                  <a:lnTo>
                    <a:pt x="16709" y="17662"/>
                  </a:lnTo>
                  <a:lnTo>
                    <a:pt x="17117" y="17662"/>
                  </a:lnTo>
                  <a:lnTo>
                    <a:pt x="17117" y="17836"/>
                  </a:lnTo>
                  <a:lnTo>
                    <a:pt x="17280" y="18010"/>
                  </a:lnTo>
                  <a:lnTo>
                    <a:pt x="16791" y="18068"/>
                  </a:lnTo>
                  <a:close/>
                  <a:moveTo>
                    <a:pt x="16709" y="17662"/>
                  </a:moveTo>
                  <a:lnTo>
                    <a:pt x="16709" y="17431"/>
                  </a:lnTo>
                  <a:lnTo>
                    <a:pt x="16465" y="17257"/>
                  </a:lnTo>
                  <a:lnTo>
                    <a:pt x="16791" y="16967"/>
                  </a:lnTo>
                  <a:lnTo>
                    <a:pt x="17035" y="17141"/>
                  </a:lnTo>
                  <a:lnTo>
                    <a:pt x="17117" y="17315"/>
                  </a:lnTo>
                  <a:lnTo>
                    <a:pt x="17117" y="17662"/>
                  </a:lnTo>
                  <a:lnTo>
                    <a:pt x="16709" y="17662"/>
                  </a:lnTo>
                  <a:close/>
                  <a:moveTo>
                    <a:pt x="16709" y="16967"/>
                  </a:moveTo>
                  <a:lnTo>
                    <a:pt x="16791" y="16967"/>
                  </a:lnTo>
                  <a:lnTo>
                    <a:pt x="16546" y="17141"/>
                  </a:lnTo>
                  <a:lnTo>
                    <a:pt x="16709" y="16967"/>
                  </a:lnTo>
                  <a:close/>
                  <a:moveTo>
                    <a:pt x="16546" y="17315"/>
                  </a:moveTo>
                  <a:lnTo>
                    <a:pt x="15813" y="17083"/>
                  </a:lnTo>
                  <a:lnTo>
                    <a:pt x="15405" y="16736"/>
                  </a:lnTo>
                  <a:lnTo>
                    <a:pt x="15731" y="16562"/>
                  </a:lnTo>
                  <a:lnTo>
                    <a:pt x="16220" y="16736"/>
                  </a:lnTo>
                  <a:lnTo>
                    <a:pt x="16709" y="16967"/>
                  </a:lnTo>
                  <a:lnTo>
                    <a:pt x="16546" y="17315"/>
                  </a:lnTo>
                  <a:close/>
                  <a:moveTo>
                    <a:pt x="15405" y="16736"/>
                  </a:moveTo>
                  <a:lnTo>
                    <a:pt x="15242" y="16562"/>
                  </a:lnTo>
                  <a:lnTo>
                    <a:pt x="15161" y="16330"/>
                  </a:lnTo>
                  <a:lnTo>
                    <a:pt x="15161" y="16041"/>
                  </a:lnTo>
                  <a:lnTo>
                    <a:pt x="15242" y="15751"/>
                  </a:lnTo>
                  <a:lnTo>
                    <a:pt x="15731" y="15809"/>
                  </a:lnTo>
                  <a:lnTo>
                    <a:pt x="15568" y="16041"/>
                  </a:lnTo>
                  <a:lnTo>
                    <a:pt x="15568" y="16388"/>
                  </a:lnTo>
                  <a:lnTo>
                    <a:pt x="15731" y="16562"/>
                  </a:lnTo>
                  <a:lnTo>
                    <a:pt x="15405" y="16736"/>
                  </a:lnTo>
                  <a:close/>
                  <a:moveTo>
                    <a:pt x="15731" y="15635"/>
                  </a:moveTo>
                  <a:lnTo>
                    <a:pt x="15813" y="15751"/>
                  </a:lnTo>
                  <a:lnTo>
                    <a:pt x="15731" y="15809"/>
                  </a:lnTo>
                  <a:lnTo>
                    <a:pt x="15487" y="15751"/>
                  </a:lnTo>
                  <a:lnTo>
                    <a:pt x="15731" y="15635"/>
                  </a:lnTo>
                  <a:close/>
                  <a:moveTo>
                    <a:pt x="15405" y="15925"/>
                  </a:moveTo>
                  <a:lnTo>
                    <a:pt x="15161" y="15751"/>
                  </a:lnTo>
                  <a:lnTo>
                    <a:pt x="14998" y="15577"/>
                  </a:lnTo>
                  <a:lnTo>
                    <a:pt x="15487" y="15404"/>
                  </a:lnTo>
                  <a:lnTo>
                    <a:pt x="15568" y="15577"/>
                  </a:lnTo>
                  <a:lnTo>
                    <a:pt x="15731" y="15635"/>
                  </a:lnTo>
                  <a:lnTo>
                    <a:pt x="15405" y="15925"/>
                  </a:lnTo>
                  <a:close/>
                  <a:moveTo>
                    <a:pt x="14998" y="15577"/>
                  </a:moveTo>
                  <a:lnTo>
                    <a:pt x="14998" y="15056"/>
                  </a:lnTo>
                  <a:lnTo>
                    <a:pt x="15487" y="15056"/>
                  </a:lnTo>
                  <a:lnTo>
                    <a:pt x="15487" y="15404"/>
                  </a:lnTo>
                  <a:lnTo>
                    <a:pt x="14998" y="15577"/>
                  </a:lnTo>
                  <a:close/>
                  <a:moveTo>
                    <a:pt x="15242" y="14883"/>
                  </a:moveTo>
                  <a:lnTo>
                    <a:pt x="15487" y="14883"/>
                  </a:lnTo>
                  <a:lnTo>
                    <a:pt x="15487" y="15056"/>
                  </a:lnTo>
                  <a:lnTo>
                    <a:pt x="15242" y="15056"/>
                  </a:lnTo>
                  <a:lnTo>
                    <a:pt x="15242" y="14883"/>
                  </a:lnTo>
                  <a:close/>
                  <a:moveTo>
                    <a:pt x="15242" y="15288"/>
                  </a:moveTo>
                  <a:lnTo>
                    <a:pt x="15161" y="15230"/>
                  </a:lnTo>
                  <a:lnTo>
                    <a:pt x="14998" y="15230"/>
                  </a:lnTo>
                  <a:lnTo>
                    <a:pt x="15242" y="14883"/>
                  </a:lnTo>
                  <a:lnTo>
                    <a:pt x="15242" y="15288"/>
                  </a:lnTo>
                  <a:close/>
                  <a:moveTo>
                    <a:pt x="14998" y="15230"/>
                  </a:moveTo>
                  <a:lnTo>
                    <a:pt x="14916" y="15230"/>
                  </a:lnTo>
                  <a:lnTo>
                    <a:pt x="14916" y="14825"/>
                  </a:lnTo>
                  <a:lnTo>
                    <a:pt x="15161" y="14883"/>
                  </a:lnTo>
                  <a:lnTo>
                    <a:pt x="15242" y="14883"/>
                  </a:lnTo>
                  <a:lnTo>
                    <a:pt x="14998" y="15230"/>
                  </a:lnTo>
                  <a:close/>
                  <a:moveTo>
                    <a:pt x="14916" y="15230"/>
                  </a:moveTo>
                  <a:lnTo>
                    <a:pt x="14672" y="15230"/>
                  </a:lnTo>
                  <a:lnTo>
                    <a:pt x="14672" y="15056"/>
                  </a:lnTo>
                  <a:lnTo>
                    <a:pt x="14916" y="15056"/>
                  </a:lnTo>
                  <a:lnTo>
                    <a:pt x="14916" y="15230"/>
                  </a:lnTo>
                  <a:close/>
                  <a:moveTo>
                    <a:pt x="14672" y="15056"/>
                  </a:moveTo>
                  <a:lnTo>
                    <a:pt x="14672" y="14883"/>
                  </a:lnTo>
                  <a:lnTo>
                    <a:pt x="14998" y="14709"/>
                  </a:lnTo>
                  <a:lnTo>
                    <a:pt x="15161" y="14883"/>
                  </a:lnTo>
                  <a:lnTo>
                    <a:pt x="15161" y="15056"/>
                  </a:lnTo>
                  <a:lnTo>
                    <a:pt x="14672" y="15056"/>
                  </a:lnTo>
                  <a:close/>
                  <a:moveTo>
                    <a:pt x="14672" y="14883"/>
                  </a:moveTo>
                  <a:lnTo>
                    <a:pt x="14509" y="14825"/>
                  </a:lnTo>
                  <a:lnTo>
                    <a:pt x="14427" y="14709"/>
                  </a:lnTo>
                  <a:lnTo>
                    <a:pt x="14753" y="14477"/>
                  </a:lnTo>
                  <a:lnTo>
                    <a:pt x="14916" y="14535"/>
                  </a:lnTo>
                  <a:lnTo>
                    <a:pt x="14998" y="14709"/>
                  </a:lnTo>
                  <a:lnTo>
                    <a:pt x="14672" y="14883"/>
                  </a:lnTo>
                  <a:close/>
                  <a:moveTo>
                    <a:pt x="14672" y="14477"/>
                  </a:moveTo>
                  <a:lnTo>
                    <a:pt x="14753" y="14477"/>
                  </a:lnTo>
                  <a:lnTo>
                    <a:pt x="14672" y="14651"/>
                  </a:lnTo>
                  <a:lnTo>
                    <a:pt x="14672" y="14477"/>
                  </a:lnTo>
                  <a:close/>
                  <a:moveTo>
                    <a:pt x="14672" y="14825"/>
                  </a:moveTo>
                  <a:lnTo>
                    <a:pt x="13938" y="14709"/>
                  </a:lnTo>
                  <a:lnTo>
                    <a:pt x="13368" y="14535"/>
                  </a:lnTo>
                  <a:lnTo>
                    <a:pt x="13449" y="14188"/>
                  </a:lnTo>
                  <a:lnTo>
                    <a:pt x="14101" y="14361"/>
                  </a:lnTo>
                  <a:lnTo>
                    <a:pt x="14672" y="14477"/>
                  </a:lnTo>
                  <a:lnTo>
                    <a:pt x="14672" y="14825"/>
                  </a:lnTo>
                  <a:close/>
                  <a:moveTo>
                    <a:pt x="13368" y="14535"/>
                  </a:moveTo>
                  <a:lnTo>
                    <a:pt x="12634" y="14477"/>
                  </a:lnTo>
                  <a:lnTo>
                    <a:pt x="12308" y="14477"/>
                  </a:lnTo>
                  <a:lnTo>
                    <a:pt x="11900" y="14130"/>
                  </a:lnTo>
                  <a:lnTo>
                    <a:pt x="12308" y="14072"/>
                  </a:lnTo>
                  <a:lnTo>
                    <a:pt x="12634" y="14130"/>
                  </a:lnTo>
                  <a:lnTo>
                    <a:pt x="13042" y="14130"/>
                  </a:lnTo>
                  <a:lnTo>
                    <a:pt x="13449" y="14188"/>
                  </a:lnTo>
                  <a:lnTo>
                    <a:pt x="13368" y="14535"/>
                  </a:lnTo>
                  <a:close/>
                  <a:moveTo>
                    <a:pt x="11819" y="14303"/>
                  </a:moveTo>
                  <a:lnTo>
                    <a:pt x="11819" y="14188"/>
                  </a:lnTo>
                  <a:lnTo>
                    <a:pt x="11900" y="14130"/>
                  </a:lnTo>
                  <a:lnTo>
                    <a:pt x="12145" y="14303"/>
                  </a:lnTo>
                  <a:lnTo>
                    <a:pt x="11819" y="14303"/>
                  </a:lnTo>
                  <a:close/>
                  <a:moveTo>
                    <a:pt x="12389" y="14303"/>
                  </a:moveTo>
                  <a:lnTo>
                    <a:pt x="12308" y="14709"/>
                  </a:lnTo>
                  <a:lnTo>
                    <a:pt x="12308" y="15056"/>
                  </a:lnTo>
                  <a:lnTo>
                    <a:pt x="11819" y="15056"/>
                  </a:lnTo>
                  <a:lnTo>
                    <a:pt x="11819" y="14303"/>
                  </a:lnTo>
                  <a:lnTo>
                    <a:pt x="12389" y="14303"/>
                  </a:lnTo>
                  <a:close/>
                  <a:moveTo>
                    <a:pt x="12308" y="15056"/>
                  </a:moveTo>
                  <a:lnTo>
                    <a:pt x="12308" y="15577"/>
                  </a:lnTo>
                  <a:lnTo>
                    <a:pt x="11819" y="15577"/>
                  </a:lnTo>
                  <a:lnTo>
                    <a:pt x="11819" y="15056"/>
                  </a:lnTo>
                  <a:lnTo>
                    <a:pt x="12308" y="15056"/>
                  </a:lnTo>
                  <a:close/>
                  <a:moveTo>
                    <a:pt x="12308" y="15577"/>
                  </a:moveTo>
                  <a:lnTo>
                    <a:pt x="12308" y="15751"/>
                  </a:lnTo>
                  <a:lnTo>
                    <a:pt x="12063" y="15751"/>
                  </a:lnTo>
                  <a:lnTo>
                    <a:pt x="12063" y="15577"/>
                  </a:lnTo>
                  <a:lnTo>
                    <a:pt x="12308" y="15577"/>
                  </a:lnTo>
                  <a:close/>
                  <a:moveTo>
                    <a:pt x="12063" y="15751"/>
                  </a:moveTo>
                  <a:lnTo>
                    <a:pt x="11819" y="15751"/>
                  </a:lnTo>
                  <a:lnTo>
                    <a:pt x="11737" y="15404"/>
                  </a:lnTo>
                  <a:lnTo>
                    <a:pt x="12063" y="15404"/>
                  </a:lnTo>
                  <a:lnTo>
                    <a:pt x="12063" y="15751"/>
                  </a:lnTo>
                  <a:close/>
                  <a:moveTo>
                    <a:pt x="11819" y="15751"/>
                  </a:moveTo>
                  <a:lnTo>
                    <a:pt x="11737" y="15809"/>
                  </a:lnTo>
                  <a:lnTo>
                    <a:pt x="11493" y="15809"/>
                  </a:lnTo>
                  <a:lnTo>
                    <a:pt x="11493" y="15462"/>
                  </a:lnTo>
                  <a:lnTo>
                    <a:pt x="11574" y="15462"/>
                  </a:lnTo>
                  <a:lnTo>
                    <a:pt x="11737" y="15404"/>
                  </a:lnTo>
                  <a:lnTo>
                    <a:pt x="11819" y="15751"/>
                  </a:lnTo>
                  <a:close/>
                  <a:moveTo>
                    <a:pt x="11330" y="15462"/>
                  </a:moveTo>
                  <a:lnTo>
                    <a:pt x="11493" y="15462"/>
                  </a:lnTo>
                  <a:lnTo>
                    <a:pt x="11493" y="15635"/>
                  </a:lnTo>
                  <a:lnTo>
                    <a:pt x="11330" y="15462"/>
                  </a:lnTo>
                  <a:close/>
                  <a:moveTo>
                    <a:pt x="11737" y="15751"/>
                  </a:moveTo>
                  <a:lnTo>
                    <a:pt x="11574" y="15809"/>
                  </a:lnTo>
                  <a:lnTo>
                    <a:pt x="11574" y="15925"/>
                  </a:lnTo>
                  <a:lnTo>
                    <a:pt x="11085" y="15751"/>
                  </a:lnTo>
                  <a:lnTo>
                    <a:pt x="11248" y="15635"/>
                  </a:lnTo>
                  <a:lnTo>
                    <a:pt x="11330" y="15462"/>
                  </a:lnTo>
                  <a:lnTo>
                    <a:pt x="11737" y="15751"/>
                  </a:lnTo>
                  <a:close/>
                  <a:moveTo>
                    <a:pt x="11574" y="15925"/>
                  </a:moveTo>
                  <a:lnTo>
                    <a:pt x="11330" y="16041"/>
                  </a:lnTo>
                  <a:lnTo>
                    <a:pt x="11085" y="16214"/>
                  </a:lnTo>
                  <a:lnTo>
                    <a:pt x="10841" y="15925"/>
                  </a:lnTo>
                  <a:lnTo>
                    <a:pt x="11085" y="15751"/>
                  </a:lnTo>
                  <a:lnTo>
                    <a:pt x="11574" y="15925"/>
                  </a:lnTo>
                  <a:close/>
                  <a:moveTo>
                    <a:pt x="10759" y="16041"/>
                  </a:moveTo>
                  <a:lnTo>
                    <a:pt x="10759" y="15983"/>
                  </a:lnTo>
                  <a:lnTo>
                    <a:pt x="10841" y="15925"/>
                  </a:lnTo>
                  <a:lnTo>
                    <a:pt x="11004" y="16041"/>
                  </a:lnTo>
                  <a:lnTo>
                    <a:pt x="10759" y="16041"/>
                  </a:lnTo>
                  <a:close/>
                  <a:moveTo>
                    <a:pt x="11248" y="16041"/>
                  </a:moveTo>
                  <a:lnTo>
                    <a:pt x="11330" y="16214"/>
                  </a:lnTo>
                  <a:lnTo>
                    <a:pt x="11493" y="16388"/>
                  </a:lnTo>
                  <a:lnTo>
                    <a:pt x="11737" y="16504"/>
                  </a:lnTo>
                  <a:lnTo>
                    <a:pt x="11900" y="16678"/>
                  </a:lnTo>
                  <a:lnTo>
                    <a:pt x="12552" y="16794"/>
                  </a:lnTo>
                  <a:lnTo>
                    <a:pt x="13042" y="16967"/>
                  </a:lnTo>
                  <a:lnTo>
                    <a:pt x="12878" y="17315"/>
                  </a:lnTo>
                  <a:lnTo>
                    <a:pt x="12308" y="17141"/>
                  </a:lnTo>
                  <a:lnTo>
                    <a:pt x="11574" y="16909"/>
                  </a:lnTo>
                  <a:lnTo>
                    <a:pt x="11248" y="16736"/>
                  </a:lnTo>
                  <a:lnTo>
                    <a:pt x="11004" y="16562"/>
                  </a:lnTo>
                  <a:lnTo>
                    <a:pt x="10759" y="16330"/>
                  </a:lnTo>
                  <a:lnTo>
                    <a:pt x="10759" y="16041"/>
                  </a:lnTo>
                  <a:lnTo>
                    <a:pt x="11248" y="16041"/>
                  </a:lnTo>
                  <a:close/>
                  <a:moveTo>
                    <a:pt x="12878" y="17315"/>
                  </a:moveTo>
                  <a:lnTo>
                    <a:pt x="13042" y="17141"/>
                  </a:lnTo>
                  <a:lnTo>
                    <a:pt x="12878" y="17315"/>
                  </a:lnTo>
                  <a:close/>
                  <a:moveTo>
                    <a:pt x="13042" y="16967"/>
                  </a:moveTo>
                  <a:lnTo>
                    <a:pt x="13205" y="16967"/>
                  </a:lnTo>
                  <a:lnTo>
                    <a:pt x="13042" y="17315"/>
                  </a:lnTo>
                  <a:lnTo>
                    <a:pt x="12878" y="17315"/>
                  </a:lnTo>
                  <a:lnTo>
                    <a:pt x="13042" y="16967"/>
                  </a:lnTo>
                  <a:close/>
                  <a:moveTo>
                    <a:pt x="13042" y="17315"/>
                  </a:moveTo>
                  <a:lnTo>
                    <a:pt x="13123" y="17141"/>
                  </a:lnTo>
                  <a:lnTo>
                    <a:pt x="13042" y="17315"/>
                  </a:lnTo>
                  <a:close/>
                  <a:moveTo>
                    <a:pt x="13205" y="16967"/>
                  </a:moveTo>
                  <a:lnTo>
                    <a:pt x="13042" y="16967"/>
                  </a:lnTo>
                  <a:lnTo>
                    <a:pt x="13449" y="17141"/>
                  </a:lnTo>
                  <a:lnTo>
                    <a:pt x="13368" y="17315"/>
                  </a:lnTo>
                  <a:lnTo>
                    <a:pt x="13042" y="17315"/>
                  </a:lnTo>
                  <a:lnTo>
                    <a:pt x="13205" y="16967"/>
                  </a:lnTo>
                  <a:close/>
                  <a:moveTo>
                    <a:pt x="13042" y="16967"/>
                  </a:moveTo>
                  <a:lnTo>
                    <a:pt x="13123" y="16794"/>
                  </a:lnTo>
                  <a:lnTo>
                    <a:pt x="13205" y="16736"/>
                  </a:lnTo>
                  <a:lnTo>
                    <a:pt x="13449" y="16678"/>
                  </a:lnTo>
                  <a:lnTo>
                    <a:pt x="13694" y="16562"/>
                  </a:lnTo>
                  <a:lnTo>
                    <a:pt x="13694" y="16967"/>
                  </a:lnTo>
                  <a:lnTo>
                    <a:pt x="13612" y="16967"/>
                  </a:lnTo>
                  <a:lnTo>
                    <a:pt x="13449" y="17141"/>
                  </a:lnTo>
                  <a:lnTo>
                    <a:pt x="13042" y="16967"/>
                  </a:lnTo>
                  <a:close/>
                  <a:moveTo>
                    <a:pt x="13857" y="16909"/>
                  </a:moveTo>
                  <a:lnTo>
                    <a:pt x="13857" y="16967"/>
                  </a:lnTo>
                  <a:lnTo>
                    <a:pt x="13694" y="16967"/>
                  </a:lnTo>
                  <a:lnTo>
                    <a:pt x="13694" y="16794"/>
                  </a:lnTo>
                  <a:lnTo>
                    <a:pt x="13857" y="16909"/>
                  </a:lnTo>
                  <a:close/>
                  <a:moveTo>
                    <a:pt x="13612" y="16678"/>
                  </a:moveTo>
                  <a:lnTo>
                    <a:pt x="13612" y="16562"/>
                  </a:lnTo>
                  <a:lnTo>
                    <a:pt x="13694" y="16504"/>
                  </a:lnTo>
                  <a:lnTo>
                    <a:pt x="14101" y="16736"/>
                  </a:lnTo>
                  <a:lnTo>
                    <a:pt x="13938" y="16794"/>
                  </a:lnTo>
                  <a:lnTo>
                    <a:pt x="13857" y="16909"/>
                  </a:lnTo>
                  <a:lnTo>
                    <a:pt x="13612" y="16678"/>
                  </a:lnTo>
                  <a:close/>
                  <a:moveTo>
                    <a:pt x="13694" y="16504"/>
                  </a:moveTo>
                  <a:lnTo>
                    <a:pt x="14101" y="16214"/>
                  </a:lnTo>
                  <a:lnTo>
                    <a:pt x="14346" y="16157"/>
                  </a:lnTo>
                  <a:lnTo>
                    <a:pt x="14509" y="16214"/>
                  </a:lnTo>
                  <a:lnTo>
                    <a:pt x="14346" y="16562"/>
                  </a:lnTo>
                  <a:lnTo>
                    <a:pt x="14101" y="16736"/>
                  </a:lnTo>
                  <a:lnTo>
                    <a:pt x="13694" y="16504"/>
                  </a:lnTo>
                  <a:close/>
                  <a:moveTo>
                    <a:pt x="14509" y="16214"/>
                  </a:moveTo>
                  <a:lnTo>
                    <a:pt x="14672" y="16214"/>
                  </a:lnTo>
                  <a:lnTo>
                    <a:pt x="14427" y="16388"/>
                  </a:lnTo>
                  <a:lnTo>
                    <a:pt x="14509" y="16214"/>
                  </a:lnTo>
                  <a:close/>
                  <a:moveTo>
                    <a:pt x="14672" y="16214"/>
                  </a:moveTo>
                  <a:lnTo>
                    <a:pt x="14998" y="16562"/>
                  </a:lnTo>
                  <a:lnTo>
                    <a:pt x="14672" y="16794"/>
                  </a:lnTo>
                  <a:lnTo>
                    <a:pt x="14346" y="16504"/>
                  </a:lnTo>
                  <a:lnTo>
                    <a:pt x="14672" y="16214"/>
                  </a:lnTo>
                  <a:close/>
                  <a:moveTo>
                    <a:pt x="14998" y="16562"/>
                  </a:moveTo>
                  <a:lnTo>
                    <a:pt x="15161" y="16562"/>
                  </a:lnTo>
                  <a:lnTo>
                    <a:pt x="15161" y="16678"/>
                  </a:lnTo>
                  <a:lnTo>
                    <a:pt x="14916" y="16678"/>
                  </a:lnTo>
                  <a:lnTo>
                    <a:pt x="14998" y="16562"/>
                  </a:lnTo>
                  <a:close/>
                  <a:moveTo>
                    <a:pt x="15161" y="16678"/>
                  </a:moveTo>
                  <a:lnTo>
                    <a:pt x="15161" y="16794"/>
                  </a:lnTo>
                  <a:lnTo>
                    <a:pt x="14672" y="16909"/>
                  </a:lnTo>
                  <a:lnTo>
                    <a:pt x="14672" y="16794"/>
                  </a:lnTo>
                  <a:lnTo>
                    <a:pt x="14509" y="16678"/>
                  </a:lnTo>
                  <a:lnTo>
                    <a:pt x="15161" y="16678"/>
                  </a:lnTo>
                  <a:close/>
                  <a:moveTo>
                    <a:pt x="15161" y="16794"/>
                  </a:moveTo>
                  <a:lnTo>
                    <a:pt x="15242" y="17083"/>
                  </a:lnTo>
                  <a:lnTo>
                    <a:pt x="14998" y="17315"/>
                  </a:lnTo>
                  <a:lnTo>
                    <a:pt x="14672" y="17083"/>
                  </a:lnTo>
                  <a:lnTo>
                    <a:pt x="14672" y="16909"/>
                  </a:lnTo>
                  <a:lnTo>
                    <a:pt x="15161" y="16794"/>
                  </a:lnTo>
                  <a:close/>
                  <a:moveTo>
                    <a:pt x="14672" y="17141"/>
                  </a:moveTo>
                  <a:lnTo>
                    <a:pt x="14672" y="17083"/>
                  </a:lnTo>
                  <a:lnTo>
                    <a:pt x="14916" y="17141"/>
                  </a:lnTo>
                  <a:lnTo>
                    <a:pt x="14672" y="17141"/>
                  </a:lnTo>
                  <a:close/>
                  <a:moveTo>
                    <a:pt x="15161" y="17257"/>
                  </a:moveTo>
                  <a:lnTo>
                    <a:pt x="14998" y="17662"/>
                  </a:lnTo>
                  <a:lnTo>
                    <a:pt x="14509" y="17604"/>
                  </a:lnTo>
                  <a:lnTo>
                    <a:pt x="14672" y="17141"/>
                  </a:lnTo>
                  <a:lnTo>
                    <a:pt x="15161" y="17257"/>
                  </a:lnTo>
                  <a:close/>
                  <a:moveTo>
                    <a:pt x="14998" y="17662"/>
                  </a:moveTo>
                  <a:lnTo>
                    <a:pt x="14998" y="17720"/>
                  </a:lnTo>
                  <a:lnTo>
                    <a:pt x="14753" y="17604"/>
                  </a:lnTo>
                  <a:lnTo>
                    <a:pt x="14998" y="17662"/>
                  </a:lnTo>
                  <a:close/>
                  <a:moveTo>
                    <a:pt x="14998" y="17720"/>
                  </a:moveTo>
                  <a:lnTo>
                    <a:pt x="14672" y="18010"/>
                  </a:lnTo>
                  <a:lnTo>
                    <a:pt x="14509" y="18357"/>
                  </a:lnTo>
                  <a:lnTo>
                    <a:pt x="14101" y="18183"/>
                  </a:lnTo>
                  <a:lnTo>
                    <a:pt x="14346" y="17836"/>
                  </a:lnTo>
                  <a:lnTo>
                    <a:pt x="14672" y="17488"/>
                  </a:lnTo>
                  <a:lnTo>
                    <a:pt x="14998" y="17720"/>
                  </a:lnTo>
                  <a:close/>
                  <a:moveTo>
                    <a:pt x="14509" y="18357"/>
                  </a:moveTo>
                  <a:lnTo>
                    <a:pt x="14427" y="18473"/>
                  </a:lnTo>
                  <a:lnTo>
                    <a:pt x="14346" y="18647"/>
                  </a:lnTo>
                  <a:lnTo>
                    <a:pt x="13938" y="18473"/>
                  </a:lnTo>
                  <a:lnTo>
                    <a:pt x="13938" y="18357"/>
                  </a:lnTo>
                  <a:lnTo>
                    <a:pt x="14101" y="18183"/>
                  </a:lnTo>
                  <a:lnTo>
                    <a:pt x="14509" y="18357"/>
                  </a:lnTo>
                  <a:close/>
                  <a:moveTo>
                    <a:pt x="14346" y="18647"/>
                  </a:moveTo>
                  <a:lnTo>
                    <a:pt x="14346" y="18762"/>
                  </a:lnTo>
                  <a:lnTo>
                    <a:pt x="14101" y="18762"/>
                  </a:lnTo>
                  <a:lnTo>
                    <a:pt x="14101" y="18589"/>
                  </a:lnTo>
                  <a:lnTo>
                    <a:pt x="14346" y="18647"/>
                  </a:lnTo>
                  <a:close/>
                  <a:moveTo>
                    <a:pt x="14101" y="18762"/>
                  </a:moveTo>
                  <a:lnTo>
                    <a:pt x="14101" y="18820"/>
                  </a:lnTo>
                  <a:lnTo>
                    <a:pt x="13857" y="18473"/>
                  </a:lnTo>
                  <a:lnTo>
                    <a:pt x="13938" y="18415"/>
                  </a:lnTo>
                  <a:lnTo>
                    <a:pt x="14101" y="18415"/>
                  </a:lnTo>
                  <a:lnTo>
                    <a:pt x="14101" y="18762"/>
                  </a:lnTo>
                  <a:close/>
                  <a:moveTo>
                    <a:pt x="14101" y="18820"/>
                  </a:moveTo>
                  <a:lnTo>
                    <a:pt x="13612" y="18936"/>
                  </a:lnTo>
                  <a:lnTo>
                    <a:pt x="13368" y="18820"/>
                  </a:lnTo>
                  <a:lnTo>
                    <a:pt x="13694" y="18589"/>
                  </a:lnTo>
                  <a:lnTo>
                    <a:pt x="13694" y="18473"/>
                  </a:lnTo>
                  <a:lnTo>
                    <a:pt x="13857" y="18473"/>
                  </a:lnTo>
                  <a:lnTo>
                    <a:pt x="14101" y="18820"/>
                  </a:lnTo>
                  <a:close/>
                  <a:moveTo>
                    <a:pt x="13612" y="18473"/>
                  </a:moveTo>
                  <a:lnTo>
                    <a:pt x="13694" y="18589"/>
                  </a:lnTo>
                  <a:lnTo>
                    <a:pt x="13449" y="18647"/>
                  </a:lnTo>
                  <a:lnTo>
                    <a:pt x="13612" y="18473"/>
                  </a:lnTo>
                  <a:close/>
                  <a:moveTo>
                    <a:pt x="13368" y="18820"/>
                  </a:moveTo>
                  <a:lnTo>
                    <a:pt x="11737" y="18473"/>
                  </a:lnTo>
                  <a:lnTo>
                    <a:pt x="11900" y="18183"/>
                  </a:lnTo>
                  <a:lnTo>
                    <a:pt x="13612" y="18473"/>
                  </a:lnTo>
                  <a:lnTo>
                    <a:pt x="13368" y="18820"/>
                  </a:lnTo>
                  <a:close/>
                  <a:moveTo>
                    <a:pt x="11574" y="18357"/>
                  </a:moveTo>
                  <a:lnTo>
                    <a:pt x="11574" y="18068"/>
                  </a:lnTo>
                  <a:lnTo>
                    <a:pt x="11900" y="18183"/>
                  </a:lnTo>
                  <a:lnTo>
                    <a:pt x="11819" y="18357"/>
                  </a:lnTo>
                  <a:lnTo>
                    <a:pt x="11574" y="18357"/>
                  </a:lnTo>
                  <a:close/>
                  <a:moveTo>
                    <a:pt x="12063" y="18357"/>
                  </a:moveTo>
                  <a:lnTo>
                    <a:pt x="11900" y="18589"/>
                  </a:lnTo>
                  <a:lnTo>
                    <a:pt x="11900" y="18647"/>
                  </a:lnTo>
                  <a:lnTo>
                    <a:pt x="11493" y="18473"/>
                  </a:lnTo>
                  <a:lnTo>
                    <a:pt x="11574" y="18415"/>
                  </a:lnTo>
                  <a:lnTo>
                    <a:pt x="11574" y="18357"/>
                  </a:lnTo>
                  <a:lnTo>
                    <a:pt x="12063" y="18357"/>
                  </a:lnTo>
                  <a:close/>
                  <a:moveTo>
                    <a:pt x="11900" y="18647"/>
                  </a:moveTo>
                  <a:lnTo>
                    <a:pt x="11819" y="18762"/>
                  </a:lnTo>
                  <a:lnTo>
                    <a:pt x="11737" y="18589"/>
                  </a:lnTo>
                  <a:lnTo>
                    <a:pt x="11900" y="18647"/>
                  </a:lnTo>
                  <a:close/>
                  <a:moveTo>
                    <a:pt x="11819" y="18762"/>
                  </a:moveTo>
                  <a:lnTo>
                    <a:pt x="10515" y="19399"/>
                  </a:lnTo>
                  <a:lnTo>
                    <a:pt x="10189" y="19110"/>
                  </a:lnTo>
                  <a:lnTo>
                    <a:pt x="11574" y="18415"/>
                  </a:lnTo>
                  <a:lnTo>
                    <a:pt x="11819" y="18762"/>
                  </a:lnTo>
                  <a:close/>
                  <a:moveTo>
                    <a:pt x="10515" y="19399"/>
                  </a:moveTo>
                  <a:lnTo>
                    <a:pt x="10433" y="19399"/>
                  </a:lnTo>
                  <a:lnTo>
                    <a:pt x="10433" y="19284"/>
                  </a:lnTo>
                  <a:lnTo>
                    <a:pt x="10515" y="19399"/>
                  </a:lnTo>
                  <a:close/>
                  <a:moveTo>
                    <a:pt x="10433" y="19399"/>
                  </a:moveTo>
                  <a:lnTo>
                    <a:pt x="9944" y="19399"/>
                  </a:lnTo>
                  <a:lnTo>
                    <a:pt x="10189" y="19110"/>
                  </a:lnTo>
                  <a:lnTo>
                    <a:pt x="10270" y="19110"/>
                  </a:lnTo>
                  <a:lnTo>
                    <a:pt x="10433" y="19399"/>
                  </a:lnTo>
                  <a:close/>
                  <a:moveTo>
                    <a:pt x="10189" y="19110"/>
                  </a:moveTo>
                  <a:lnTo>
                    <a:pt x="10026" y="19284"/>
                  </a:lnTo>
                  <a:lnTo>
                    <a:pt x="10189" y="19110"/>
                  </a:lnTo>
                  <a:close/>
                  <a:moveTo>
                    <a:pt x="9944" y="19399"/>
                  </a:moveTo>
                  <a:lnTo>
                    <a:pt x="9944" y="19284"/>
                  </a:lnTo>
                  <a:lnTo>
                    <a:pt x="9537" y="19110"/>
                  </a:lnTo>
                  <a:lnTo>
                    <a:pt x="9781" y="18994"/>
                  </a:lnTo>
                  <a:lnTo>
                    <a:pt x="10189" y="19110"/>
                  </a:lnTo>
                  <a:lnTo>
                    <a:pt x="9944" y="19399"/>
                  </a:lnTo>
                  <a:close/>
                  <a:moveTo>
                    <a:pt x="9781" y="19342"/>
                  </a:moveTo>
                  <a:lnTo>
                    <a:pt x="8885" y="19573"/>
                  </a:lnTo>
                  <a:lnTo>
                    <a:pt x="9537" y="19110"/>
                  </a:lnTo>
                  <a:lnTo>
                    <a:pt x="9781" y="19168"/>
                  </a:lnTo>
                  <a:lnTo>
                    <a:pt x="9781" y="19342"/>
                  </a:lnTo>
                  <a:close/>
                  <a:moveTo>
                    <a:pt x="9700" y="18994"/>
                  </a:moveTo>
                  <a:lnTo>
                    <a:pt x="9944" y="18994"/>
                  </a:lnTo>
                  <a:lnTo>
                    <a:pt x="10026" y="19110"/>
                  </a:lnTo>
                  <a:lnTo>
                    <a:pt x="9537" y="19168"/>
                  </a:lnTo>
                  <a:lnTo>
                    <a:pt x="9781" y="19284"/>
                  </a:lnTo>
                  <a:lnTo>
                    <a:pt x="9781" y="19342"/>
                  </a:lnTo>
                  <a:lnTo>
                    <a:pt x="9700" y="18994"/>
                  </a:lnTo>
                  <a:close/>
                  <a:moveTo>
                    <a:pt x="9537" y="19284"/>
                  </a:moveTo>
                  <a:lnTo>
                    <a:pt x="9537" y="19168"/>
                  </a:lnTo>
                  <a:lnTo>
                    <a:pt x="9781" y="19168"/>
                  </a:lnTo>
                  <a:lnTo>
                    <a:pt x="9537" y="19284"/>
                  </a:lnTo>
                  <a:close/>
                  <a:moveTo>
                    <a:pt x="10026" y="19110"/>
                  </a:moveTo>
                  <a:lnTo>
                    <a:pt x="10026" y="19284"/>
                  </a:lnTo>
                  <a:lnTo>
                    <a:pt x="9781" y="19342"/>
                  </a:lnTo>
                  <a:lnTo>
                    <a:pt x="9700" y="18994"/>
                  </a:lnTo>
                  <a:lnTo>
                    <a:pt x="9700" y="19110"/>
                  </a:lnTo>
                  <a:lnTo>
                    <a:pt x="9537" y="19284"/>
                  </a:lnTo>
                  <a:lnTo>
                    <a:pt x="10026" y="19110"/>
                  </a:lnTo>
                  <a:close/>
                  <a:moveTo>
                    <a:pt x="9781" y="19342"/>
                  </a:moveTo>
                  <a:lnTo>
                    <a:pt x="9537" y="19342"/>
                  </a:lnTo>
                  <a:lnTo>
                    <a:pt x="9537" y="18994"/>
                  </a:lnTo>
                  <a:lnTo>
                    <a:pt x="9700" y="18994"/>
                  </a:lnTo>
                  <a:lnTo>
                    <a:pt x="9781" y="19342"/>
                  </a:lnTo>
                  <a:close/>
                  <a:moveTo>
                    <a:pt x="9537" y="19342"/>
                  </a:moveTo>
                  <a:lnTo>
                    <a:pt x="9374" y="19342"/>
                  </a:lnTo>
                  <a:lnTo>
                    <a:pt x="9211" y="19284"/>
                  </a:lnTo>
                  <a:lnTo>
                    <a:pt x="9129" y="19110"/>
                  </a:lnTo>
                  <a:lnTo>
                    <a:pt x="9537" y="19110"/>
                  </a:lnTo>
                  <a:lnTo>
                    <a:pt x="9537" y="18994"/>
                  </a:lnTo>
                  <a:lnTo>
                    <a:pt x="9537" y="19342"/>
                  </a:lnTo>
                  <a:close/>
                  <a:moveTo>
                    <a:pt x="9537" y="18994"/>
                  </a:moveTo>
                  <a:lnTo>
                    <a:pt x="9700" y="18994"/>
                  </a:lnTo>
                  <a:lnTo>
                    <a:pt x="9700" y="19110"/>
                  </a:lnTo>
                  <a:lnTo>
                    <a:pt x="9455" y="19110"/>
                  </a:lnTo>
                  <a:lnTo>
                    <a:pt x="9537" y="18994"/>
                  </a:lnTo>
                  <a:close/>
                  <a:moveTo>
                    <a:pt x="9211" y="19168"/>
                  </a:moveTo>
                  <a:lnTo>
                    <a:pt x="8885" y="18820"/>
                  </a:lnTo>
                  <a:lnTo>
                    <a:pt x="9211" y="18647"/>
                  </a:lnTo>
                  <a:lnTo>
                    <a:pt x="9537" y="18994"/>
                  </a:lnTo>
                  <a:lnTo>
                    <a:pt x="9211" y="19168"/>
                  </a:lnTo>
                  <a:close/>
                  <a:moveTo>
                    <a:pt x="8966" y="18589"/>
                  </a:moveTo>
                  <a:lnTo>
                    <a:pt x="9129" y="18589"/>
                  </a:lnTo>
                  <a:lnTo>
                    <a:pt x="9211" y="18647"/>
                  </a:lnTo>
                  <a:lnTo>
                    <a:pt x="9129" y="18762"/>
                  </a:lnTo>
                  <a:lnTo>
                    <a:pt x="8966" y="18589"/>
                  </a:lnTo>
                  <a:close/>
                  <a:moveTo>
                    <a:pt x="9129" y="18936"/>
                  </a:moveTo>
                  <a:lnTo>
                    <a:pt x="8477" y="19110"/>
                  </a:lnTo>
                  <a:lnTo>
                    <a:pt x="8395" y="18762"/>
                  </a:lnTo>
                  <a:lnTo>
                    <a:pt x="8966" y="18589"/>
                  </a:lnTo>
                  <a:lnTo>
                    <a:pt x="9129" y="18936"/>
                  </a:lnTo>
                  <a:close/>
                  <a:moveTo>
                    <a:pt x="8314" y="18820"/>
                  </a:moveTo>
                  <a:lnTo>
                    <a:pt x="8314" y="18762"/>
                  </a:lnTo>
                  <a:lnTo>
                    <a:pt x="8395" y="18762"/>
                  </a:lnTo>
                  <a:lnTo>
                    <a:pt x="8477" y="18936"/>
                  </a:lnTo>
                  <a:lnTo>
                    <a:pt x="8314" y="18820"/>
                  </a:lnTo>
                  <a:close/>
                  <a:moveTo>
                    <a:pt x="8722" y="18936"/>
                  </a:moveTo>
                  <a:lnTo>
                    <a:pt x="8640" y="20036"/>
                  </a:lnTo>
                  <a:lnTo>
                    <a:pt x="8151" y="20036"/>
                  </a:lnTo>
                  <a:lnTo>
                    <a:pt x="8314" y="18820"/>
                  </a:lnTo>
                  <a:lnTo>
                    <a:pt x="8722" y="18936"/>
                  </a:lnTo>
                  <a:close/>
                  <a:moveTo>
                    <a:pt x="8640" y="20036"/>
                  </a:moveTo>
                  <a:lnTo>
                    <a:pt x="8640" y="20094"/>
                  </a:lnTo>
                  <a:lnTo>
                    <a:pt x="8477" y="20094"/>
                  </a:lnTo>
                  <a:lnTo>
                    <a:pt x="8395" y="20036"/>
                  </a:lnTo>
                  <a:lnTo>
                    <a:pt x="8640" y="20036"/>
                  </a:lnTo>
                  <a:close/>
                  <a:moveTo>
                    <a:pt x="8477" y="20094"/>
                  </a:moveTo>
                  <a:lnTo>
                    <a:pt x="8477" y="20210"/>
                  </a:lnTo>
                  <a:lnTo>
                    <a:pt x="8151" y="19921"/>
                  </a:lnTo>
                  <a:lnTo>
                    <a:pt x="8151" y="19863"/>
                  </a:lnTo>
                  <a:lnTo>
                    <a:pt x="8477" y="20094"/>
                  </a:lnTo>
                  <a:close/>
                  <a:moveTo>
                    <a:pt x="8477" y="20210"/>
                  </a:moveTo>
                  <a:lnTo>
                    <a:pt x="8069" y="20442"/>
                  </a:lnTo>
                  <a:lnTo>
                    <a:pt x="7906" y="20673"/>
                  </a:lnTo>
                  <a:lnTo>
                    <a:pt x="7336" y="20673"/>
                  </a:lnTo>
                  <a:lnTo>
                    <a:pt x="7662" y="20268"/>
                  </a:lnTo>
                  <a:lnTo>
                    <a:pt x="8151" y="19921"/>
                  </a:lnTo>
                  <a:lnTo>
                    <a:pt x="8477" y="20210"/>
                  </a:lnTo>
                  <a:close/>
                  <a:moveTo>
                    <a:pt x="7906" y="20673"/>
                  </a:moveTo>
                  <a:lnTo>
                    <a:pt x="7906" y="20847"/>
                  </a:lnTo>
                  <a:lnTo>
                    <a:pt x="7662" y="20847"/>
                  </a:lnTo>
                  <a:lnTo>
                    <a:pt x="7662" y="20673"/>
                  </a:lnTo>
                  <a:lnTo>
                    <a:pt x="7906" y="20673"/>
                  </a:lnTo>
                  <a:close/>
                  <a:moveTo>
                    <a:pt x="7662" y="20847"/>
                  </a:moveTo>
                  <a:lnTo>
                    <a:pt x="7091" y="20847"/>
                  </a:lnTo>
                  <a:lnTo>
                    <a:pt x="7091" y="20442"/>
                  </a:lnTo>
                  <a:lnTo>
                    <a:pt x="7417" y="20500"/>
                  </a:lnTo>
                  <a:lnTo>
                    <a:pt x="7662" y="20500"/>
                  </a:lnTo>
                  <a:lnTo>
                    <a:pt x="7662" y="20847"/>
                  </a:lnTo>
                  <a:close/>
                  <a:moveTo>
                    <a:pt x="7091" y="20847"/>
                  </a:moveTo>
                  <a:lnTo>
                    <a:pt x="6765" y="20789"/>
                  </a:lnTo>
                  <a:lnTo>
                    <a:pt x="6602" y="20789"/>
                  </a:lnTo>
                  <a:lnTo>
                    <a:pt x="6602" y="20442"/>
                  </a:lnTo>
                  <a:lnTo>
                    <a:pt x="7091" y="20442"/>
                  </a:lnTo>
                  <a:lnTo>
                    <a:pt x="7091" y="20847"/>
                  </a:lnTo>
                  <a:close/>
                  <a:moveTo>
                    <a:pt x="6602" y="20789"/>
                  </a:moveTo>
                  <a:lnTo>
                    <a:pt x="6521" y="20789"/>
                  </a:lnTo>
                  <a:lnTo>
                    <a:pt x="6602" y="20616"/>
                  </a:lnTo>
                  <a:lnTo>
                    <a:pt x="6602" y="20789"/>
                  </a:lnTo>
                  <a:close/>
                  <a:moveTo>
                    <a:pt x="6521" y="20789"/>
                  </a:moveTo>
                  <a:lnTo>
                    <a:pt x="5543" y="20500"/>
                  </a:lnTo>
                  <a:lnTo>
                    <a:pt x="5706" y="20210"/>
                  </a:lnTo>
                  <a:lnTo>
                    <a:pt x="6602" y="20442"/>
                  </a:lnTo>
                  <a:lnTo>
                    <a:pt x="6521" y="20789"/>
                  </a:lnTo>
                  <a:close/>
                  <a:moveTo>
                    <a:pt x="5543" y="20500"/>
                  </a:moveTo>
                  <a:lnTo>
                    <a:pt x="5461" y="20500"/>
                  </a:lnTo>
                  <a:lnTo>
                    <a:pt x="5461" y="20326"/>
                  </a:lnTo>
                  <a:lnTo>
                    <a:pt x="5706" y="20326"/>
                  </a:lnTo>
                  <a:lnTo>
                    <a:pt x="5543" y="20500"/>
                  </a:lnTo>
                  <a:close/>
                  <a:moveTo>
                    <a:pt x="5461" y="20326"/>
                  </a:moveTo>
                  <a:lnTo>
                    <a:pt x="5461" y="20847"/>
                  </a:lnTo>
                  <a:lnTo>
                    <a:pt x="5054" y="20616"/>
                  </a:lnTo>
                  <a:lnTo>
                    <a:pt x="5298" y="20326"/>
                  </a:lnTo>
                  <a:lnTo>
                    <a:pt x="5543" y="20094"/>
                  </a:lnTo>
                  <a:lnTo>
                    <a:pt x="5787" y="20094"/>
                  </a:lnTo>
                  <a:lnTo>
                    <a:pt x="5869" y="20210"/>
                  </a:lnTo>
                  <a:lnTo>
                    <a:pt x="5869" y="20326"/>
                  </a:lnTo>
                  <a:lnTo>
                    <a:pt x="5461" y="20326"/>
                  </a:lnTo>
                  <a:close/>
                  <a:moveTo>
                    <a:pt x="5461" y="20847"/>
                  </a:moveTo>
                  <a:lnTo>
                    <a:pt x="5054" y="21079"/>
                  </a:lnTo>
                  <a:lnTo>
                    <a:pt x="4809" y="21253"/>
                  </a:lnTo>
                  <a:lnTo>
                    <a:pt x="4728" y="21253"/>
                  </a:lnTo>
                  <a:lnTo>
                    <a:pt x="4646" y="21195"/>
                  </a:lnTo>
                  <a:lnTo>
                    <a:pt x="4646" y="21021"/>
                  </a:lnTo>
                  <a:lnTo>
                    <a:pt x="5054" y="21021"/>
                  </a:lnTo>
                  <a:lnTo>
                    <a:pt x="5054" y="20616"/>
                  </a:lnTo>
                  <a:lnTo>
                    <a:pt x="5461" y="20847"/>
                  </a:lnTo>
                  <a:close/>
                  <a:moveTo>
                    <a:pt x="4809" y="20847"/>
                  </a:moveTo>
                  <a:lnTo>
                    <a:pt x="5054" y="20847"/>
                  </a:lnTo>
                  <a:lnTo>
                    <a:pt x="5054" y="21021"/>
                  </a:lnTo>
                  <a:lnTo>
                    <a:pt x="4809" y="21021"/>
                  </a:lnTo>
                  <a:lnTo>
                    <a:pt x="4809" y="20847"/>
                  </a:lnTo>
                  <a:close/>
                  <a:moveTo>
                    <a:pt x="4809" y="21195"/>
                  </a:moveTo>
                  <a:lnTo>
                    <a:pt x="4238" y="21195"/>
                  </a:lnTo>
                  <a:lnTo>
                    <a:pt x="4483" y="20847"/>
                  </a:lnTo>
                  <a:lnTo>
                    <a:pt x="4809" y="20847"/>
                  </a:lnTo>
                  <a:lnTo>
                    <a:pt x="4809" y="21195"/>
                  </a:lnTo>
                  <a:close/>
                  <a:moveTo>
                    <a:pt x="4238" y="21195"/>
                  </a:moveTo>
                  <a:lnTo>
                    <a:pt x="4402" y="21021"/>
                  </a:lnTo>
                  <a:lnTo>
                    <a:pt x="4238" y="21195"/>
                  </a:lnTo>
                  <a:close/>
                  <a:moveTo>
                    <a:pt x="4238" y="21195"/>
                  </a:moveTo>
                  <a:lnTo>
                    <a:pt x="4238" y="21079"/>
                  </a:lnTo>
                  <a:lnTo>
                    <a:pt x="3994" y="21195"/>
                  </a:lnTo>
                  <a:lnTo>
                    <a:pt x="3912" y="20847"/>
                  </a:lnTo>
                  <a:lnTo>
                    <a:pt x="4238" y="20789"/>
                  </a:lnTo>
                  <a:lnTo>
                    <a:pt x="4483" y="20847"/>
                  </a:lnTo>
                  <a:lnTo>
                    <a:pt x="4238" y="21195"/>
                  </a:lnTo>
                  <a:close/>
                  <a:moveTo>
                    <a:pt x="3912" y="20847"/>
                  </a:moveTo>
                  <a:lnTo>
                    <a:pt x="3994" y="21021"/>
                  </a:lnTo>
                  <a:lnTo>
                    <a:pt x="3912" y="20847"/>
                  </a:lnTo>
                  <a:close/>
                  <a:moveTo>
                    <a:pt x="3994" y="21195"/>
                  </a:moveTo>
                  <a:lnTo>
                    <a:pt x="3668" y="21195"/>
                  </a:lnTo>
                  <a:lnTo>
                    <a:pt x="3505" y="20847"/>
                  </a:lnTo>
                  <a:lnTo>
                    <a:pt x="3912" y="20847"/>
                  </a:lnTo>
                  <a:lnTo>
                    <a:pt x="3994" y="21195"/>
                  </a:lnTo>
                  <a:close/>
                  <a:moveTo>
                    <a:pt x="3668" y="21195"/>
                  </a:moveTo>
                  <a:lnTo>
                    <a:pt x="3342" y="21253"/>
                  </a:lnTo>
                  <a:lnTo>
                    <a:pt x="2853" y="21426"/>
                  </a:lnTo>
                  <a:lnTo>
                    <a:pt x="2608" y="21079"/>
                  </a:lnTo>
                  <a:lnTo>
                    <a:pt x="3097" y="20963"/>
                  </a:lnTo>
                  <a:lnTo>
                    <a:pt x="3505" y="20847"/>
                  </a:lnTo>
                  <a:lnTo>
                    <a:pt x="3668" y="21195"/>
                  </a:lnTo>
                  <a:close/>
                  <a:moveTo>
                    <a:pt x="2853" y="21426"/>
                  </a:moveTo>
                  <a:lnTo>
                    <a:pt x="2445" y="21600"/>
                  </a:lnTo>
                  <a:lnTo>
                    <a:pt x="2445" y="21253"/>
                  </a:lnTo>
                  <a:lnTo>
                    <a:pt x="2690" y="21253"/>
                  </a:lnTo>
                  <a:lnTo>
                    <a:pt x="2853" y="21426"/>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6" name="Freeform 227"/>
            <p:cNvSpPr/>
            <p:nvPr/>
          </p:nvSpPr>
          <p:spPr>
            <a:xfrm>
              <a:off x="4027487" y="2581903"/>
              <a:ext cx="30164" cy="1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74" y="21600"/>
                  </a:lnTo>
                  <a:lnTo>
                    <a:pt x="6821" y="21600"/>
                  </a:lnTo>
                  <a:lnTo>
                    <a:pt x="14779" y="19440"/>
                  </a:lnTo>
                  <a:lnTo>
                    <a:pt x="21600" y="12960"/>
                  </a:lnTo>
                  <a:lnTo>
                    <a:pt x="13642" y="6480"/>
                  </a:lnTo>
                  <a:lnTo>
                    <a:pt x="10232" y="6480"/>
                  </a:lnTo>
                  <a:lnTo>
                    <a:pt x="5684" y="0"/>
                  </a:lnTo>
                  <a:lnTo>
                    <a:pt x="0"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7" name="Freeform 228"/>
            <p:cNvSpPr/>
            <p:nvPr/>
          </p:nvSpPr>
          <p:spPr>
            <a:xfrm>
              <a:off x="4022725" y="2579234"/>
              <a:ext cx="46038" cy="22272"/>
            </a:xfrm>
            <a:custGeom>
              <a:avLst/>
              <a:gdLst/>
              <a:ahLst/>
              <a:cxnLst>
                <a:cxn ang="0">
                  <a:pos x="wd2" y="hd2"/>
                </a:cxn>
                <a:cxn ang="5400000">
                  <a:pos x="wd2" y="hd2"/>
                </a:cxn>
                <a:cxn ang="10800000">
                  <a:pos x="wd2" y="hd2"/>
                </a:cxn>
                <a:cxn ang="16200000">
                  <a:pos x="wd2" y="hd2"/>
                </a:cxn>
              </a:cxnLst>
              <a:rect l="0" t="0" r="r" b="b"/>
              <a:pathLst>
                <a:path w="21600" h="21600" extrusionOk="0">
                  <a:moveTo>
                    <a:pt x="5959" y="4050"/>
                  </a:moveTo>
                  <a:lnTo>
                    <a:pt x="5959" y="17550"/>
                  </a:lnTo>
                  <a:lnTo>
                    <a:pt x="1490" y="20250"/>
                  </a:lnTo>
                  <a:lnTo>
                    <a:pt x="0" y="5400"/>
                  </a:lnTo>
                  <a:lnTo>
                    <a:pt x="5959" y="4050"/>
                  </a:lnTo>
                  <a:close/>
                  <a:moveTo>
                    <a:pt x="3724" y="21600"/>
                  </a:moveTo>
                  <a:lnTo>
                    <a:pt x="1490" y="21600"/>
                  </a:lnTo>
                  <a:lnTo>
                    <a:pt x="1490" y="20250"/>
                  </a:lnTo>
                  <a:lnTo>
                    <a:pt x="3724" y="17550"/>
                  </a:lnTo>
                  <a:lnTo>
                    <a:pt x="3724" y="21600"/>
                  </a:lnTo>
                  <a:close/>
                  <a:moveTo>
                    <a:pt x="3724" y="13500"/>
                  </a:moveTo>
                  <a:lnTo>
                    <a:pt x="6703" y="13500"/>
                  </a:lnTo>
                  <a:lnTo>
                    <a:pt x="6703" y="21600"/>
                  </a:lnTo>
                  <a:lnTo>
                    <a:pt x="3724" y="21600"/>
                  </a:lnTo>
                  <a:lnTo>
                    <a:pt x="3724" y="13500"/>
                  </a:lnTo>
                  <a:close/>
                  <a:moveTo>
                    <a:pt x="8193" y="21600"/>
                  </a:moveTo>
                  <a:lnTo>
                    <a:pt x="6703" y="21600"/>
                  </a:lnTo>
                  <a:lnTo>
                    <a:pt x="6703" y="17550"/>
                  </a:lnTo>
                  <a:lnTo>
                    <a:pt x="8193" y="21600"/>
                  </a:lnTo>
                  <a:close/>
                  <a:moveTo>
                    <a:pt x="6703" y="13500"/>
                  </a:moveTo>
                  <a:lnTo>
                    <a:pt x="8938" y="13500"/>
                  </a:lnTo>
                  <a:lnTo>
                    <a:pt x="11172" y="12150"/>
                  </a:lnTo>
                  <a:lnTo>
                    <a:pt x="11917" y="20250"/>
                  </a:lnTo>
                  <a:lnTo>
                    <a:pt x="10428" y="21600"/>
                  </a:lnTo>
                  <a:lnTo>
                    <a:pt x="8193" y="21600"/>
                  </a:lnTo>
                  <a:lnTo>
                    <a:pt x="6703" y="13500"/>
                  </a:lnTo>
                  <a:close/>
                  <a:moveTo>
                    <a:pt x="11172" y="12150"/>
                  </a:moveTo>
                  <a:lnTo>
                    <a:pt x="13407" y="9450"/>
                  </a:lnTo>
                  <a:lnTo>
                    <a:pt x="15641" y="8100"/>
                  </a:lnTo>
                  <a:lnTo>
                    <a:pt x="16386" y="16200"/>
                  </a:lnTo>
                  <a:lnTo>
                    <a:pt x="14152" y="17550"/>
                  </a:lnTo>
                  <a:lnTo>
                    <a:pt x="11917" y="20250"/>
                  </a:lnTo>
                  <a:lnTo>
                    <a:pt x="11172" y="12150"/>
                  </a:lnTo>
                  <a:close/>
                  <a:moveTo>
                    <a:pt x="17876" y="9450"/>
                  </a:moveTo>
                  <a:lnTo>
                    <a:pt x="21600" y="13500"/>
                  </a:lnTo>
                  <a:lnTo>
                    <a:pt x="16386" y="16200"/>
                  </a:lnTo>
                  <a:lnTo>
                    <a:pt x="16386" y="12150"/>
                  </a:lnTo>
                  <a:lnTo>
                    <a:pt x="17876" y="9450"/>
                  </a:lnTo>
                  <a:close/>
                  <a:moveTo>
                    <a:pt x="15641" y="16200"/>
                  </a:moveTo>
                  <a:lnTo>
                    <a:pt x="11172" y="12150"/>
                  </a:lnTo>
                  <a:lnTo>
                    <a:pt x="11917" y="5400"/>
                  </a:lnTo>
                  <a:lnTo>
                    <a:pt x="17876" y="9450"/>
                  </a:lnTo>
                  <a:lnTo>
                    <a:pt x="15641" y="16200"/>
                  </a:lnTo>
                  <a:close/>
                  <a:moveTo>
                    <a:pt x="11172" y="12150"/>
                  </a:moveTo>
                  <a:lnTo>
                    <a:pt x="10428" y="12150"/>
                  </a:lnTo>
                  <a:lnTo>
                    <a:pt x="11172" y="8100"/>
                  </a:lnTo>
                  <a:lnTo>
                    <a:pt x="11172" y="12150"/>
                  </a:lnTo>
                  <a:close/>
                  <a:moveTo>
                    <a:pt x="10428" y="12150"/>
                  </a:moveTo>
                  <a:lnTo>
                    <a:pt x="8938" y="12150"/>
                  </a:lnTo>
                  <a:lnTo>
                    <a:pt x="8938" y="4050"/>
                  </a:lnTo>
                  <a:lnTo>
                    <a:pt x="11172" y="4050"/>
                  </a:lnTo>
                  <a:lnTo>
                    <a:pt x="13407" y="5400"/>
                  </a:lnTo>
                  <a:lnTo>
                    <a:pt x="10428" y="12150"/>
                  </a:lnTo>
                  <a:close/>
                  <a:moveTo>
                    <a:pt x="8938" y="12150"/>
                  </a:moveTo>
                  <a:lnTo>
                    <a:pt x="6703" y="9450"/>
                  </a:lnTo>
                  <a:lnTo>
                    <a:pt x="4469" y="8100"/>
                  </a:lnTo>
                  <a:lnTo>
                    <a:pt x="6703" y="2700"/>
                  </a:lnTo>
                  <a:lnTo>
                    <a:pt x="8193" y="2700"/>
                  </a:lnTo>
                  <a:lnTo>
                    <a:pt x="8938" y="4050"/>
                  </a:lnTo>
                  <a:lnTo>
                    <a:pt x="8938" y="12150"/>
                  </a:lnTo>
                  <a:close/>
                  <a:moveTo>
                    <a:pt x="5959" y="0"/>
                  </a:moveTo>
                  <a:lnTo>
                    <a:pt x="6703" y="0"/>
                  </a:lnTo>
                  <a:lnTo>
                    <a:pt x="6703" y="2700"/>
                  </a:lnTo>
                  <a:lnTo>
                    <a:pt x="5959" y="4050"/>
                  </a:lnTo>
                  <a:lnTo>
                    <a:pt x="5959" y="0"/>
                  </a:lnTo>
                  <a:close/>
                  <a:moveTo>
                    <a:pt x="5959" y="9450"/>
                  </a:moveTo>
                  <a:lnTo>
                    <a:pt x="2234" y="9450"/>
                  </a:lnTo>
                  <a:lnTo>
                    <a:pt x="2234" y="0"/>
                  </a:lnTo>
                  <a:lnTo>
                    <a:pt x="5959" y="0"/>
                  </a:lnTo>
                  <a:lnTo>
                    <a:pt x="5959" y="9450"/>
                  </a:lnTo>
                  <a:close/>
                  <a:moveTo>
                    <a:pt x="0" y="5400"/>
                  </a:moveTo>
                  <a:lnTo>
                    <a:pt x="0" y="0"/>
                  </a:lnTo>
                  <a:lnTo>
                    <a:pt x="2234" y="0"/>
                  </a:lnTo>
                  <a:lnTo>
                    <a:pt x="2234" y="4050"/>
                  </a:lnTo>
                  <a:lnTo>
                    <a:pt x="0" y="540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8" name="Freeform 229"/>
            <p:cNvSpPr/>
            <p:nvPr/>
          </p:nvSpPr>
          <p:spPr>
            <a:xfrm>
              <a:off x="1406525" y="796180"/>
              <a:ext cx="1630363" cy="1428115"/>
            </a:xfrm>
            <a:custGeom>
              <a:avLst/>
              <a:gdLst/>
              <a:ahLst/>
              <a:cxnLst>
                <a:cxn ang="0">
                  <a:pos x="wd2" y="hd2"/>
                </a:cxn>
                <a:cxn ang="5400000">
                  <a:pos x="wd2" y="hd2"/>
                </a:cxn>
                <a:cxn ang="10800000">
                  <a:pos x="wd2" y="hd2"/>
                </a:cxn>
                <a:cxn ang="16200000">
                  <a:pos x="wd2" y="hd2"/>
                </a:cxn>
              </a:cxnLst>
              <a:rect l="0" t="0" r="r" b="b"/>
              <a:pathLst>
                <a:path w="21600" h="21600" extrusionOk="0">
                  <a:moveTo>
                    <a:pt x="10684" y="674"/>
                  </a:moveTo>
                  <a:lnTo>
                    <a:pt x="10159" y="695"/>
                  </a:lnTo>
                  <a:lnTo>
                    <a:pt x="9654" y="737"/>
                  </a:lnTo>
                  <a:lnTo>
                    <a:pt x="9128" y="800"/>
                  </a:lnTo>
                  <a:lnTo>
                    <a:pt x="8644" y="884"/>
                  </a:lnTo>
                  <a:lnTo>
                    <a:pt x="8160" y="1011"/>
                  </a:lnTo>
                  <a:lnTo>
                    <a:pt x="7698" y="1137"/>
                  </a:lnTo>
                  <a:lnTo>
                    <a:pt x="7214" y="1284"/>
                  </a:lnTo>
                  <a:lnTo>
                    <a:pt x="6751" y="1474"/>
                  </a:lnTo>
                  <a:lnTo>
                    <a:pt x="6289" y="1684"/>
                  </a:lnTo>
                  <a:lnTo>
                    <a:pt x="5868" y="1895"/>
                  </a:lnTo>
                  <a:lnTo>
                    <a:pt x="5447" y="2126"/>
                  </a:lnTo>
                  <a:lnTo>
                    <a:pt x="5048" y="2421"/>
                  </a:lnTo>
                  <a:lnTo>
                    <a:pt x="4648" y="2695"/>
                  </a:lnTo>
                  <a:lnTo>
                    <a:pt x="4248" y="2989"/>
                  </a:lnTo>
                  <a:lnTo>
                    <a:pt x="3891" y="3326"/>
                  </a:lnTo>
                  <a:lnTo>
                    <a:pt x="3218" y="4000"/>
                  </a:lnTo>
                  <a:lnTo>
                    <a:pt x="2881" y="4358"/>
                  </a:lnTo>
                  <a:lnTo>
                    <a:pt x="2608" y="4758"/>
                  </a:lnTo>
                  <a:lnTo>
                    <a:pt x="2293" y="5158"/>
                  </a:lnTo>
                  <a:lnTo>
                    <a:pt x="2040" y="5558"/>
                  </a:lnTo>
                  <a:lnTo>
                    <a:pt x="1809" y="5979"/>
                  </a:lnTo>
                  <a:lnTo>
                    <a:pt x="1556" y="6421"/>
                  </a:lnTo>
                  <a:lnTo>
                    <a:pt x="1388" y="6863"/>
                  </a:lnTo>
                  <a:lnTo>
                    <a:pt x="1010" y="7789"/>
                  </a:lnTo>
                  <a:lnTo>
                    <a:pt x="883" y="8274"/>
                  </a:lnTo>
                  <a:lnTo>
                    <a:pt x="778" y="8758"/>
                  </a:lnTo>
                  <a:lnTo>
                    <a:pt x="673" y="9263"/>
                  </a:lnTo>
                  <a:lnTo>
                    <a:pt x="610" y="9768"/>
                  </a:lnTo>
                  <a:lnTo>
                    <a:pt x="589" y="10295"/>
                  </a:lnTo>
                  <a:lnTo>
                    <a:pt x="547" y="10779"/>
                  </a:lnTo>
                  <a:lnTo>
                    <a:pt x="589" y="11305"/>
                  </a:lnTo>
                  <a:lnTo>
                    <a:pt x="610" y="11811"/>
                  </a:lnTo>
                  <a:lnTo>
                    <a:pt x="673" y="12337"/>
                  </a:lnTo>
                  <a:lnTo>
                    <a:pt x="778" y="12821"/>
                  </a:lnTo>
                  <a:lnTo>
                    <a:pt x="883" y="13326"/>
                  </a:lnTo>
                  <a:lnTo>
                    <a:pt x="1010" y="13811"/>
                  </a:lnTo>
                  <a:lnTo>
                    <a:pt x="1199" y="14274"/>
                  </a:lnTo>
                  <a:lnTo>
                    <a:pt x="1388" y="14716"/>
                  </a:lnTo>
                  <a:lnTo>
                    <a:pt x="1556" y="15179"/>
                  </a:lnTo>
                  <a:lnTo>
                    <a:pt x="1809" y="15600"/>
                  </a:lnTo>
                  <a:lnTo>
                    <a:pt x="2040" y="16042"/>
                  </a:lnTo>
                  <a:lnTo>
                    <a:pt x="2293" y="16442"/>
                  </a:lnTo>
                  <a:lnTo>
                    <a:pt x="2608" y="16821"/>
                  </a:lnTo>
                  <a:lnTo>
                    <a:pt x="2881" y="17221"/>
                  </a:lnTo>
                  <a:lnTo>
                    <a:pt x="3218" y="17600"/>
                  </a:lnTo>
                  <a:lnTo>
                    <a:pt x="3891" y="18274"/>
                  </a:lnTo>
                  <a:lnTo>
                    <a:pt x="4248" y="18611"/>
                  </a:lnTo>
                  <a:lnTo>
                    <a:pt x="4648" y="18905"/>
                  </a:lnTo>
                  <a:lnTo>
                    <a:pt x="5447" y="19453"/>
                  </a:lnTo>
                  <a:lnTo>
                    <a:pt x="5868" y="19705"/>
                  </a:lnTo>
                  <a:lnTo>
                    <a:pt x="6289" y="19916"/>
                  </a:lnTo>
                  <a:lnTo>
                    <a:pt x="6751" y="20126"/>
                  </a:lnTo>
                  <a:lnTo>
                    <a:pt x="7214" y="20274"/>
                  </a:lnTo>
                  <a:lnTo>
                    <a:pt x="7698" y="20463"/>
                  </a:lnTo>
                  <a:lnTo>
                    <a:pt x="8160" y="20589"/>
                  </a:lnTo>
                  <a:lnTo>
                    <a:pt x="8644" y="20716"/>
                  </a:lnTo>
                  <a:lnTo>
                    <a:pt x="9128" y="20800"/>
                  </a:lnTo>
                  <a:lnTo>
                    <a:pt x="9654" y="20863"/>
                  </a:lnTo>
                  <a:lnTo>
                    <a:pt x="10159" y="20884"/>
                  </a:lnTo>
                  <a:lnTo>
                    <a:pt x="10684" y="20926"/>
                  </a:lnTo>
                  <a:lnTo>
                    <a:pt x="11210" y="20884"/>
                  </a:lnTo>
                  <a:lnTo>
                    <a:pt x="11694" y="20863"/>
                  </a:lnTo>
                  <a:lnTo>
                    <a:pt x="12220" y="20800"/>
                  </a:lnTo>
                  <a:lnTo>
                    <a:pt x="12703" y="20716"/>
                  </a:lnTo>
                  <a:lnTo>
                    <a:pt x="13671" y="20463"/>
                  </a:lnTo>
                  <a:lnTo>
                    <a:pt x="14134" y="20274"/>
                  </a:lnTo>
                  <a:lnTo>
                    <a:pt x="14596" y="20126"/>
                  </a:lnTo>
                  <a:lnTo>
                    <a:pt x="15059" y="19916"/>
                  </a:lnTo>
                  <a:lnTo>
                    <a:pt x="15480" y="19705"/>
                  </a:lnTo>
                  <a:lnTo>
                    <a:pt x="15900" y="19453"/>
                  </a:lnTo>
                  <a:lnTo>
                    <a:pt x="16700" y="18905"/>
                  </a:lnTo>
                  <a:lnTo>
                    <a:pt x="17099" y="18611"/>
                  </a:lnTo>
                  <a:lnTo>
                    <a:pt x="17457" y="18274"/>
                  </a:lnTo>
                  <a:lnTo>
                    <a:pt x="18130" y="17600"/>
                  </a:lnTo>
                  <a:lnTo>
                    <a:pt x="18466" y="17221"/>
                  </a:lnTo>
                  <a:lnTo>
                    <a:pt x="18782" y="16821"/>
                  </a:lnTo>
                  <a:lnTo>
                    <a:pt x="19055" y="16442"/>
                  </a:lnTo>
                  <a:lnTo>
                    <a:pt x="19329" y="16042"/>
                  </a:lnTo>
                  <a:lnTo>
                    <a:pt x="19560" y="15600"/>
                  </a:lnTo>
                  <a:lnTo>
                    <a:pt x="20002" y="14716"/>
                  </a:lnTo>
                  <a:lnTo>
                    <a:pt x="20170" y="14274"/>
                  </a:lnTo>
                  <a:lnTo>
                    <a:pt x="20338" y="13811"/>
                  </a:lnTo>
                  <a:lnTo>
                    <a:pt x="20443" y="13326"/>
                  </a:lnTo>
                  <a:lnTo>
                    <a:pt x="20569" y="12821"/>
                  </a:lnTo>
                  <a:lnTo>
                    <a:pt x="20675" y="12337"/>
                  </a:lnTo>
                  <a:lnTo>
                    <a:pt x="20717" y="11811"/>
                  </a:lnTo>
                  <a:lnTo>
                    <a:pt x="20759" y="11305"/>
                  </a:lnTo>
                  <a:lnTo>
                    <a:pt x="20780" y="10779"/>
                  </a:lnTo>
                  <a:lnTo>
                    <a:pt x="20759" y="10295"/>
                  </a:lnTo>
                  <a:lnTo>
                    <a:pt x="20717" y="9768"/>
                  </a:lnTo>
                  <a:lnTo>
                    <a:pt x="20675" y="9263"/>
                  </a:lnTo>
                  <a:lnTo>
                    <a:pt x="20569" y="8758"/>
                  </a:lnTo>
                  <a:lnTo>
                    <a:pt x="20443" y="8274"/>
                  </a:lnTo>
                  <a:lnTo>
                    <a:pt x="20338" y="7789"/>
                  </a:lnTo>
                  <a:lnTo>
                    <a:pt x="20002" y="6863"/>
                  </a:lnTo>
                  <a:lnTo>
                    <a:pt x="19770" y="6421"/>
                  </a:lnTo>
                  <a:lnTo>
                    <a:pt x="19560" y="5979"/>
                  </a:lnTo>
                  <a:lnTo>
                    <a:pt x="19329" y="5558"/>
                  </a:lnTo>
                  <a:lnTo>
                    <a:pt x="18782" y="4758"/>
                  </a:lnTo>
                  <a:lnTo>
                    <a:pt x="18466" y="4358"/>
                  </a:lnTo>
                  <a:lnTo>
                    <a:pt x="18130" y="4000"/>
                  </a:lnTo>
                  <a:lnTo>
                    <a:pt x="17457" y="3326"/>
                  </a:lnTo>
                  <a:lnTo>
                    <a:pt x="17099" y="2989"/>
                  </a:lnTo>
                  <a:lnTo>
                    <a:pt x="16700" y="2695"/>
                  </a:lnTo>
                  <a:lnTo>
                    <a:pt x="16300" y="2421"/>
                  </a:lnTo>
                  <a:lnTo>
                    <a:pt x="15900" y="2126"/>
                  </a:lnTo>
                  <a:lnTo>
                    <a:pt x="15480" y="1895"/>
                  </a:lnTo>
                  <a:lnTo>
                    <a:pt x="15059" y="1684"/>
                  </a:lnTo>
                  <a:lnTo>
                    <a:pt x="14596" y="1474"/>
                  </a:lnTo>
                  <a:lnTo>
                    <a:pt x="14134" y="1284"/>
                  </a:lnTo>
                  <a:lnTo>
                    <a:pt x="13671" y="1137"/>
                  </a:lnTo>
                  <a:lnTo>
                    <a:pt x="12703" y="884"/>
                  </a:lnTo>
                  <a:lnTo>
                    <a:pt x="12220" y="800"/>
                  </a:lnTo>
                  <a:lnTo>
                    <a:pt x="11694" y="737"/>
                  </a:lnTo>
                  <a:lnTo>
                    <a:pt x="11210" y="695"/>
                  </a:lnTo>
                  <a:lnTo>
                    <a:pt x="10684" y="674"/>
                  </a:lnTo>
                  <a:close/>
                  <a:moveTo>
                    <a:pt x="10811" y="0"/>
                  </a:moveTo>
                  <a:lnTo>
                    <a:pt x="10264" y="0"/>
                  </a:lnTo>
                  <a:lnTo>
                    <a:pt x="9717" y="21"/>
                  </a:lnTo>
                  <a:lnTo>
                    <a:pt x="9170" y="126"/>
                  </a:lnTo>
                  <a:lnTo>
                    <a:pt x="8644" y="211"/>
                  </a:lnTo>
                  <a:lnTo>
                    <a:pt x="8118" y="337"/>
                  </a:lnTo>
                  <a:lnTo>
                    <a:pt x="7109" y="632"/>
                  </a:lnTo>
                  <a:lnTo>
                    <a:pt x="6625" y="863"/>
                  </a:lnTo>
                  <a:lnTo>
                    <a:pt x="6141" y="1074"/>
                  </a:lnTo>
                  <a:lnTo>
                    <a:pt x="5679" y="1284"/>
                  </a:lnTo>
                  <a:lnTo>
                    <a:pt x="5216" y="1558"/>
                  </a:lnTo>
                  <a:lnTo>
                    <a:pt x="4795" y="1832"/>
                  </a:lnTo>
                  <a:lnTo>
                    <a:pt x="4375" y="2126"/>
                  </a:lnTo>
                  <a:lnTo>
                    <a:pt x="3933" y="2463"/>
                  </a:lnTo>
                  <a:lnTo>
                    <a:pt x="3554" y="2800"/>
                  </a:lnTo>
                  <a:lnTo>
                    <a:pt x="2818" y="3537"/>
                  </a:lnTo>
                  <a:lnTo>
                    <a:pt x="2482" y="3937"/>
                  </a:lnTo>
                  <a:lnTo>
                    <a:pt x="2166" y="4337"/>
                  </a:lnTo>
                  <a:lnTo>
                    <a:pt x="1872" y="4758"/>
                  </a:lnTo>
                  <a:lnTo>
                    <a:pt x="1325" y="5642"/>
                  </a:lnTo>
                  <a:lnTo>
                    <a:pt x="1073" y="6147"/>
                  </a:lnTo>
                  <a:lnTo>
                    <a:pt x="862" y="6589"/>
                  </a:lnTo>
                  <a:lnTo>
                    <a:pt x="484" y="7600"/>
                  </a:lnTo>
                  <a:lnTo>
                    <a:pt x="337" y="8084"/>
                  </a:lnTo>
                  <a:lnTo>
                    <a:pt x="210" y="8611"/>
                  </a:lnTo>
                  <a:lnTo>
                    <a:pt x="126" y="9158"/>
                  </a:lnTo>
                  <a:lnTo>
                    <a:pt x="63" y="9684"/>
                  </a:lnTo>
                  <a:lnTo>
                    <a:pt x="42" y="10232"/>
                  </a:lnTo>
                  <a:lnTo>
                    <a:pt x="0" y="10779"/>
                  </a:lnTo>
                  <a:lnTo>
                    <a:pt x="42" y="11368"/>
                  </a:lnTo>
                  <a:lnTo>
                    <a:pt x="63" y="11874"/>
                  </a:lnTo>
                  <a:lnTo>
                    <a:pt x="126" y="12421"/>
                  </a:lnTo>
                  <a:lnTo>
                    <a:pt x="210" y="12947"/>
                  </a:lnTo>
                  <a:lnTo>
                    <a:pt x="337" y="13495"/>
                  </a:lnTo>
                  <a:lnTo>
                    <a:pt x="484" y="13979"/>
                  </a:lnTo>
                  <a:lnTo>
                    <a:pt x="673" y="14505"/>
                  </a:lnTo>
                  <a:lnTo>
                    <a:pt x="862" y="14989"/>
                  </a:lnTo>
                  <a:lnTo>
                    <a:pt x="1073" y="15453"/>
                  </a:lnTo>
                  <a:lnTo>
                    <a:pt x="1325" y="15937"/>
                  </a:lnTo>
                  <a:lnTo>
                    <a:pt x="1598" y="16400"/>
                  </a:lnTo>
                  <a:lnTo>
                    <a:pt x="1872" y="16821"/>
                  </a:lnTo>
                  <a:lnTo>
                    <a:pt x="2166" y="17263"/>
                  </a:lnTo>
                  <a:lnTo>
                    <a:pt x="2482" y="17663"/>
                  </a:lnTo>
                  <a:lnTo>
                    <a:pt x="2818" y="18042"/>
                  </a:lnTo>
                  <a:lnTo>
                    <a:pt x="3176" y="18421"/>
                  </a:lnTo>
                  <a:lnTo>
                    <a:pt x="3554" y="18779"/>
                  </a:lnTo>
                  <a:lnTo>
                    <a:pt x="3933" y="19116"/>
                  </a:lnTo>
                  <a:lnTo>
                    <a:pt x="4375" y="19453"/>
                  </a:lnTo>
                  <a:lnTo>
                    <a:pt x="4795" y="19768"/>
                  </a:lnTo>
                  <a:lnTo>
                    <a:pt x="5216" y="20042"/>
                  </a:lnTo>
                  <a:lnTo>
                    <a:pt x="5679" y="20274"/>
                  </a:lnTo>
                  <a:lnTo>
                    <a:pt x="6141" y="20526"/>
                  </a:lnTo>
                  <a:lnTo>
                    <a:pt x="7109" y="20947"/>
                  </a:lnTo>
                  <a:lnTo>
                    <a:pt x="7614" y="21116"/>
                  </a:lnTo>
                  <a:lnTo>
                    <a:pt x="8118" y="21263"/>
                  </a:lnTo>
                  <a:lnTo>
                    <a:pt x="8644" y="21389"/>
                  </a:lnTo>
                  <a:lnTo>
                    <a:pt x="9170" y="21474"/>
                  </a:lnTo>
                  <a:lnTo>
                    <a:pt x="9717" y="21558"/>
                  </a:lnTo>
                  <a:lnTo>
                    <a:pt x="10264" y="21600"/>
                  </a:lnTo>
                  <a:lnTo>
                    <a:pt x="11357" y="21600"/>
                  </a:lnTo>
                  <a:lnTo>
                    <a:pt x="11904" y="21558"/>
                  </a:lnTo>
                  <a:lnTo>
                    <a:pt x="12451" y="21474"/>
                  </a:lnTo>
                  <a:lnTo>
                    <a:pt x="12977" y="21389"/>
                  </a:lnTo>
                  <a:lnTo>
                    <a:pt x="13503" y="21263"/>
                  </a:lnTo>
                  <a:lnTo>
                    <a:pt x="14007" y="21116"/>
                  </a:lnTo>
                  <a:lnTo>
                    <a:pt x="14491" y="20947"/>
                  </a:lnTo>
                  <a:lnTo>
                    <a:pt x="14996" y="20737"/>
                  </a:lnTo>
                  <a:lnTo>
                    <a:pt x="15480" y="20526"/>
                  </a:lnTo>
                  <a:lnTo>
                    <a:pt x="15942" y="20274"/>
                  </a:lnTo>
                  <a:lnTo>
                    <a:pt x="16384" y="20042"/>
                  </a:lnTo>
                  <a:lnTo>
                    <a:pt x="16826" y="19768"/>
                  </a:lnTo>
                  <a:lnTo>
                    <a:pt x="17246" y="19453"/>
                  </a:lnTo>
                  <a:lnTo>
                    <a:pt x="17667" y="19116"/>
                  </a:lnTo>
                  <a:lnTo>
                    <a:pt x="18046" y="18779"/>
                  </a:lnTo>
                  <a:lnTo>
                    <a:pt x="18445" y="18421"/>
                  </a:lnTo>
                  <a:lnTo>
                    <a:pt x="18803" y="18042"/>
                  </a:lnTo>
                  <a:lnTo>
                    <a:pt x="19139" y="17663"/>
                  </a:lnTo>
                  <a:lnTo>
                    <a:pt x="19434" y="17263"/>
                  </a:lnTo>
                  <a:lnTo>
                    <a:pt x="19749" y="16821"/>
                  </a:lnTo>
                  <a:lnTo>
                    <a:pt x="20023" y="16400"/>
                  </a:lnTo>
                  <a:lnTo>
                    <a:pt x="20296" y="15937"/>
                  </a:lnTo>
                  <a:lnTo>
                    <a:pt x="20548" y="15453"/>
                  </a:lnTo>
                  <a:lnTo>
                    <a:pt x="20759" y="14989"/>
                  </a:lnTo>
                  <a:lnTo>
                    <a:pt x="20948" y="14505"/>
                  </a:lnTo>
                  <a:lnTo>
                    <a:pt x="21116" y="13979"/>
                  </a:lnTo>
                  <a:lnTo>
                    <a:pt x="21285" y="13495"/>
                  </a:lnTo>
                  <a:lnTo>
                    <a:pt x="21390" y="12947"/>
                  </a:lnTo>
                  <a:lnTo>
                    <a:pt x="21495" y="12421"/>
                  </a:lnTo>
                  <a:lnTo>
                    <a:pt x="21558" y="11874"/>
                  </a:lnTo>
                  <a:lnTo>
                    <a:pt x="21579" y="11368"/>
                  </a:lnTo>
                  <a:lnTo>
                    <a:pt x="21600" y="10779"/>
                  </a:lnTo>
                  <a:lnTo>
                    <a:pt x="21558" y="9684"/>
                  </a:lnTo>
                  <a:lnTo>
                    <a:pt x="21495" y="9158"/>
                  </a:lnTo>
                  <a:lnTo>
                    <a:pt x="21390" y="8611"/>
                  </a:lnTo>
                  <a:lnTo>
                    <a:pt x="21285" y="8084"/>
                  </a:lnTo>
                  <a:lnTo>
                    <a:pt x="21116" y="7600"/>
                  </a:lnTo>
                  <a:lnTo>
                    <a:pt x="20948" y="7095"/>
                  </a:lnTo>
                  <a:lnTo>
                    <a:pt x="20759" y="6589"/>
                  </a:lnTo>
                  <a:lnTo>
                    <a:pt x="20548" y="6147"/>
                  </a:lnTo>
                  <a:lnTo>
                    <a:pt x="20296" y="5642"/>
                  </a:lnTo>
                  <a:lnTo>
                    <a:pt x="19749" y="4758"/>
                  </a:lnTo>
                  <a:lnTo>
                    <a:pt x="19434" y="4337"/>
                  </a:lnTo>
                  <a:lnTo>
                    <a:pt x="19139" y="3937"/>
                  </a:lnTo>
                  <a:lnTo>
                    <a:pt x="18803" y="3537"/>
                  </a:lnTo>
                  <a:lnTo>
                    <a:pt x="18445" y="3179"/>
                  </a:lnTo>
                  <a:lnTo>
                    <a:pt x="18046" y="2800"/>
                  </a:lnTo>
                  <a:lnTo>
                    <a:pt x="17667" y="2463"/>
                  </a:lnTo>
                  <a:lnTo>
                    <a:pt x="17246" y="2126"/>
                  </a:lnTo>
                  <a:lnTo>
                    <a:pt x="16826" y="1832"/>
                  </a:lnTo>
                  <a:lnTo>
                    <a:pt x="15942" y="1284"/>
                  </a:lnTo>
                  <a:lnTo>
                    <a:pt x="15480" y="1074"/>
                  </a:lnTo>
                  <a:lnTo>
                    <a:pt x="14996" y="863"/>
                  </a:lnTo>
                  <a:lnTo>
                    <a:pt x="14491" y="632"/>
                  </a:lnTo>
                  <a:lnTo>
                    <a:pt x="14007" y="484"/>
                  </a:lnTo>
                  <a:lnTo>
                    <a:pt x="13503" y="337"/>
                  </a:lnTo>
                  <a:lnTo>
                    <a:pt x="12977" y="211"/>
                  </a:lnTo>
                  <a:lnTo>
                    <a:pt x="12451" y="126"/>
                  </a:lnTo>
                  <a:lnTo>
                    <a:pt x="11904" y="21"/>
                  </a:lnTo>
                  <a:lnTo>
                    <a:pt x="11357" y="0"/>
                  </a:lnTo>
                  <a:lnTo>
                    <a:pt x="10811"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799" name="Freeform 230"/>
            <p:cNvSpPr/>
            <p:nvPr/>
          </p:nvSpPr>
          <p:spPr>
            <a:xfrm>
              <a:off x="1401762" y="790612"/>
              <a:ext cx="1639889" cy="1439250"/>
            </a:xfrm>
            <a:custGeom>
              <a:avLst/>
              <a:gdLst/>
              <a:ahLst/>
              <a:cxnLst>
                <a:cxn ang="0">
                  <a:pos x="wd2" y="hd2"/>
                </a:cxn>
                <a:cxn ang="5400000">
                  <a:pos x="wd2" y="hd2"/>
                </a:cxn>
                <a:cxn ang="10800000">
                  <a:pos x="wd2" y="hd2"/>
                </a:cxn>
                <a:cxn ang="16200000">
                  <a:pos x="wd2" y="hd2"/>
                </a:cxn>
              </a:cxnLst>
              <a:rect l="0" t="0" r="r" b="b"/>
              <a:pathLst>
                <a:path w="21600" h="21600" extrusionOk="0">
                  <a:moveTo>
                    <a:pt x="10685" y="815"/>
                  </a:moveTo>
                  <a:lnTo>
                    <a:pt x="10162" y="836"/>
                  </a:lnTo>
                  <a:lnTo>
                    <a:pt x="9660" y="877"/>
                  </a:lnTo>
                  <a:lnTo>
                    <a:pt x="9179" y="940"/>
                  </a:lnTo>
                  <a:lnTo>
                    <a:pt x="8678" y="1024"/>
                  </a:lnTo>
                  <a:lnTo>
                    <a:pt x="7716" y="1274"/>
                  </a:lnTo>
                  <a:lnTo>
                    <a:pt x="7256" y="1421"/>
                  </a:lnTo>
                  <a:lnTo>
                    <a:pt x="6796" y="1588"/>
                  </a:lnTo>
                  <a:lnTo>
                    <a:pt x="6357" y="1817"/>
                  </a:lnTo>
                  <a:lnTo>
                    <a:pt x="5918" y="2026"/>
                  </a:lnTo>
                  <a:lnTo>
                    <a:pt x="5499" y="2256"/>
                  </a:lnTo>
                  <a:lnTo>
                    <a:pt x="5102" y="2528"/>
                  </a:lnTo>
                  <a:lnTo>
                    <a:pt x="4705" y="2820"/>
                  </a:lnTo>
                  <a:lnTo>
                    <a:pt x="4349" y="3113"/>
                  </a:lnTo>
                  <a:lnTo>
                    <a:pt x="3973" y="3426"/>
                  </a:lnTo>
                  <a:lnTo>
                    <a:pt x="3617" y="3739"/>
                  </a:lnTo>
                  <a:lnTo>
                    <a:pt x="3534" y="3656"/>
                  </a:lnTo>
                  <a:lnTo>
                    <a:pt x="3889" y="3321"/>
                  </a:lnTo>
                  <a:lnTo>
                    <a:pt x="4245" y="3029"/>
                  </a:lnTo>
                  <a:lnTo>
                    <a:pt x="4642" y="2716"/>
                  </a:lnTo>
                  <a:lnTo>
                    <a:pt x="5039" y="2423"/>
                  </a:lnTo>
                  <a:lnTo>
                    <a:pt x="5437" y="2173"/>
                  </a:lnTo>
                  <a:lnTo>
                    <a:pt x="5855" y="1922"/>
                  </a:lnTo>
                  <a:lnTo>
                    <a:pt x="6733" y="1483"/>
                  </a:lnTo>
                  <a:lnTo>
                    <a:pt x="7193" y="1295"/>
                  </a:lnTo>
                  <a:lnTo>
                    <a:pt x="7674" y="1149"/>
                  </a:lnTo>
                  <a:lnTo>
                    <a:pt x="8176" y="1024"/>
                  </a:lnTo>
                  <a:lnTo>
                    <a:pt x="8657" y="898"/>
                  </a:lnTo>
                  <a:lnTo>
                    <a:pt x="9138" y="815"/>
                  </a:lnTo>
                  <a:lnTo>
                    <a:pt x="9660" y="752"/>
                  </a:lnTo>
                  <a:lnTo>
                    <a:pt x="10162" y="710"/>
                  </a:lnTo>
                  <a:lnTo>
                    <a:pt x="10685" y="689"/>
                  </a:lnTo>
                  <a:lnTo>
                    <a:pt x="10685" y="815"/>
                  </a:lnTo>
                  <a:close/>
                  <a:moveTo>
                    <a:pt x="3617" y="3739"/>
                  </a:moveTo>
                  <a:lnTo>
                    <a:pt x="3283" y="4115"/>
                  </a:lnTo>
                  <a:lnTo>
                    <a:pt x="2990" y="4470"/>
                  </a:lnTo>
                  <a:lnTo>
                    <a:pt x="2676" y="4846"/>
                  </a:lnTo>
                  <a:lnTo>
                    <a:pt x="2405" y="5243"/>
                  </a:lnTo>
                  <a:lnTo>
                    <a:pt x="2133" y="5619"/>
                  </a:lnTo>
                  <a:lnTo>
                    <a:pt x="1882" y="6058"/>
                  </a:lnTo>
                  <a:lnTo>
                    <a:pt x="1673" y="6476"/>
                  </a:lnTo>
                  <a:lnTo>
                    <a:pt x="1485" y="6935"/>
                  </a:lnTo>
                  <a:lnTo>
                    <a:pt x="1317" y="7395"/>
                  </a:lnTo>
                  <a:lnTo>
                    <a:pt x="1129" y="7834"/>
                  </a:lnTo>
                  <a:lnTo>
                    <a:pt x="1004" y="8335"/>
                  </a:lnTo>
                  <a:lnTo>
                    <a:pt x="878" y="8774"/>
                  </a:lnTo>
                  <a:lnTo>
                    <a:pt x="795" y="9296"/>
                  </a:lnTo>
                  <a:lnTo>
                    <a:pt x="732" y="9776"/>
                  </a:lnTo>
                  <a:lnTo>
                    <a:pt x="711" y="10299"/>
                  </a:lnTo>
                  <a:lnTo>
                    <a:pt x="711" y="10779"/>
                  </a:lnTo>
                  <a:lnTo>
                    <a:pt x="544" y="10779"/>
                  </a:lnTo>
                  <a:lnTo>
                    <a:pt x="585" y="10257"/>
                  </a:lnTo>
                  <a:lnTo>
                    <a:pt x="606" y="9776"/>
                  </a:lnTo>
                  <a:lnTo>
                    <a:pt x="669" y="9275"/>
                  </a:lnTo>
                  <a:lnTo>
                    <a:pt x="878" y="8272"/>
                  </a:lnTo>
                  <a:lnTo>
                    <a:pt x="1004" y="7813"/>
                  </a:lnTo>
                  <a:lnTo>
                    <a:pt x="1192" y="7332"/>
                  </a:lnTo>
                  <a:lnTo>
                    <a:pt x="1380" y="6873"/>
                  </a:lnTo>
                  <a:lnTo>
                    <a:pt x="1547" y="6413"/>
                  </a:lnTo>
                  <a:lnTo>
                    <a:pt x="2049" y="5578"/>
                  </a:lnTo>
                  <a:lnTo>
                    <a:pt x="2321" y="5181"/>
                  </a:lnTo>
                  <a:lnTo>
                    <a:pt x="2593" y="4742"/>
                  </a:lnTo>
                  <a:lnTo>
                    <a:pt x="2886" y="4387"/>
                  </a:lnTo>
                  <a:lnTo>
                    <a:pt x="3199" y="4032"/>
                  </a:lnTo>
                  <a:lnTo>
                    <a:pt x="3534" y="3656"/>
                  </a:lnTo>
                  <a:lnTo>
                    <a:pt x="3617" y="3739"/>
                  </a:lnTo>
                  <a:close/>
                  <a:moveTo>
                    <a:pt x="711" y="10779"/>
                  </a:moveTo>
                  <a:lnTo>
                    <a:pt x="711" y="11301"/>
                  </a:lnTo>
                  <a:lnTo>
                    <a:pt x="732" y="11803"/>
                  </a:lnTo>
                  <a:lnTo>
                    <a:pt x="795" y="12304"/>
                  </a:lnTo>
                  <a:lnTo>
                    <a:pt x="878" y="12805"/>
                  </a:lnTo>
                  <a:lnTo>
                    <a:pt x="1004" y="13265"/>
                  </a:lnTo>
                  <a:lnTo>
                    <a:pt x="1129" y="13745"/>
                  </a:lnTo>
                  <a:lnTo>
                    <a:pt x="1317" y="14205"/>
                  </a:lnTo>
                  <a:lnTo>
                    <a:pt x="1485" y="14665"/>
                  </a:lnTo>
                  <a:lnTo>
                    <a:pt x="1673" y="15124"/>
                  </a:lnTo>
                  <a:lnTo>
                    <a:pt x="1882" y="15542"/>
                  </a:lnTo>
                  <a:lnTo>
                    <a:pt x="2133" y="15960"/>
                  </a:lnTo>
                  <a:lnTo>
                    <a:pt x="2676" y="16754"/>
                  </a:lnTo>
                  <a:lnTo>
                    <a:pt x="2990" y="17109"/>
                  </a:lnTo>
                  <a:lnTo>
                    <a:pt x="3283" y="17485"/>
                  </a:lnTo>
                  <a:lnTo>
                    <a:pt x="3617" y="17840"/>
                  </a:lnTo>
                  <a:lnTo>
                    <a:pt x="3534" y="17944"/>
                  </a:lnTo>
                  <a:lnTo>
                    <a:pt x="3199" y="17568"/>
                  </a:lnTo>
                  <a:lnTo>
                    <a:pt x="2886" y="17213"/>
                  </a:lnTo>
                  <a:lnTo>
                    <a:pt x="2593" y="16837"/>
                  </a:lnTo>
                  <a:lnTo>
                    <a:pt x="2321" y="16419"/>
                  </a:lnTo>
                  <a:lnTo>
                    <a:pt x="2049" y="16022"/>
                  </a:lnTo>
                  <a:lnTo>
                    <a:pt x="1798" y="15605"/>
                  </a:lnTo>
                  <a:lnTo>
                    <a:pt x="1547" y="15166"/>
                  </a:lnTo>
                  <a:lnTo>
                    <a:pt x="1380" y="14727"/>
                  </a:lnTo>
                  <a:lnTo>
                    <a:pt x="1192" y="14268"/>
                  </a:lnTo>
                  <a:lnTo>
                    <a:pt x="1004" y="13787"/>
                  </a:lnTo>
                  <a:lnTo>
                    <a:pt x="878" y="13307"/>
                  </a:lnTo>
                  <a:lnTo>
                    <a:pt x="774" y="12805"/>
                  </a:lnTo>
                  <a:lnTo>
                    <a:pt x="669" y="12325"/>
                  </a:lnTo>
                  <a:lnTo>
                    <a:pt x="606" y="11803"/>
                  </a:lnTo>
                  <a:lnTo>
                    <a:pt x="585" y="11322"/>
                  </a:lnTo>
                  <a:lnTo>
                    <a:pt x="544" y="10779"/>
                  </a:lnTo>
                  <a:lnTo>
                    <a:pt x="711" y="10779"/>
                  </a:lnTo>
                  <a:close/>
                  <a:moveTo>
                    <a:pt x="3617" y="17840"/>
                  </a:moveTo>
                  <a:lnTo>
                    <a:pt x="3973" y="18174"/>
                  </a:lnTo>
                  <a:lnTo>
                    <a:pt x="4349" y="18487"/>
                  </a:lnTo>
                  <a:lnTo>
                    <a:pt x="4705" y="18780"/>
                  </a:lnTo>
                  <a:lnTo>
                    <a:pt x="5499" y="19323"/>
                  </a:lnTo>
                  <a:lnTo>
                    <a:pt x="5918" y="19574"/>
                  </a:lnTo>
                  <a:lnTo>
                    <a:pt x="6796" y="19991"/>
                  </a:lnTo>
                  <a:lnTo>
                    <a:pt x="7256" y="20179"/>
                  </a:lnTo>
                  <a:lnTo>
                    <a:pt x="7716" y="20326"/>
                  </a:lnTo>
                  <a:lnTo>
                    <a:pt x="8678" y="20576"/>
                  </a:lnTo>
                  <a:lnTo>
                    <a:pt x="9179" y="20660"/>
                  </a:lnTo>
                  <a:lnTo>
                    <a:pt x="9660" y="20723"/>
                  </a:lnTo>
                  <a:lnTo>
                    <a:pt x="10162" y="20744"/>
                  </a:lnTo>
                  <a:lnTo>
                    <a:pt x="10685" y="20785"/>
                  </a:lnTo>
                  <a:lnTo>
                    <a:pt x="10685" y="20911"/>
                  </a:lnTo>
                  <a:lnTo>
                    <a:pt x="10162" y="20869"/>
                  </a:lnTo>
                  <a:lnTo>
                    <a:pt x="9660" y="20848"/>
                  </a:lnTo>
                  <a:lnTo>
                    <a:pt x="9138" y="20785"/>
                  </a:lnTo>
                  <a:lnTo>
                    <a:pt x="8657" y="20702"/>
                  </a:lnTo>
                  <a:lnTo>
                    <a:pt x="8176" y="20576"/>
                  </a:lnTo>
                  <a:lnTo>
                    <a:pt x="7674" y="20451"/>
                  </a:lnTo>
                  <a:lnTo>
                    <a:pt x="7193" y="20263"/>
                  </a:lnTo>
                  <a:lnTo>
                    <a:pt x="6733" y="20096"/>
                  </a:lnTo>
                  <a:lnTo>
                    <a:pt x="6315" y="19908"/>
                  </a:lnTo>
                  <a:lnTo>
                    <a:pt x="5855" y="19657"/>
                  </a:lnTo>
                  <a:lnTo>
                    <a:pt x="5437" y="19427"/>
                  </a:lnTo>
                  <a:lnTo>
                    <a:pt x="5039" y="19177"/>
                  </a:lnTo>
                  <a:lnTo>
                    <a:pt x="4642" y="18884"/>
                  </a:lnTo>
                  <a:lnTo>
                    <a:pt x="4245" y="18571"/>
                  </a:lnTo>
                  <a:lnTo>
                    <a:pt x="3534" y="17944"/>
                  </a:lnTo>
                  <a:lnTo>
                    <a:pt x="3617" y="17840"/>
                  </a:lnTo>
                  <a:close/>
                  <a:moveTo>
                    <a:pt x="10685" y="20785"/>
                  </a:moveTo>
                  <a:lnTo>
                    <a:pt x="11166" y="20744"/>
                  </a:lnTo>
                  <a:lnTo>
                    <a:pt x="11689" y="20723"/>
                  </a:lnTo>
                  <a:lnTo>
                    <a:pt x="12211" y="20660"/>
                  </a:lnTo>
                  <a:lnTo>
                    <a:pt x="12692" y="20576"/>
                  </a:lnTo>
                  <a:lnTo>
                    <a:pt x="13173" y="20451"/>
                  </a:lnTo>
                  <a:lnTo>
                    <a:pt x="13633" y="20326"/>
                  </a:lnTo>
                  <a:lnTo>
                    <a:pt x="14093" y="20179"/>
                  </a:lnTo>
                  <a:lnTo>
                    <a:pt x="14532" y="19991"/>
                  </a:lnTo>
                  <a:lnTo>
                    <a:pt x="14992" y="19783"/>
                  </a:lnTo>
                  <a:lnTo>
                    <a:pt x="15411" y="19574"/>
                  </a:lnTo>
                  <a:lnTo>
                    <a:pt x="15850" y="19323"/>
                  </a:lnTo>
                  <a:lnTo>
                    <a:pt x="16247" y="19051"/>
                  </a:lnTo>
                  <a:lnTo>
                    <a:pt x="16623" y="18780"/>
                  </a:lnTo>
                  <a:lnTo>
                    <a:pt x="17021" y="18487"/>
                  </a:lnTo>
                  <a:lnTo>
                    <a:pt x="17397" y="18174"/>
                  </a:lnTo>
                  <a:lnTo>
                    <a:pt x="17732" y="17840"/>
                  </a:lnTo>
                  <a:lnTo>
                    <a:pt x="17815" y="17944"/>
                  </a:lnTo>
                  <a:lnTo>
                    <a:pt x="17460" y="18258"/>
                  </a:lnTo>
                  <a:lnTo>
                    <a:pt x="17083" y="18571"/>
                  </a:lnTo>
                  <a:lnTo>
                    <a:pt x="16728" y="18884"/>
                  </a:lnTo>
                  <a:lnTo>
                    <a:pt x="16331" y="19177"/>
                  </a:lnTo>
                  <a:lnTo>
                    <a:pt x="15912" y="19427"/>
                  </a:lnTo>
                  <a:lnTo>
                    <a:pt x="15473" y="19657"/>
                  </a:lnTo>
                  <a:lnTo>
                    <a:pt x="15055" y="19908"/>
                  </a:lnTo>
                  <a:lnTo>
                    <a:pt x="14595" y="20096"/>
                  </a:lnTo>
                  <a:lnTo>
                    <a:pt x="14135" y="20263"/>
                  </a:lnTo>
                  <a:lnTo>
                    <a:pt x="13654" y="20451"/>
                  </a:lnTo>
                  <a:lnTo>
                    <a:pt x="13194" y="20576"/>
                  </a:lnTo>
                  <a:lnTo>
                    <a:pt x="12713" y="20702"/>
                  </a:lnTo>
                  <a:lnTo>
                    <a:pt x="12211" y="20785"/>
                  </a:lnTo>
                  <a:lnTo>
                    <a:pt x="11710" y="20848"/>
                  </a:lnTo>
                  <a:lnTo>
                    <a:pt x="11208" y="20869"/>
                  </a:lnTo>
                  <a:lnTo>
                    <a:pt x="10685" y="20911"/>
                  </a:lnTo>
                  <a:lnTo>
                    <a:pt x="10685" y="20785"/>
                  </a:lnTo>
                  <a:close/>
                  <a:moveTo>
                    <a:pt x="17732" y="17840"/>
                  </a:moveTo>
                  <a:lnTo>
                    <a:pt x="18066" y="17485"/>
                  </a:lnTo>
                  <a:lnTo>
                    <a:pt x="18359" y="17109"/>
                  </a:lnTo>
                  <a:lnTo>
                    <a:pt x="18673" y="16754"/>
                  </a:lnTo>
                  <a:lnTo>
                    <a:pt x="19216" y="15960"/>
                  </a:lnTo>
                  <a:lnTo>
                    <a:pt x="19676" y="15124"/>
                  </a:lnTo>
                  <a:lnTo>
                    <a:pt x="19885" y="14665"/>
                  </a:lnTo>
                  <a:lnTo>
                    <a:pt x="20220" y="13745"/>
                  </a:lnTo>
                  <a:lnTo>
                    <a:pt x="20324" y="13265"/>
                  </a:lnTo>
                  <a:lnTo>
                    <a:pt x="20450" y="12805"/>
                  </a:lnTo>
                  <a:lnTo>
                    <a:pt x="20555" y="12304"/>
                  </a:lnTo>
                  <a:lnTo>
                    <a:pt x="20617" y="11803"/>
                  </a:lnTo>
                  <a:lnTo>
                    <a:pt x="20638" y="11301"/>
                  </a:lnTo>
                  <a:lnTo>
                    <a:pt x="20659" y="10779"/>
                  </a:lnTo>
                  <a:lnTo>
                    <a:pt x="20785" y="10779"/>
                  </a:lnTo>
                  <a:lnTo>
                    <a:pt x="20764" y="11322"/>
                  </a:lnTo>
                  <a:lnTo>
                    <a:pt x="20722" y="11803"/>
                  </a:lnTo>
                  <a:lnTo>
                    <a:pt x="20659" y="12325"/>
                  </a:lnTo>
                  <a:lnTo>
                    <a:pt x="20575" y="12805"/>
                  </a:lnTo>
                  <a:lnTo>
                    <a:pt x="20450" y="13307"/>
                  </a:lnTo>
                  <a:lnTo>
                    <a:pt x="20324" y="13787"/>
                  </a:lnTo>
                  <a:lnTo>
                    <a:pt x="20178" y="14268"/>
                  </a:lnTo>
                  <a:lnTo>
                    <a:pt x="19990" y="14727"/>
                  </a:lnTo>
                  <a:lnTo>
                    <a:pt x="19572" y="15605"/>
                  </a:lnTo>
                  <a:lnTo>
                    <a:pt x="19300" y="16022"/>
                  </a:lnTo>
                  <a:lnTo>
                    <a:pt x="19070" y="16419"/>
                  </a:lnTo>
                  <a:lnTo>
                    <a:pt x="18756" y="16837"/>
                  </a:lnTo>
                  <a:lnTo>
                    <a:pt x="18484" y="17213"/>
                  </a:lnTo>
                  <a:lnTo>
                    <a:pt x="18150" y="17568"/>
                  </a:lnTo>
                  <a:lnTo>
                    <a:pt x="17815" y="17944"/>
                  </a:lnTo>
                  <a:lnTo>
                    <a:pt x="17732" y="17840"/>
                  </a:lnTo>
                  <a:close/>
                  <a:moveTo>
                    <a:pt x="20659" y="10779"/>
                  </a:moveTo>
                  <a:lnTo>
                    <a:pt x="20638" y="10299"/>
                  </a:lnTo>
                  <a:lnTo>
                    <a:pt x="20617" y="9776"/>
                  </a:lnTo>
                  <a:lnTo>
                    <a:pt x="20555" y="9296"/>
                  </a:lnTo>
                  <a:lnTo>
                    <a:pt x="20450" y="8774"/>
                  </a:lnTo>
                  <a:lnTo>
                    <a:pt x="20324" y="8335"/>
                  </a:lnTo>
                  <a:lnTo>
                    <a:pt x="20220" y="7834"/>
                  </a:lnTo>
                  <a:lnTo>
                    <a:pt x="20053" y="7395"/>
                  </a:lnTo>
                  <a:lnTo>
                    <a:pt x="19885" y="6935"/>
                  </a:lnTo>
                  <a:lnTo>
                    <a:pt x="19676" y="6476"/>
                  </a:lnTo>
                  <a:lnTo>
                    <a:pt x="19446" y="6058"/>
                  </a:lnTo>
                  <a:lnTo>
                    <a:pt x="19216" y="5619"/>
                  </a:lnTo>
                  <a:lnTo>
                    <a:pt x="18944" y="5243"/>
                  </a:lnTo>
                  <a:lnTo>
                    <a:pt x="18673" y="4846"/>
                  </a:lnTo>
                  <a:lnTo>
                    <a:pt x="18359" y="4470"/>
                  </a:lnTo>
                  <a:lnTo>
                    <a:pt x="18066" y="4115"/>
                  </a:lnTo>
                  <a:lnTo>
                    <a:pt x="17732" y="3739"/>
                  </a:lnTo>
                  <a:lnTo>
                    <a:pt x="17815" y="3656"/>
                  </a:lnTo>
                  <a:lnTo>
                    <a:pt x="18150" y="4032"/>
                  </a:lnTo>
                  <a:lnTo>
                    <a:pt x="18484" y="4387"/>
                  </a:lnTo>
                  <a:lnTo>
                    <a:pt x="18756" y="4742"/>
                  </a:lnTo>
                  <a:lnTo>
                    <a:pt x="19070" y="5181"/>
                  </a:lnTo>
                  <a:lnTo>
                    <a:pt x="19300" y="5578"/>
                  </a:lnTo>
                  <a:lnTo>
                    <a:pt x="19572" y="5995"/>
                  </a:lnTo>
                  <a:lnTo>
                    <a:pt x="19781" y="6413"/>
                  </a:lnTo>
                  <a:lnTo>
                    <a:pt x="19990" y="6873"/>
                  </a:lnTo>
                  <a:lnTo>
                    <a:pt x="20178" y="7332"/>
                  </a:lnTo>
                  <a:lnTo>
                    <a:pt x="20324" y="7813"/>
                  </a:lnTo>
                  <a:lnTo>
                    <a:pt x="20450" y="8272"/>
                  </a:lnTo>
                  <a:lnTo>
                    <a:pt x="20575" y="8774"/>
                  </a:lnTo>
                  <a:lnTo>
                    <a:pt x="20659" y="9275"/>
                  </a:lnTo>
                  <a:lnTo>
                    <a:pt x="20722" y="9776"/>
                  </a:lnTo>
                  <a:lnTo>
                    <a:pt x="20764" y="10257"/>
                  </a:lnTo>
                  <a:lnTo>
                    <a:pt x="20785" y="10779"/>
                  </a:lnTo>
                  <a:lnTo>
                    <a:pt x="20659" y="10779"/>
                  </a:lnTo>
                  <a:close/>
                  <a:moveTo>
                    <a:pt x="17732" y="3739"/>
                  </a:moveTo>
                  <a:lnTo>
                    <a:pt x="17397" y="3426"/>
                  </a:lnTo>
                  <a:lnTo>
                    <a:pt x="17021" y="3113"/>
                  </a:lnTo>
                  <a:lnTo>
                    <a:pt x="16623" y="2820"/>
                  </a:lnTo>
                  <a:lnTo>
                    <a:pt x="16247" y="2528"/>
                  </a:lnTo>
                  <a:lnTo>
                    <a:pt x="15850" y="2256"/>
                  </a:lnTo>
                  <a:lnTo>
                    <a:pt x="15411" y="2026"/>
                  </a:lnTo>
                  <a:lnTo>
                    <a:pt x="14532" y="1588"/>
                  </a:lnTo>
                  <a:lnTo>
                    <a:pt x="14093" y="1421"/>
                  </a:lnTo>
                  <a:lnTo>
                    <a:pt x="13633" y="1274"/>
                  </a:lnTo>
                  <a:lnTo>
                    <a:pt x="13173" y="1149"/>
                  </a:lnTo>
                  <a:lnTo>
                    <a:pt x="12692" y="1024"/>
                  </a:lnTo>
                  <a:lnTo>
                    <a:pt x="12211" y="940"/>
                  </a:lnTo>
                  <a:lnTo>
                    <a:pt x="11689" y="877"/>
                  </a:lnTo>
                  <a:lnTo>
                    <a:pt x="11166" y="836"/>
                  </a:lnTo>
                  <a:lnTo>
                    <a:pt x="10685" y="815"/>
                  </a:lnTo>
                  <a:lnTo>
                    <a:pt x="10685" y="689"/>
                  </a:lnTo>
                  <a:lnTo>
                    <a:pt x="11208" y="710"/>
                  </a:lnTo>
                  <a:lnTo>
                    <a:pt x="11710" y="752"/>
                  </a:lnTo>
                  <a:lnTo>
                    <a:pt x="12211" y="815"/>
                  </a:lnTo>
                  <a:lnTo>
                    <a:pt x="12713" y="898"/>
                  </a:lnTo>
                  <a:lnTo>
                    <a:pt x="13194" y="1024"/>
                  </a:lnTo>
                  <a:lnTo>
                    <a:pt x="13654" y="1149"/>
                  </a:lnTo>
                  <a:lnTo>
                    <a:pt x="14135" y="1295"/>
                  </a:lnTo>
                  <a:lnTo>
                    <a:pt x="14595" y="1483"/>
                  </a:lnTo>
                  <a:lnTo>
                    <a:pt x="15055" y="1692"/>
                  </a:lnTo>
                  <a:lnTo>
                    <a:pt x="15473" y="1922"/>
                  </a:lnTo>
                  <a:lnTo>
                    <a:pt x="15912" y="2173"/>
                  </a:lnTo>
                  <a:lnTo>
                    <a:pt x="16331" y="2423"/>
                  </a:lnTo>
                  <a:lnTo>
                    <a:pt x="16728" y="2716"/>
                  </a:lnTo>
                  <a:lnTo>
                    <a:pt x="17083" y="3029"/>
                  </a:lnTo>
                  <a:lnTo>
                    <a:pt x="17460" y="3321"/>
                  </a:lnTo>
                  <a:lnTo>
                    <a:pt x="17815" y="3656"/>
                  </a:lnTo>
                  <a:lnTo>
                    <a:pt x="17732" y="3739"/>
                  </a:lnTo>
                  <a:close/>
                  <a:moveTo>
                    <a:pt x="10810" y="146"/>
                  </a:moveTo>
                  <a:lnTo>
                    <a:pt x="10267" y="146"/>
                  </a:lnTo>
                  <a:lnTo>
                    <a:pt x="9723" y="167"/>
                  </a:lnTo>
                  <a:lnTo>
                    <a:pt x="9200" y="272"/>
                  </a:lnTo>
                  <a:lnTo>
                    <a:pt x="8657" y="355"/>
                  </a:lnTo>
                  <a:lnTo>
                    <a:pt x="8134" y="480"/>
                  </a:lnTo>
                  <a:lnTo>
                    <a:pt x="7653" y="627"/>
                  </a:lnTo>
                  <a:lnTo>
                    <a:pt x="7130" y="773"/>
                  </a:lnTo>
                  <a:lnTo>
                    <a:pt x="6649" y="961"/>
                  </a:lnTo>
                  <a:lnTo>
                    <a:pt x="6189" y="1212"/>
                  </a:lnTo>
                  <a:lnTo>
                    <a:pt x="5750" y="1421"/>
                  </a:lnTo>
                  <a:lnTo>
                    <a:pt x="5290" y="1692"/>
                  </a:lnTo>
                  <a:lnTo>
                    <a:pt x="4872" y="1964"/>
                  </a:lnTo>
                  <a:lnTo>
                    <a:pt x="4433" y="2256"/>
                  </a:lnTo>
                  <a:lnTo>
                    <a:pt x="4036" y="2569"/>
                  </a:lnTo>
                  <a:lnTo>
                    <a:pt x="3638" y="2904"/>
                  </a:lnTo>
                  <a:lnTo>
                    <a:pt x="3283" y="3259"/>
                  </a:lnTo>
                  <a:lnTo>
                    <a:pt x="3199" y="3175"/>
                  </a:lnTo>
                  <a:lnTo>
                    <a:pt x="3555" y="2820"/>
                  </a:lnTo>
                  <a:lnTo>
                    <a:pt x="4349" y="2152"/>
                  </a:lnTo>
                  <a:lnTo>
                    <a:pt x="4767" y="1880"/>
                  </a:lnTo>
                  <a:lnTo>
                    <a:pt x="5227" y="1567"/>
                  </a:lnTo>
                  <a:lnTo>
                    <a:pt x="5688" y="1316"/>
                  </a:lnTo>
                  <a:lnTo>
                    <a:pt x="6127" y="1086"/>
                  </a:lnTo>
                  <a:lnTo>
                    <a:pt x="6628" y="877"/>
                  </a:lnTo>
                  <a:lnTo>
                    <a:pt x="7109" y="648"/>
                  </a:lnTo>
                  <a:lnTo>
                    <a:pt x="7632" y="501"/>
                  </a:lnTo>
                  <a:lnTo>
                    <a:pt x="8113" y="355"/>
                  </a:lnTo>
                  <a:lnTo>
                    <a:pt x="8657" y="230"/>
                  </a:lnTo>
                  <a:lnTo>
                    <a:pt x="9179" y="146"/>
                  </a:lnTo>
                  <a:lnTo>
                    <a:pt x="9723" y="42"/>
                  </a:lnTo>
                  <a:lnTo>
                    <a:pt x="10810" y="0"/>
                  </a:lnTo>
                  <a:lnTo>
                    <a:pt x="10810" y="146"/>
                  </a:lnTo>
                  <a:close/>
                  <a:moveTo>
                    <a:pt x="3283" y="3259"/>
                  </a:moveTo>
                  <a:lnTo>
                    <a:pt x="2927" y="3635"/>
                  </a:lnTo>
                  <a:lnTo>
                    <a:pt x="2593" y="4032"/>
                  </a:lnTo>
                  <a:lnTo>
                    <a:pt x="2258" y="4408"/>
                  </a:lnTo>
                  <a:lnTo>
                    <a:pt x="1986" y="4846"/>
                  </a:lnTo>
                  <a:lnTo>
                    <a:pt x="1673" y="5285"/>
                  </a:lnTo>
                  <a:lnTo>
                    <a:pt x="1443" y="5724"/>
                  </a:lnTo>
                  <a:lnTo>
                    <a:pt x="1192" y="6183"/>
                  </a:lnTo>
                  <a:lnTo>
                    <a:pt x="983" y="6664"/>
                  </a:lnTo>
                  <a:lnTo>
                    <a:pt x="606" y="7625"/>
                  </a:lnTo>
                  <a:lnTo>
                    <a:pt x="460" y="8147"/>
                  </a:lnTo>
                  <a:lnTo>
                    <a:pt x="335" y="8669"/>
                  </a:lnTo>
                  <a:lnTo>
                    <a:pt x="251" y="9171"/>
                  </a:lnTo>
                  <a:lnTo>
                    <a:pt x="188" y="9714"/>
                  </a:lnTo>
                  <a:lnTo>
                    <a:pt x="167" y="10236"/>
                  </a:lnTo>
                  <a:lnTo>
                    <a:pt x="125" y="10779"/>
                  </a:lnTo>
                  <a:lnTo>
                    <a:pt x="0" y="10779"/>
                  </a:lnTo>
                  <a:lnTo>
                    <a:pt x="0" y="10236"/>
                  </a:lnTo>
                  <a:lnTo>
                    <a:pt x="63" y="9693"/>
                  </a:lnTo>
                  <a:lnTo>
                    <a:pt x="125" y="9171"/>
                  </a:lnTo>
                  <a:lnTo>
                    <a:pt x="230" y="8627"/>
                  </a:lnTo>
                  <a:lnTo>
                    <a:pt x="335" y="8105"/>
                  </a:lnTo>
                  <a:lnTo>
                    <a:pt x="502" y="7604"/>
                  </a:lnTo>
                  <a:lnTo>
                    <a:pt x="669" y="7082"/>
                  </a:lnTo>
                  <a:lnTo>
                    <a:pt x="857" y="6601"/>
                  </a:lnTo>
                  <a:lnTo>
                    <a:pt x="1066" y="6142"/>
                  </a:lnTo>
                  <a:lnTo>
                    <a:pt x="1317" y="5661"/>
                  </a:lnTo>
                  <a:lnTo>
                    <a:pt x="1589" y="5202"/>
                  </a:lnTo>
                  <a:lnTo>
                    <a:pt x="1861" y="4784"/>
                  </a:lnTo>
                  <a:lnTo>
                    <a:pt x="2154" y="4366"/>
                  </a:lnTo>
                  <a:lnTo>
                    <a:pt x="2488" y="3927"/>
                  </a:lnTo>
                  <a:lnTo>
                    <a:pt x="2823" y="3572"/>
                  </a:lnTo>
                  <a:lnTo>
                    <a:pt x="3199" y="3175"/>
                  </a:lnTo>
                  <a:lnTo>
                    <a:pt x="3283" y="3259"/>
                  </a:lnTo>
                  <a:close/>
                  <a:moveTo>
                    <a:pt x="125" y="10779"/>
                  </a:moveTo>
                  <a:lnTo>
                    <a:pt x="167" y="11322"/>
                  </a:lnTo>
                  <a:lnTo>
                    <a:pt x="188" y="11865"/>
                  </a:lnTo>
                  <a:lnTo>
                    <a:pt x="251" y="12409"/>
                  </a:lnTo>
                  <a:lnTo>
                    <a:pt x="335" y="12931"/>
                  </a:lnTo>
                  <a:lnTo>
                    <a:pt x="460" y="13453"/>
                  </a:lnTo>
                  <a:lnTo>
                    <a:pt x="606" y="13954"/>
                  </a:lnTo>
                  <a:lnTo>
                    <a:pt x="795" y="14456"/>
                  </a:lnTo>
                  <a:lnTo>
                    <a:pt x="983" y="14936"/>
                  </a:lnTo>
                  <a:lnTo>
                    <a:pt x="1192" y="15417"/>
                  </a:lnTo>
                  <a:lnTo>
                    <a:pt x="1443" y="15876"/>
                  </a:lnTo>
                  <a:lnTo>
                    <a:pt x="1673" y="16294"/>
                  </a:lnTo>
                  <a:lnTo>
                    <a:pt x="1986" y="16754"/>
                  </a:lnTo>
                  <a:lnTo>
                    <a:pt x="2258" y="17171"/>
                  </a:lnTo>
                  <a:lnTo>
                    <a:pt x="2927" y="17965"/>
                  </a:lnTo>
                  <a:lnTo>
                    <a:pt x="3283" y="18320"/>
                  </a:lnTo>
                  <a:lnTo>
                    <a:pt x="3199" y="18425"/>
                  </a:lnTo>
                  <a:lnTo>
                    <a:pt x="2823" y="18028"/>
                  </a:lnTo>
                  <a:lnTo>
                    <a:pt x="2154" y="17234"/>
                  </a:lnTo>
                  <a:lnTo>
                    <a:pt x="1861" y="16816"/>
                  </a:lnTo>
                  <a:lnTo>
                    <a:pt x="1589" y="16398"/>
                  </a:lnTo>
                  <a:lnTo>
                    <a:pt x="1317" y="15939"/>
                  </a:lnTo>
                  <a:lnTo>
                    <a:pt x="1066" y="15458"/>
                  </a:lnTo>
                  <a:lnTo>
                    <a:pt x="857" y="14999"/>
                  </a:lnTo>
                  <a:lnTo>
                    <a:pt x="669" y="14477"/>
                  </a:lnTo>
                  <a:lnTo>
                    <a:pt x="502" y="13996"/>
                  </a:lnTo>
                  <a:lnTo>
                    <a:pt x="335" y="13474"/>
                  </a:lnTo>
                  <a:lnTo>
                    <a:pt x="230" y="12973"/>
                  </a:lnTo>
                  <a:lnTo>
                    <a:pt x="125" y="12409"/>
                  </a:lnTo>
                  <a:lnTo>
                    <a:pt x="63" y="11907"/>
                  </a:lnTo>
                  <a:lnTo>
                    <a:pt x="0" y="11364"/>
                  </a:lnTo>
                  <a:lnTo>
                    <a:pt x="0" y="10779"/>
                  </a:lnTo>
                  <a:lnTo>
                    <a:pt x="125" y="10779"/>
                  </a:lnTo>
                  <a:close/>
                  <a:moveTo>
                    <a:pt x="3283" y="18320"/>
                  </a:moveTo>
                  <a:lnTo>
                    <a:pt x="3638" y="18696"/>
                  </a:lnTo>
                  <a:lnTo>
                    <a:pt x="4036" y="19031"/>
                  </a:lnTo>
                  <a:lnTo>
                    <a:pt x="4433" y="19323"/>
                  </a:lnTo>
                  <a:lnTo>
                    <a:pt x="4872" y="19636"/>
                  </a:lnTo>
                  <a:lnTo>
                    <a:pt x="5290" y="19908"/>
                  </a:lnTo>
                  <a:lnTo>
                    <a:pt x="5750" y="20179"/>
                  </a:lnTo>
                  <a:lnTo>
                    <a:pt x="6189" y="20388"/>
                  </a:lnTo>
                  <a:lnTo>
                    <a:pt x="6649" y="20597"/>
                  </a:lnTo>
                  <a:lnTo>
                    <a:pt x="7130" y="20806"/>
                  </a:lnTo>
                  <a:lnTo>
                    <a:pt x="7653" y="20973"/>
                  </a:lnTo>
                  <a:lnTo>
                    <a:pt x="8134" y="21120"/>
                  </a:lnTo>
                  <a:lnTo>
                    <a:pt x="8657" y="21245"/>
                  </a:lnTo>
                  <a:lnTo>
                    <a:pt x="9200" y="21328"/>
                  </a:lnTo>
                  <a:lnTo>
                    <a:pt x="9723" y="21391"/>
                  </a:lnTo>
                  <a:lnTo>
                    <a:pt x="10267" y="21454"/>
                  </a:lnTo>
                  <a:lnTo>
                    <a:pt x="10810" y="21454"/>
                  </a:lnTo>
                  <a:lnTo>
                    <a:pt x="10810" y="21600"/>
                  </a:lnTo>
                  <a:lnTo>
                    <a:pt x="10267" y="21579"/>
                  </a:lnTo>
                  <a:lnTo>
                    <a:pt x="9723" y="21537"/>
                  </a:lnTo>
                  <a:lnTo>
                    <a:pt x="9179" y="21454"/>
                  </a:lnTo>
                  <a:lnTo>
                    <a:pt x="8657" y="21349"/>
                  </a:lnTo>
                  <a:lnTo>
                    <a:pt x="8113" y="21245"/>
                  </a:lnTo>
                  <a:lnTo>
                    <a:pt x="7632" y="21078"/>
                  </a:lnTo>
                  <a:lnTo>
                    <a:pt x="7109" y="20932"/>
                  </a:lnTo>
                  <a:lnTo>
                    <a:pt x="6628" y="20723"/>
                  </a:lnTo>
                  <a:lnTo>
                    <a:pt x="6127" y="20514"/>
                  </a:lnTo>
                  <a:lnTo>
                    <a:pt x="5688" y="20263"/>
                  </a:lnTo>
                  <a:lnTo>
                    <a:pt x="5227" y="20033"/>
                  </a:lnTo>
                  <a:lnTo>
                    <a:pt x="4767" y="19720"/>
                  </a:lnTo>
                  <a:lnTo>
                    <a:pt x="4349" y="19427"/>
                  </a:lnTo>
                  <a:lnTo>
                    <a:pt x="3952" y="19114"/>
                  </a:lnTo>
                  <a:lnTo>
                    <a:pt x="3555" y="18780"/>
                  </a:lnTo>
                  <a:lnTo>
                    <a:pt x="3199" y="18425"/>
                  </a:lnTo>
                  <a:lnTo>
                    <a:pt x="3283" y="18320"/>
                  </a:lnTo>
                  <a:close/>
                  <a:moveTo>
                    <a:pt x="10810" y="21454"/>
                  </a:moveTo>
                  <a:lnTo>
                    <a:pt x="11354" y="21454"/>
                  </a:lnTo>
                  <a:lnTo>
                    <a:pt x="11898" y="21391"/>
                  </a:lnTo>
                  <a:lnTo>
                    <a:pt x="12421" y="21328"/>
                  </a:lnTo>
                  <a:lnTo>
                    <a:pt x="12964" y="21245"/>
                  </a:lnTo>
                  <a:lnTo>
                    <a:pt x="13487" y="21120"/>
                  </a:lnTo>
                  <a:lnTo>
                    <a:pt x="13968" y="20973"/>
                  </a:lnTo>
                  <a:lnTo>
                    <a:pt x="14449" y="20806"/>
                  </a:lnTo>
                  <a:lnTo>
                    <a:pt x="15411" y="20388"/>
                  </a:lnTo>
                  <a:lnTo>
                    <a:pt x="15871" y="20179"/>
                  </a:lnTo>
                  <a:lnTo>
                    <a:pt x="16331" y="19908"/>
                  </a:lnTo>
                  <a:lnTo>
                    <a:pt x="16749" y="19636"/>
                  </a:lnTo>
                  <a:lnTo>
                    <a:pt x="17188" y="19323"/>
                  </a:lnTo>
                  <a:lnTo>
                    <a:pt x="17564" y="19031"/>
                  </a:lnTo>
                  <a:lnTo>
                    <a:pt x="17962" y="18696"/>
                  </a:lnTo>
                  <a:lnTo>
                    <a:pt x="18338" y="18320"/>
                  </a:lnTo>
                  <a:lnTo>
                    <a:pt x="18422" y="18425"/>
                  </a:lnTo>
                  <a:lnTo>
                    <a:pt x="18066" y="18780"/>
                  </a:lnTo>
                  <a:lnTo>
                    <a:pt x="17669" y="19114"/>
                  </a:lnTo>
                  <a:lnTo>
                    <a:pt x="17230" y="19427"/>
                  </a:lnTo>
                  <a:lnTo>
                    <a:pt x="16853" y="19720"/>
                  </a:lnTo>
                  <a:lnTo>
                    <a:pt x="16393" y="20033"/>
                  </a:lnTo>
                  <a:lnTo>
                    <a:pt x="15933" y="20263"/>
                  </a:lnTo>
                  <a:lnTo>
                    <a:pt x="15473" y="20514"/>
                  </a:lnTo>
                  <a:lnTo>
                    <a:pt x="14512" y="20932"/>
                  </a:lnTo>
                  <a:lnTo>
                    <a:pt x="13989" y="21078"/>
                  </a:lnTo>
                  <a:lnTo>
                    <a:pt x="13508" y="21245"/>
                  </a:lnTo>
                  <a:lnTo>
                    <a:pt x="12964" y="21349"/>
                  </a:lnTo>
                  <a:lnTo>
                    <a:pt x="12441" y="21454"/>
                  </a:lnTo>
                  <a:lnTo>
                    <a:pt x="11898" y="21537"/>
                  </a:lnTo>
                  <a:lnTo>
                    <a:pt x="11354" y="21579"/>
                  </a:lnTo>
                  <a:lnTo>
                    <a:pt x="10810" y="21600"/>
                  </a:lnTo>
                  <a:lnTo>
                    <a:pt x="10810" y="21454"/>
                  </a:lnTo>
                  <a:close/>
                  <a:moveTo>
                    <a:pt x="18338" y="18320"/>
                  </a:moveTo>
                  <a:lnTo>
                    <a:pt x="18694" y="17965"/>
                  </a:lnTo>
                  <a:lnTo>
                    <a:pt x="19363" y="17171"/>
                  </a:lnTo>
                  <a:lnTo>
                    <a:pt x="19634" y="16754"/>
                  </a:lnTo>
                  <a:lnTo>
                    <a:pt x="19948" y="16294"/>
                  </a:lnTo>
                  <a:lnTo>
                    <a:pt x="20178" y="15876"/>
                  </a:lnTo>
                  <a:lnTo>
                    <a:pt x="20429" y="15417"/>
                  </a:lnTo>
                  <a:lnTo>
                    <a:pt x="20638" y="14936"/>
                  </a:lnTo>
                  <a:lnTo>
                    <a:pt x="20826" y="14456"/>
                  </a:lnTo>
                  <a:lnTo>
                    <a:pt x="21161" y="13453"/>
                  </a:lnTo>
                  <a:lnTo>
                    <a:pt x="21370" y="12409"/>
                  </a:lnTo>
                  <a:lnTo>
                    <a:pt x="21433" y="11865"/>
                  </a:lnTo>
                  <a:lnTo>
                    <a:pt x="21454" y="11322"/>
                  </a:lnTo>
                  <a:lnTo>
                    <a:pt x="21495" y="10779"/>
                  </a:lnTo>
                  <a:lnTo>
                    <a:pt x="21600" y="10779"/>
                  </a:lnTo>
                  <a:lnTo>
                    <a:pt x="21579" y="11364"/>
                  </a:lnTo>
                  <a:lnTo>
                    <a:pt x="21537" y="11907"/>
                  </a:lnTo>
                  <a:lnTo>
                    <a:pt x="21495" y="12409"/>
                  </a:lnTo>
                  <a:lnTo>
                    <a:pt x="21391" y="12973"/>
                  </a:lnTo>
                  <a:lnTo>
                    <a:pt x="21265" y="13474"/>
                  </a:lnTo>
                  <a:lnTo>
                    <a:pt x="21119" y="13996"/>
                  </a:lnTo>
                  <a:lnTo>
                    <a:pt x="20931" y="14477"/>
                  </a:lnTo>
                  <a:lnTo>
                    <a:pt x="20764" y="14999"/>
                  </a:lnTo>
                  <a:lnTo>
                    <a:pt x="20555" y="15458"/>
                  </a:lnTo>
                  <a:lnTo>
                    <a:pt x="20304" y="15939"/>
                  </a:lnTo>
                  <a:lnTo>
                    <a:pt x="20032" y="16398"/>
                  </a:lnTo>
                  <a:lnTo>
                    <a:pt x="19760" y="16816"/>
                  </a:lnTo>
                  <a:lnTo>
                    <a:pt x="19446" y="17234"/>
                  </a:lnTo>
                  <a:lnTo>
                    <a:pt x="18777" y="18028"/>
                  </a:lnTo>
                  <a:lnTo>
                    <a:pt x="18422" y="18425"/>
                  </a:lnTo>
                  <a:lnTo>
                    <a:pt x="18338" y="18320"/>
                  </a:lnTo>
                  <a:close/>
                  <a:moveTo>
                    <a:pt x="21495" y="10779"/>
                  </a:moveTo>
                  <a:lnTo>
                    <a:pt x="21454" y="10236"/>
                  </a:lnTo>
                  <a:lnTo>
                    <a:pt x="21433" y="9714"/>
                  </a:lnTo>
                  <a:lnTo>
                    <a:pt x="21370" y="9171"/>
                  </a:lnTo>
                  <a:lnTo>
                    <a:pt x="21265" y="8669"/>
                  </a:lnTo>
                  <a:lnTo>
                    <a:pt x="21161" y="8147"/>
                  </a:lnTo>
                  <a:lnTo>
                    <a:pt x="20994" y="7625"/>
                  </a:lnTo>
                  <a:lnTo>
                    <a:pt x="20826" y="7144"/>
                  </a:lnTo>
                  <a:lnTo>
                    <a:pt x="20638" y="6664"/>
                  </a:lnTo>
                  <a:lnTo>
                    <a:pt x="20429" y="6183"/>
                  </a:lnTo>
                  <a:lnTo>
                    <a:pt x="20178" y="5724"/>
                  </a:lnTo>
                  <a:lnTo>
                    <a:pt x="19948" y="5285"/>
                  </a:lnTo>
                  <a:lnTo>
                    <a:pt x="19634" y="4846"/>
                  </a:lnTo>
                  <a:lnTo>
                    <a:pt x="19363" y="4408"/>
                  </a:lnTo>
                  <a:lnTo>
                    <a:pt x="19028" y="4032"/>
                  </a:lnTo>
                  <a:lnTo>
                    <a:pt x="18694" y="3635"/>
                  </a:lnTo>
                  <a:lnTo>
                    <a:pt x="18338" y="3259"/>
                  </a:lnTo>
                  <a:lnTo>
                    <a:pt x="18422" y="3175"/>
                  </a:lnTo>
                  <a:lnTo>
                    <a:pt x="18777" y="3572"/>
                  </a:lnTo>
                  <a:lnTo>
                    <a:pt x="19112" y="3927"/>
                  </a:lnTo>
                  <a:lnTo>
                    <a:pt x="19446" y="4366"/>
                  </a:lnTo>
                  <a:lnTo>
                    <a:pt x="19760" y="4784"/>
                  </a:lnTo>
                  <a:lnTo>
                    <a:pt x="20032" y="5202"/>
                  </a:lnTo>
                  <a:lnTo>
                    <a:pt x="20304" y="5661"/>
                  </a:lnTo>
                  <a:lnTo>
                    <a:pt x="20555" y="6142"/>
                  </a:lnTo>
                  <a:lnTo>
                    <a:pt x="20764" y="6601"/>
                  </a:lnTo>
                  <a:lnTo>
                    <a:pt x="20931" y="7082"/>
                  </a:lnTo>
                  <a:lnTo>
                    <a:pt x="21119" y="7604"/>
                  </a:lnTo>
                  <a:lnTo>
                    <a:pt x="21265" y="8105"/>
                  </a:lnTo>
                  <a:lnTo>
                    <a:pt x="21391" y="8627"/>
                  </a:lnTo>
                  <a:lnTo>
                    <a:pt x="21495" y="9171"/>
                  </a:lnTo>
                  <a:lnTo>
                    <a:pt x="21537" y="9693"/>
                  </a:lnTo>
                  <a:lnTo>
                    <a:pt x="21579" y="10236"/>
                  </a:lnTo>
                  <a:lnTo>
                    <a:pt x="21600" y="10779"/>
                  </a:lnTo>
                  <a:lnTo>
                    <a:pt x="21495" y="10779"/>
                  </a:lnTo>
                  <a:close/>
                  <a:moveTo>
                    <a:pt x="18338" y="3259"/>
                  </a:moveTo>
                  <a:lnTo>
                    <a:pt x="17962" y="2904"/>
                  </a:lnTo>
                  <a:lnTo>
                    <a:pt x="17564" y="2569"/>
                  </a:lnTo>
                  <a:lnTo>
                    <a:pt x="17188" y="2256"/>
                  </a:lnTo>
                  <a:lnTo>
                    <a:pt x="16749" y="1964"/>
                  </a:lnTo>
                  <a:lnTo>
                    <a:pt x="16331" y="1692"/>
                  </a:lnTo>
                  <a:lnTo>
                    <a:pt x="15871" y="1421"/>
                  </a:lnTo>
                  <a:lnTo>
                    <a:pt x="15411" y="1212"/>
                  </a:lnTo>
                  <a:lnTo>
                    <a:pt x="14930" y="961"/>
                  </a:lnTo>
                  <a:lnTo>
                    <a:pt x="14449" y="773"/>
                  </a:lnTo>
                  <a:lnTo>
                    <a:pt x="13487" y="480"/>
                  </a:lnTo>
                  <a:lnTo>
                    <a:pt x="12964" y="355"/>
                  </a:lnTo>
                  <a:lnTo>
                    <a:pt x="12421" y="272"/>
                  </a:lnTo>
                  <a:lnTo>
                    <a:pt x="11898" y="167"/>
                  </a:lnTo>
                  <a:lnTo>
                    <a:pt x="11354" y="146"/>
                  </a:lnTo>
                  <a:lnTo>
                    <a:pt x="10810" y="146"/>
                  </a:lnTo>
                  <a:lnTo>
                    <a:pt x="10810" y="0"/>
                  </a:lnTo>
                  <a:lnTo>
                    <a:pt x="11898" y="42"/>
                  </a:lnTo>
                  <a:lnTo>
                    <a:pt x="12441" y="146"/>
                  </a:lnTo>
                  <a:lnTo>
                    <a:pt x="12964" y="230"/>
                  </a:lnTo>
                  <a:lnTo>
                    <a:pt x="13508" y="355"/>
                  </a:lnTo>
                  <a:lnTo>
                    <a:pt x="13989" y="501"/>
                  </a:lnTo>
                  <a:lnTo>
                    <a:pt x="14512" y="648"/>
                  </a:lnTo>
                  <a:lnTo>
                    <a:pt x="14992" y="877"/>
                  </a:lnTo>
                  <a:lnTo>
                    <a:pt x="15473" y="1086"/>
                  </a:lnTo>
                  <a:lnTo>
                    <a:pt x="15933" y="1316"/>
                  </a:lnTo>
                  <a:lnTo>
                    <a:pt x="16393" y="1567"/>
                  </a:lnTo>
                  <a:lnTo>
                    <a:pt x="16853" y="1880"/>
                  </a:lnTo>
                  <a:lnTo>
                    <a:pt x="17230" y="2152"/>
                  </a:lnTo>
                  <a:lnTo>
                    <a:pt x="17669" y="2486"/>
                  </a:lnTo>
                  <a:lnTo>
                    <a:pt x="18066" y="2820"/>
                  </a:lnTo>
                  <a:lnTo>
                    <a:pt x="18422" y="3175"/>
                  </a:lnTo>
                  <a:lnTo>
                    <a:pt x="18338" y="3259"/>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0" name="Freeform 231"/>
            <p:cNvSpPr/>
            <p:nvPr/>
          </p:nvSpPr>
          <p:spPr>
            <a:xfrm>
              <a:off x="2065337" y="2359310"/>
              <a:ext cx="250826" cy="1692580"/>
            </a:xfrm>
            <a:custGeom>
              <a:avLst/>
              <a:gdLst/>
              <a:ahLst/>
              <a:cxnLst>
                <a:cxn ang="0">
                  <a:pos x="wd2" y="hd2"/>
                </a:cxn>
                <a:cxn ang="5400000">
                  <a:pos x="wd2" y="hd2"/>
                </a:cxn>
                <a:cxn ang="10800000">
                  <a:pos x="wd2" y="hd2"/>
                </a:cxn>
                <a:cxn ang="16200000">
                  <a:pos x="wd2" y="hd2"/>
                </a:cxn>
              </a:cxnLst>
              <a:rect l="0" t="0" r="r" b="b"/>
              <a:pathLst>
                <a:path w="21600" h="21600" extrusionOk="0">
                  <a:moveTo>
                    <a:pt x="6152" y="0"/>
                  </a:moveTo>
                  <a:lnTo>
                    <a:pt x="0" y="21085"/>
                  </a:lnTo>
                  <a:lnTo>
                    <a:pt x="1230" y="21209"/>
                  </a:lnTo>
                  <a:lnTo>
                    <a:pt x="2597" y="21316"/>
                  </a:lnTo>
                  <a:lnTo>
                    <a:pt x="3965" y="21387"/>
                  </a:lnTo>
                  <a:lnTo>
                    <a:pt x="5332" y="21476"/>
                  </a:lnTo>
                  <a:lnTo>
                    <a:pt x="6562" y="21547"/>
                  </a:lnTo>
                  <a:lnTo>
                    <a:pt x="7929" y="21564"/>
                  </a:lnTo>
                  <a:lnTo>
                    <a:pt x="9296" y="21600"/>
                  </a:lnTo>
                  <a:lnTo>
                    <a:pt x="11894" y="21600"/>
                  </a:lnTo>
                  <a:lnTo>
                    <a:pt x="13261" y="21564"/>
                  </a:lnTo>
                  <a:lnTo>
                    <a:pt x="14765" y="21547"/>
                  </a:lnTo>
                  <a:lnTo>
                    <a:pt x="16132" y="21476"/>
                  </a:lnTo>
                  <a:lnTo>
                    <a:pt x="17499" y="21387"/>
                  </a:lnTo>
                  <a:lnTo>
                    <a:pt x="18866" y="21316"/>
                  </a:lnTo>
                  <a:lnTo>
                    <a:pt x="20233" y="21209"/>
                  </a:lnTo>
                  <a:lnTo>
                    <a:pt x="21600" y="21085"/>
                  </a:lnTo>
                  <a:lnTo>
                    <a:pt x="16268" y="0"/>
                  </a:lnTo>
                  <a:lnTo>
                    <a:pt x="6152"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1" name="Freeform 232"/>
            <p:cNvSpPr/>
            <p:nvPr/>
          </p:nvSpPr>
          <p:spPr>
            <a:xfrm>
              <a:off x="2060575" y="2355134"/>
              <a:ext cx="260351" cy="1700932"/>
            </a:xfrm>
            <a:custGeom>
              <a:avLst/>
              <a:gdLst/>
              <a:ahLst/>
              <a:cxnLst>
                <a:cxn ang="0">
                  <a:pos x="wd2" y="hd2"/>
                </a:cxn>
                <a:cxn ang="5400000">
                  <a:pos x="wd2" y="hd2"/>
                </a:cxn>
                <a:cxn ang="10800000">
                  <a:pos x="wd2" y="hd2"/>
                </a:cxn>
                <a:cxn ang="16200000">
                  <a:pos x="wd2" y="hd2"/>
                </a:cxn>
              </a:cxnLst>
              <a:rect l="0" t="0" r="r" b="b"/>
              <a:pathLst>
                <a:path w="21600" h="21600" extrusionOk="0">
                  <a:moveTo>
                    <a:pt x="6717" y="53"/>
                  </a:moveTo>
                  <a:lnTo>
                    <a:pt x="790" y="21034"/>
                  </a:lnTo>
                  <a:lnTo>
                    <a:pt x="0" y="21034"/>
                  </a:lnTo>
                  <a:lnTo>
                    <a:pt x="5927" y="53"/>
                  </a:lnTo>
                  <a:lnTo>
                    <a:pt x="6717" y="53"/>
                  </a:lnTo>
                  <a:close/>
                  <a:moveTo>
                    <a:pt x="0" y="21087"/>
                  </a:moveTo>
                  <a:lnTo>
                    <a:pt x="0" y="21034"/>
                  </a:lnTo>
                  <a:lnTo>
                    <a:pt x="395" y="21034"/>
                  </a:lnTo>
                  <a:lnTo>
                    <a:pt x="0" y="21087"/>
                  </a:lnTo>
                  <a:close/>
                  <a:moveTo>
                    <a:pt x="659" y="20981"/>
                  </a:moveTo>
                  <a:lnTo>
                    <a:pt x="1976" y="21105"/>
                  </a:lnTo>
                  <a:lnTo>
                    <a:pt x="3161" y="21211"/>
                  </a:lnTo>
                  <a:lnTo>
                    <a:pt x="4478" y="21282"/>
                  </a:lnTo>
                  <a:lnTo>
                    <a:pt x="5532" y="21370"/>
                  </a:lnTo>
                  <a:lnTo>
                    <a:pt x="6980" y="21423"/>
                  </a:lnTo>
                  <a:lnTo>
                    <a:pt x="8034" y="21459"/>
                  </a:lnTo>
                  <a:lnTo>
                    <a:pt x="9351" y="21494"/>
                  </a:lnTo>
                  <a:lnTo>
                    <a:pt x="10800" y="21494"/>
                  </a:lnTo>
                  <a:lnTo>
                    <a:pt x="10800" y="21600"/>
                  </a:lnTo>
                  <a:lnTo>
                    <a:pt x="9351" y="21600"/>
                  </a:lnTo>
                  <a:lnTo>
                    <a:pt x="8034" y="21565"/>
                  </a:lnTo>
                  <a:lnTo>
                    <a:pt x="6717" y="21547"/>
                  </a:lnTo>
                  <a:lnTo>
                    <a:pt x="5400" y="21459"/>
                  </a:lnTo>
                  <a:lnTo>
                    <a:pt x="2766" y="21317"/>
                  </a:lnTo>
                  <a:lnTo>
                    <a:pt x="1317" y="21193"/>
                  </a:lnTo>
                  <a:lnTo>
                    <a:pt x="0" y="21087"/>
                  </a:lnTo>
                  <a:lnTo>
                    <a:pt x="659" y="20981"/>
                  </a:lnTo>
                  <a:close/>
                  <a:moveTo>
                    <a:pt x="10800" y="21494"/>
                  </a:moveTo>
                  <a:lnTo>
                    <a:pt x="11854" y="21494"/>
                  </a:lnTo>
                  <a:lnTo>
                    <a:pt x="13171" y="21459"/>
                  </a:lnTo>
                  <a:lnTo>
                    <a:pt x="14620" y="21423"/>
                  </a:lnTo>
                  <a:lnTo>
                    <a:pt x="15673" y="21370"/>
                  </a:lnTo>
                  <a:lnTo>
                    <a:pt x="16990" y="21282"/>
                  </a:lnTo>
                  <a:lnTo>
                    <a:pt x="18439" y="21211"/>
                  </a:lnTo>
                  <a:lnTo>
                    <a:pt x="19756" y="21105"/>
                  </a:lnTo>
                  <a:lnTo>
                    <a:pt x="21073" y="20981"/>
                  </a:lnTo>
                  <a:lnTo>
                    <a:pt x="21468" y="21087"/>
                  </a:lnTo>
                  <a:lnTo>
                    <a:pt x="20151" y="21211"/>
                  </a:lnTo>
                  <a:lnTo>
                    <a:pt x="18834" y="21317"/>
                  </a:lnTo>
                  <a:lnTo>
                    <a:pt x="17385" y="21388"/>
                  </a:lnTo>
                  <a:lnTo>
                    <a:pt x="16068" y="21459"/>
                  </a:lnTo>
                  <a:lnTo>
                    <a:pt x="14751" y="21547"/>
                  </a:lnTo>
                  <a:lnTo>
                    <a:pt x="13434" y="21565"/>
                  </a:lnTo>
                  <a:lnTo>
                    <a:pt x="12117" y="21600"/>
                  </a:lnTo>
                  <a:lnTo>
                    <a:pt x="10800" y="21600"/>
                  </a:lnTo>
                  <a:lnTo>
                    <a:pt x="10800" y="21494"/>
                  </a:lnTo>
                  <a:close/>
                  <a:moveTo>
                    <a:pt x="21600" y="21034"/>
                  </a:moveTo>
                  <a:lnTo>
                    <a:pt x="21600" y="21052"/>
                  </a:lnTo>
                  <a:lnTo>
                    <a:pt x="21468" y="21087"/>
                  </a:lnTo>
                  <a:lnTo>
                    <a:pt x="21205" y="21034"/>
                  </a:lnTo>
                  <a:lnTo>
                    <a:pt x="21600" y="21034"/>
                  </a:lnTo>
                  <a:close/>
                  <a:moveTo>
                    <a:pt x="20810" y="21034"/>
                  </a:moveTo>
                  <a:lnTo>
                    <a:pt x="15673" y="53"/>
                  </a:lnTo>
                  <a:lnTo>
                    <a:pt x="16463" y="53"/>
                  </a:lnTo>
                  <a:lnTo>
                    <a:pt x="21600" y="21034"/>
                  </a:lnTo>
                  <a:lnTo>
                    <a:pt x="20810" y="21034"/>
                  </a:lnTo>
                  <a:close/>
                  <a:moveTo>
                    <a:pt x="16068" y="0"/>
                  </a:moveTo>
                  <a:lnTo>
                    <a:pt x="16463" y="0"/>
                  </a:lnTo>
                  <a:lnTo>
                    <a:pt x="16463" y="53"/>
                  </a:lnTo>
                  <a:lnTo>
                    <a:pt x="16068" y="53"/>
                  </a:lnTo>
                  <a:lnTo>
                    <a:pt x="16068" y="0"/>
                  </a:lnTo>
                  <a:close/>
                  <a:moveTo>
                    <a:pt x="16068" y="106"/>
                  </a:moveTo>
                  <a:lnTo>
                    <a:pt x="6322" y="106"/>
                  </a:lnTo>
                  <a:lnTo>
                    <a:pt x="6322" y="0"/>
                  </a:lnTo>
                  <a:lnTo>
                    <a:pt x="16068" y="0"/>
                  </a:lnTo>
                  <a:lnTo>
                    <a:pt x="16068" y="106"/>
                  </a:lnTo>
                  <a:close/>
                  <a:moveTo>
                    <a:pt x="5927" y="53"/>
                  </a:moveTo>
                  <a:lnTo>
                    <a:pt x="5927" y="0"/>
                  </a:lnTo>
                  <a:lnTo>
                    <a:pt x="6322" y="0"/>
                  </a:lnTo>
                  <a:lnTo>
                    <a:pt x="6322" y="53"/>
                  </a:lnTo>
                  <a:lnTo>
                    <a:pt x="5927" y="53"/>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2" name="Freeform 233"/>
            <p:cNvSpPr/>
            <p:nvPr/>
          </p:nvSpPr>
          <p:spPr>
            <a:xfrm>
              <a:off x="1982787" y="2192279"/>
              <a:ext cx="434976" cy="168424"/>
            </a:xfrm>
            <a:custGeom>
              <a:avLst/>
              <a:gdLst/>
              <a:ahLst/>
              <a:cxnLst>
                <a:cxn ang="0">
                  <a:pos x="wd2" y="hd2"/>
                </a:cxn>
                <a:cxn ang="5400000">
                  <a:pos x="wd2" y="hd2"/>
                </a:cxn>
                <a:cxn ang="10800000">
                  <a:pos x="wd2" y="hd2"/>
                </a:cxn>
                <a:cxn ang="16200000">
                  <a:pos x="wd2" y="hd2"/>
                </a:cxn>
              </a:cxnLst>
              <a:rect l="0" t="0" r="r" b="b"/>
              <a:pathLst>
                <a:path w="21600" h="21600" extrusionOk="0">
                  <a:moveTo>
                    <a:pt x="21521" y="1250"/>
                  </a:moveTo>
                  <a:lnTo>
                    <a:pt x="21600" y="1964"/>
                  </a:lnTo>
                  <a:lnTo>
                    <a:pt x="21521" y="2678"/>
                  </a:lnTo>
                  <a:lnTo>
                    <a:pt x="21285" y="3570"/>
                  </a:lnTo>
                  <a:lnTo>
                    <a:pt x="20891" y="4641"/>
                  </a:lnTo>
                  <a:lnTo>
                    <a:pt x="19787" y="6069"/>
                  </a:lnTo>
                  <a:lnTo>
                    <a:pt x="18210" y="7676"/>
                  </a:lnTo>
                  <a:lnTo>
                    <a:pt x="16555" y="9283"/>
                  </a:lnTo>
                  <a:lnTo>
                    <a:pt x="14978" y="10532"/>
                  </a:lnTo>
                  <a:lnTo>
                    <a:pt x="13717" y="12139"/>
                  </a:lnTo>
                  <a:lnTo>
                    <a:pt x="12771" y="13210"/>
                  </a:lnTo>
                  <a:lnTo>
                    <a:pt x="13401" y="21600"/>
                  </a:lnTo>
                  <a:lnTo>
                    <a:pt x="7647" y="21421"/>
                  </a:lnTo>
                  <a:lnTo>
                    <a:pt x="8435" y="13388"/>
                  </a:lnTo>
                  <a:lnTo>
                    <a:pt x="7647" y="12139"/>
                  </a:lnTo>
                  <a:lnTo>
                    <a:pt x="6543" y="10532"/>
                  </a:lnTo>
                  <a:lnTo>
                    <a:pt x="5045" y="9283"/>
                  </a:lnTo>
                  <a:lnTo>
                    <a:pt x="3547" y="7676"/>
                  </a:lnTo>
                  <a:lnTo>
                    <a:pt x="2207" y="6069"/>
                  </a:lnTo>
                  <a:lnTo>
                    <a:pt x="1025" y="4284"/>
                  </a:lnTo>
                  <a:lnTo>
                    <a:pt x="552" y="3213"/>
                  </a:lnTo>
                  <a:lnTo>
                    <a:pt x="236" y="2321"/>
                  </a:lnTo>
                  <a:lnTo>
                    <a:pt x="79" y="893"/>
                  </a:lnTo>
                  <a:lnTo>
                    <a:pt x="0" y="0"/>
                  </a:lnTo>
                  <a:lnTo>
                    <a:pt x="2838" y="1428"/>
                  </a:lnTo>
                  <a:lnTo>
                    <a:pt x="5755" y="2678"/>
                  </a:lnTo>
                  <a:lnTo>
                    <a:pt x="8593" y="3570"/>
                  </a:lnTo>
                  <a:lnTo>
                    <a:pt x="11352" y="3749"/>
                  </a:lnTo>
                  <a:lnTo>
                    <a:pt x="14032" y="3570"/>
                  </a:lnTo>
                  <a:lnTo>
                    <a:pt x="16712" y="3035"/>
                  </a:lnTo>
                  <a:lnTo>
                    <a:pt x="19235" y="2321"/>
                  </a:lnTo>
                  <a:lnTo>
                    <a:pt x="21521" y="1250"/>
                  </a:lnTo>
                  <a:close/>
                </a:path>
              </a:pathLst>
            </a:custGeom>
            <a:solidFill>
              <a:srgbClr val="C3C3C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3" name="Freeform 234"/>
            <p:cNvSpPr/>
            <p:nvPr/>
          </p:nvSpPr>
          <p:spPr>
            <a:xfrm>
              <a:off x="1973262" y="2179752"/>
              <a:ext cx="454026" cy="189302"/>
            </a:xfrm>
            <a:custGeom>
              <a:avLst/>
              <a:gdLst/>
              <a:ahLst/>
              <a:cxnLst>
                <a:cxn ang="0">
                  <a:pos x="wd2" y="hd2"/>
                </a:cxn>
                <a:cxn ang="5400000">
                  <a:pos x="wd2" y="hd2"/>
                </a:cxn>
                <a:cxn ang="10800000">
                  <a:pos x="wd2" y="hd2"/>
                </a:cxn>
                <a:cxn ang="16200000">
                  <a:pos x="wd2" y="hd2"/>
                </a:cxn>
              </a:cxnLst>
              <a:rect l="0" t="0" r="r" b="b"/>
              <a:pathLst>
                <a:path w="21600" h="21600" extrusionOk="0">
                  <a:moveTo>
                    <a:pt x="21373" y="1747"/>
                  </a:moveTo>
                  <a:lnTo>
                    <a:pt x="21600" y="2541"/>
                  </a:lnTo>
                  <a:lnTo>
                    <a:pt x="21600" y="3812"/>
                  </a:lnTo>
                  <a:lnTo>
                    <a:pt x="21524" y="4288"/>
                  </a:lnTo>
                  <a:lnTo>
                    <a:pt x="21071" y="5559"/>
                  </a:lnTo>
                  <a:lnTo>
                    <a:pt x="20392" y="6671"/>
                  </a:lnTo>
                  <a:lnTo>
                    <a:pt x="19863" y="5082"/>
                  </a:lnTo>
                  <a:lnTo>
                    <a:pt x="20316" y="4606"/>
                  </a:lnTo>
                  <a:lnTo>
                    <a:pt x="20467" y="3812"/>
                  </a:lnTo>
                  <a:lnTo>
                    <a:pt x="20694" y="3494"/>
                  </a:lnTo>
                  <a:lnTo>
                    <a:pt x="20618" y="3018"/>
                  </a:lnTo>
                  <a:lnTo>
                    <a:pt x="21373" y="1747"/>
                  </a:lnTo>
                  <a:close/>
                  <a:moveTo>
                    <a:pt x="20392" y="6671"/>
                  </a:moveTo>
                  <a:lnTo>
                    <a:pt x="19485" y="7782"/>
                  </a:lnTo>
                  <a:lnTo>
                    <a:pt x="18428" y="8894"/>
                  </a:lnTo>
                  <a:lnTo>
                    <a:pt x="17295" y="9847"/>
                  </a:lnTo>
                  <a:lnTo>
                    <a:pt x="16238" y="10800"/>
                  </a:lnTo>
                  <a:lnTo>
                    <a:pt x="15936" y="8894"/>
                  </a:lnTo>
                  <a:lnTo>
                    <a:pt x="16993" y="8100"/>
                  </a:lnTo>
                  <a:lnTo>
                    <a:pt x="18126" y="7147"/>
                  </a:lnTo>
                  <a:lnTo>
                    <a:pt x="19108" y="6194"/>
                  </a:lnTo>
                  <a:lnTo>
                    <a:pt x="19863" y="5082"/>
                  </a:lnTo>
                  <a:lnTo>
                    <a:pt x="20392" y="6671"/>
                  </a:lnTo>
                  <a:close/>
                  <a:moveTo>
                    <a:pt x="16238" y="10800"/>
                  </a:moveTo>
                  <a:lnTo>
                    <a:pt x="14274" y="12388"/>
                  </a:lnTo>
                  <a:lnTo>
                    <a:pt x="12915" y="13976"/>
                  </a:lnTo>
                  <a:lnTo>
                    <a:pt x="12386" y="12388"/>
                  </a:lnTo>
                  <a:lnTo>
                    <a:pt x="12915" y="11753"/>
                  </a:lnTo>
                  <a:lnTo>
                    <a:pt x="13821" y="10800"/>
                  </a:lnTo>
                  <a:lnTo>
                    <a:pt x="14803" y="9847"/>
                  </a:lnTo>
                  <a:lnTo>
                    <a:pt x="15936" y="8894"/>
                  </a:lnTo>
                  <a:lnTo>
                    <a:pt x="16238" y="10800"/>
                  </a:lnTo>
                  <a:close/>
                  <a:moveTo>
                    <a:pt x="12310" y="13341"/>
                  </a:moveTo>
                  <a:lnTo>
                    <a:pt x="12159" y="12865"/>
                  </a:lnTo>
                  <a:lnTo>
                    <a:pt x="12386" y="12388"/>
                  </a:lnTo>
                  <a:lnTo>
                    <a:pt x="12688" y="13182"/>
                  </a:lnTo>
                  <a:lnTo>
                    <a:pt x="12310" y="13341"/>
                  </a:lnTo>
                  <a:close/>
                  <a:moveTo>
                    <a:pt x="13141" y="13182"/>
                  </a:moveTo>
                  <a:lnTo>
                    <a:pt x="13821" y="20488"/>
                  </a:lnTo>
                  <a:lnTo>
                    <a:pt x="12839" y="20647"/>
                  </a:lnTo>
                  <a:lnTo>
                    <a:pt x="12310" y="13341"/>
                  </a:lnTo>
                  <a:lnTo>
                    <a:pt x="13141" y="13182"/>
                  </a:lnTo>
                  <a:close/>
                  <a:moveTo>
                    <a:pt x="13821" y="20488"/>
                  </a:moveTo>
                  <a:lnTo>
                    <a:pt x="13821" y="21600"/>
                  </a:lnTo>
                  <a:lnTo>
                    <a:pt x="13292" y="21600"/>
                  </a:lnTo>
                  <a:lnTo>
                    <a:pt x="13292" y="20647"/>
                  </a:lnTo>
                  <a:lnTo>
                    <a:pt x="13821" y="20488"/>
                  </a:lnTo>
                  <a:close/>
                  <a:moveTo>
                    <a:pt x="13292" y="21600"/>
                  </a:moveTo>
                  <a:lnTo>
                    <a:pt x="7779" y="21441"/>
                  </a:lnTo>
                  <a:lnTo>
                    <a:pt x="7779" y="19535"/>
                  </a:lnTo>
                  <a:lnTo>
                    <a:pt x="13292" y="19535"/>
                  </a:lnTo>
                  <a:lnTo>
                    <a:pt x="13292" y="21600"/>
                  </a:lnTo>
                  <a:close/>
                  <a:moveTo>
                    <a:pt x="7779" y="21441"/>
                  </a:moveTo>
                  <a:lnTo>
                    <a:pt x="7250" y="21441"/>
                  </a:lnTo>
                  <a:lnTo>
                    <a:pt x="7326" y="20329"/>
                  </a:lnTo>
                  <a:lnTo>
                    <a:pt x="7779" y="20488"/>
                  </a:lnTo>
                  <a:lnTo>
                    <a:pt x="7779" y="21441"/>
                  </a:lnTo>
                  <a:close/>
                  <a:moveTo>
                    <a:pt x="7326" y="20329"/>
                  </a:moveTo>
                  <a:lnTo>
                    <a:pt x="8157" y="13182"/>
                  </a:lnTo>
                  <a:lnTo>
                    <a:pt x="8987" y="13500"/>
                  </a:lnTo>
                  <a:lnTo>
                    <a:pt x="8232" y="20647"/>
                  </a:lnTo>
                  <a:lnTo>
                    <a:pt x="7326" y="20329"/>
                  </a:lnTo>
                  <a:close/>
                  <a:moveTo>
                    <a:pt x="8912" y="12706"/>
                  </a:moveTo>
                  <a:lnTo>
                    <a:pt x="8987" y="13182"/>
                  </a:lnTo>
                  <a:lnTo>
                    <a:pt x="8987" y="13500"/>
                  </a:lnTo>
                  <a:lnTo>
                    <a:pt x="8534" y="13341"/>
                  </a:lnTo>
                  <a:lnTo>
                    <a:pt x="8912" y="12706"/>
                  </a:lnTo>
                  <a:close/>
                  <a:moveTo>
                    <a:pt x="8232" y="13976"/>
                  </a:moveTo>
                  <a:lnTo>
                    <a:pt x="7779" y="13182"/>
                  </a:lnTo>
                  <a:lnTo>
                    <a:pt x="7024" y="12388"/>
                  </a:lnTo>
                  <a:lnTo>
                    <a:pt x="6269" y="11435"/>
                  </a:lnTo>
                  <a:lnTo>
                    <a:pt x="5287" y="10641"/>
                  </a:lnTo>
                  <a:lnTo>
                    <a:pt x="5589" y="8894"/>
                  </a:lnTo>
                  <a:lnTo>
                    <a:pt x="6722" y="9847"/>
                  </a:lnTo>
                  <a:lnTo>
                    <a:pt x="7552" y="10800"/>
                  </a:lnTo>
                  <a:lnTo>
                    <a:pt x="8308" y="11753"/>
                  </a:lnTo>
                  <a:lnTo>
                    <a:pt x="8912" y="12706"/>
                  </a:lnTo>
                  <a:lnTo>
                    <a:pt x="8232" y="13976"/>
                  </a:lnTo>
                  <a:close/>
                  <a:moveTo>
                    <a:pt x="5287" y="10641"/>
                  </a:moveTo>
                  <a:lnTo>
                    <a:pt x="3323" y="8735"/>
                  </a:lnTo>
                  <a:lnTo>
                    <a:pt x="1586" y="6671"/>
                  </a:lnTo>
                  <a:lnTo>
                    <a:pt x="906" y="5559"/>
                  </a:lnTo>
                  <a:lnTo>
                    <a:pt x="378" y="4129"/>
                  </a:lnTo>
                  <a:lnTo>
                    <a:pt x="227" y="3494"/>
                  </a:lnTo>
                  <a:lnTo>
                    <a:pt x="151" y="2700"/>
                  </a:lnTo>
                  <a:lnTo>
                    <a:pt x="0" y="2065"/>
                  </a:lnTo>
                  <a:lnTo>
                    <a:pt x="0" y="1112"/>
                  </a:lnTo>
                  <a:lnTo>
                    <a:pt x="982" y="1588"/>
                  </a:lnTo>
                  <a:lnTo>
                    <a:pt x="982" y="2541"/>
                  </a:lnTo>
                  <a:lnTo>
                    <a:pt x="1133" y="3018"/>
                  </a:lnTo>
                  <a:lnTo>
                    <a:pt x="1359" y="3653"/>
                  </a:lnTo>
                  <a:lnTo>
                    <a:pt x="1737" y="4606"/>
                  </a:lnTo>
                  <a:lnTo>
                    <a:pt x="2417" y="5559"/>
                  </a:lnTo>
                  <a:lnTo>
                    <a:pt x="3927" y="7306"/>
                  </a:lnTo>
                  <a:lnTo>
                    <a:pt x="5589" y="8894"/>
                  </a:lnTo>
                  <a:lnTo>
                    <a:pt x="5287" y="10641"/>
                  </a:lnTo>
                  <a:close/>
                  <a:moveTo>
                    <a:pt x="0" y="1112"/>
                  </a:moveTo>
                  <a:lnTo>
                    <a:pt x="151" y="0"/>
                  </a:lnTo>
                  <a:lnTo>
                    <a:pt x="680" y="476"/>
                  </a:lnTo>
                  <a:lnTo>
                    <a:pt x="453" y="1429"/>
                  </a:lnTo>
                  <a:lnTo>
                    <a:pt x="0" y="1112"/>
                  </a:lnTo>
                  <a:close/>
                  <a:moveTo>
                    <a:pt x="680" y="476"/>
                  </a:moveTo>
                  <a:lnTo>
                    <a:pt x="3172" y="1747"/>
                  </a:lnTo>
                  <a:lnTo>
                    <a:pt x="5740" y="2700"/>
                  </a:lnTo>
                  <a:lnTo>
                    <a:pt x="8308" y="3494"/>
                  </a:lnTo>
                  <a:lnTo>
                    <a:pt x="10876" y="3812"/>
                  </a:lnTo>
                  <a:lnTo>
                    <a:pt x="10876" y="5718"/>
                  </a:lnTo>
                  <a:lnTo>
                    <a:pt x="8232" y="5559"/>
                  </a:lnTo>
                  <a:lnTo>
                    <a:pt x="5589" y="4765"/>
                  </a:lnTo>
                  <a:lnTo>
                    <a:pt x="2945" y="3653"/>
                  </a:lnTo>
                  <a:lnTo>
                    <a:pt x="378" y="2224"/>
                  </a:lnTo>
                  <a:lnTo>
                    <a:pt x="680" y="476"/>
                  </a:lnTo>
                  <a:close/>
                  <a:moveTo>
                    <a:pt x="10876" y="3812"/>
                  </a:moveTo>
                  <a:lnTo>
                    <a:pt x="13594" y="3653"/>
                  </a:lnTo>
                  <a:lnTo>
                    <a:pt x="16238" y="3494"/>
                  </a:lnTo>
                  <a:lnTo>
                    <a:pt x="18655" y="2541"/>
                  </a:lnTo>
                  <a:lnTo>
                    <a:pt x="20845" y="1429"/>
                  </a:lnTo>
                  <a:lnTo>
                    <a:pt x="21147" y="3494"/>
                  </a:lnTo>
                  <a:lnTo>
                    <a:pt x="18881" y="4288"/>
                  </a:lnTo>
                  <a:lnTo>
                    <a:pt x="16313" y="5241"/>
                  </a:lnTo>
                  <a:lnTo>
                    <a:pt x="13594" y="5718"/>
                  </a:lnTo>
                  <a:lnTo>
                    <a:pt x="10876" y="5718"/>
                  </a:lnTo>
                  <a:lnTo>
                    <a:pt x="10876" y="3812"/>
                  </a:lnTo>
                  <a:close/>
                  <a:moveTo>
                    <a:pt x="20845" y="1429"/>
                  </a:moveTo>
                  <a:lnTo>
                    <a:pt x="21147" y="1429"/>
                  </a:lnTo>
                  <a:lnTo>
                    <a:pt x="21373" y="1747"/>
                  </a:lnTo>
                  <a:lnTo>
                    <a:pt x="21071" y="2541"/>
                  </a:lnTo>
                  <a:lnTo>
                    <a:pt x="20845" y="1429"/>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4" name="Freeform 235"/>
            <p:cNvSpPr/>
            <p:nvPr/>
          </p:nvSpPr>
          <p:spPr>
            <a:xfrm>
              <a:off x="38100" y="43149"/>
              <a:ext cx="473076" cy="295089"/>
            </a:xfrm>
            <a:custGeom>
              <a:avLst/>
              <a:gdLst/>
              <a:ahLst/>
              <a:cxnLst>
                <a:cxn ang="0">
                  <a:pos x="wd2" y="hd2"/>
                </a:cxn>
                <a:cxn ang="5400000">
                  <a:pos x="wd2" y="hd2"/>
                </a:cxn>
                <a:cxn ang="10800000">
                  <a:pos x="wd2" y="hd2"/>
                </a:cxn>
                <a:cxn ang="16200000">
                  <a:pos x="wd2" y="hd2"/>
                </a:cxn>
              </a:cxnLst>
              <a:rect l="0" t="0" r="r" b="b"/>
              <a:pathLst>
                <a:path w="21600" h="21600" extrusionOk="0">
                  <a:moveTo>
                    <a:pt x="16671" y="15691"/>
                  </a:moveTo>
                  <a:lnTo>
                    <a:pt x="16019" y="16404"/>
                  </a:lnTo>
                  <a:lnTo>
                    <a:pt x="15294" y="17117"/>
                  </a:lnTo>
                  <a:lnTo>
                    <a:pt x="14352" y="17728"/>
                  </a:lnTo>
                  <a:lnTo>
                    <a:pt x="13192" y="18136"/>
                  </a:lnTo>
                  <a:lnTo>
                    <a:pt x="12105" y="18645"/>
                  </a:lnTo>
                  <a:lnTo>
                    <a:pt x="11162" y="18747"/>
                  </a:lnTo>
                  <a:lnTo>
                    <a:pt x="10365" y="18645"/>
                  </a:lnTo>
                  <a:lnTo>
                    <a:pt x="9713" y="18442"/>
                  </a:lnTo>
                  <a:lnTo>
                    <a:pt x="9495" y="18340"/>
                  </a:lnTo>
                  <a:lnTo>
                    <a:pt x="9278" y="18340"/>
                  </a:lnTo>
                  <a:lnTo>
                    <a:pt x="9278" y="18442"/>
                  </a:lnTo>
                  <a:lnTo>
                    <a:pt x="9423" y="18849"/>
                  </a:lnTo>
                  <a:lnTo>
                    <a:pt x="9568" y="19664"/>
                  </a:lnTo>
                  <a:lnTo>
                    <a:pt x="10003" y="20785"/>
                  </a:lnTo>
                  <a:lnTo>
                    <a:pt x="10003" y="21600"/>
                  </a:lnTo>
                  <a:lnTo>
                    <a:pt x="10003" y="20479"/>
                  </a:lnTo>
                  <a:lnTo>
                    <a:pt x="9930" y="19766"/>
                  </a:lnTo>
                  <a:lnTo>
                    <a:pt x="9713" y="19155"/>
                  </a:lnTo>
                  <a:lnTo>
                    <a:pt x="9423" y="18849"/>
                  </a:lnTo>
                  <a:lnTo>
                    <a:pt x="9060" y="18442"/>
                  </a:lnTo>
                  <a:lnTo>
                    <a:pt x="8553" y="18034"/>
                  </a:lnTo>
                  <a:lnTo>
                    <a:pt x="7901" y="17219"/>
                  </a:lnTo>
                  <a:lnTo>
                    <a:pt x="7176" y="16200"/>
                  </a:lnTo>
                  <a:lnTo>
                    <a:pt x="5291" y="12736"/>
                  </a:lnTo>
                  <a:lnTo>
                    <a:pt x="3117" y="8151"/>
                  </a:lnTo>
                  <a:lnTo>
                    <a:pt x="2030" y="5706"/>
                  </a:lnTo>
                  <a:lnTo>
                    <a:pt x="1087" y="3566"/>
                  </a:lnTo>
                  <a:lnTo>
                    <a:pt x="435" y="1630"/>
                  </a:lnTo>
                  <a:lnTo>
                    <a:pt x="0" y="0"/>
                  </a:lnTo>
                  <a:lnTo>
                    <a:pt x="3117" y="815"/>
                  </a:lnTo>
                  <a:lnTo>
                    <a:pt x="6161" y="1732"/>
                  </a:lnTo>
                  <a:lnTo>
                    <a:pt x="9205" y="2751"/>
                  </a:lnTo>
                  <a:lnTo>
                    <a:pt x="12032" y="3974"/>
                  </a:lnTo>
                  <a:lnTo>
                    <a:pt x="13482" y="4687"/>
                  </a:lnTo>
                  <a:lnTo>
                    <a:pt x="14859" y="5604"/>
                  </a:lnTo>
                  <a:lnTo>
                    <a:pt x="16091" y="6521"/>
                  </a:lnTo>
                  <a:lnTo>
                    <a:pt x="17396" y="7336"/>
                  </a:lnTo>
                  <a:lnTo>
                    <a:pt x="18628" y="8558"/>
                  </a:lnTo>
                  <a:lnTo>
                    <a:pt x="19715" y="9679"/>
                  </a:lnTo>
                  <a:lnTo>
                    <a:pt x="21600" y="12532"/>
                  </a:lnTo>
                  <a:lnTo>
                    <a:pt x="17686" y="10596"/>
                  </a:lnTo>
                  <a:lnTo>
                    <a:pt x="17396" y="10596"/>
                  </a:lnTo>
                  <a:lnTo>
                    <a:pt x="17251" y="10800"/>
                  </a:lnTo>
                  <a:lnTo>
                    <a:pt x="17179" y="11208"/>
                  </a:lnTo>
                  <a:lnTo>
                    <a:pt x="17179" y="12125"/>
                  </a:lnTo>
                  <a:lnTo>
                    <a:pt x="17106" y="13449"/>
                  </a:lnTo>
                  <a:lnTo>
                    <a:pt x="16889" y="14774"/>
                  </a:lnTo>
                  <a:lnTo>
                    <a:pt x="16671" y="15691"/>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5" name="Freeform 236"/>
            <p:cNvSpPr/>
            <p:nvPr/>
          </p:nvSpPr>
          <p:spPr>
            <a:xfrm>
              <a:off x="38100" y="43149"/>
              <a:ext cx="473076" cy="295089"/>
            </a:xfrm>
            <a:custGeom>
              <a:avLst/>
              <a:gdLst/>
              <a:ahLst/>
              <a:cxnLst>
                <a:cxn ang="0">
                  <a:pos x="wd2" y="hd2"/>
                </a:cxn>
                <a:cxn ang="5400000">
                  <a:pos x="wd2" y="hd2"/>
                </a:cxn>
                <a:cxn ang="10800000">
                  <a:pos x="wd2" y="hd2"/>
                </a:cxn>
                <a:cxn ang="16200000">
                  <a:pos x="wd2" y="hd2"/>
                </a:cxn>
              </a:cxnLst>
              <a:rect l="0" t="0" r="r" b="b"/>
              <a:pathLst>
                <a:path w="21600" h="21600" extrusionOk="0">
                  <a:moveTo>
                    <a:pt x="16671" y="15691"/>
                  </a:moveTo>
                  <a:lnTo>
                    <a:pt x="16019" y="16404"/>
                  </a:lnTo>
                  <a:lnTo>
                    <a:pt x="15294" y="17117"/>
                  </a:lnTo>
                  <a:lnTo>
                    <a:pt x="14352" y="17728"/>
                  </a:lnTo>
                  <a:lnTo>
                    <a:pt x="13192" y="18136"/>
                  </a:lnTo>
                  <a:lnTo>
                    <a:pt x="12105" y="18645"/>
                  </a:lnTo>
                  <a:lnTo>
                    <a:pt x="11162" y="18747"/>
                  </a:lnTo>
                  <a:lnTo>
                    <a:pt x="10365" y="18645"/>
                  </a:lnTo>
                  <a:lnTo>
                    <a:pt x="9713" y="18442"/>
                  </a:lnTo>
                  <a:lnTo>
                    <a:pt x="9495" y="18340"/>
                  </a:lnTo>
                  <a:lnTo>
                    <a:pt x="9278" y="18340"/>
                  </a:lnTo>
                  <a:lnTo>
                    <a:pt x="9278" y="18442"/>
                  </a:lnTo>
                  <a:lnTo>
                    <a:pt x="9423" y="18849"/>
                  </a:lnTo>
                  <a:lnTo>
                    <a:pt x="9568" y="19664"/>
                  </a:lnTo>
                  <a:lnTo>
                    <a:pt x="10003" y="20785"/>
                  </a:lnTo>
                  <a:lnTo>
                    <a:pt x="10003" y="21600"/>
                  </a:lnTo>
                  <a:lnTo>
                    <a:pt x="10003" y="20479"/>
                  </a:lnTo>
                  <a:lnTo>
                    <a:pt x="9930" y="19766"/>
                  </a:lnTo>
                  <a:lnTo>
                    <a:pt x="9713" y="19155"/>
                  </a:lnTo>
                  <a:lnTo>
                    <a:pt x="9423" y="18849"/>
                  </a:lnTo>
                  <a:lnTo>
                    <a:pt x="9060" y="18442"/>
                  </a:lnTo>
                  <a:lnTo>
                    <a:pt x="8553" y="18034"/>
                  </a:lnTo>
                  <a:lnTo>
                    <a:pt x="7901" y="17219"/>
                  </a:lnTo>
                  <a:lnTo>
                    <a:pt x="7176" y="16200"/>
                  </a:lnTo>
                  <a:lnTo>
                    <a:pt x="5291" y="12736"/>
                  </a:lnTo>
                  <a:lnTo>
                    <a:pt x="3117" y="8151"/>
                  </a:lnTo>
                  <a:lnTo>
                    <a:pt x="2030" y="5706"/>
                  </a:lnTo>
                  <a:lnTo>
                    <a:pt x="1087" y="3566"/>
                  </a:lnTo>
                  <a:lnTo>
                    <a:pt x="435" y="1630"/>
                  </a:lnTo>
                  <a:lnTo>
                    <a:pt x="0" y="0"/>
                  </a:lnTo>
                  <a:lnTo>
                    <a:pt x="3117" y="815"/>
                  </a:lnTo>
                  <a:lnTo>
                    <a:pt x="6161" y="1732"/>
                  </a:lnTo>
                  <a:lnTo>
                    <a:pt x="9205" y="2751"/>
                  </a:lnTo>
                  <a:lnTo>
                    <a:pt x="12032" y="3974"/>
                  </a:lnTo>
                  <a:lnTo>
                    <a:pt x="13482" y="4687"/>
                  </a:lnTo>
                  <a:lnTo>
                    <a:pt x="14859" y="5604"/>
                  </a:lnTo>
                  <a:lnTo>
                    <a:pt x="16091" y="6521"/>
                  </a:lnTo>
                  <a:lnTo>
                    <a:pt x="17396" y="7336"/>
                  </a:lnTo>
                  <a:lnTo>
                    <a:pt x="18628" y="8558"/>
                  </a:lnTo>
                  <a:lnTo>
                    <a:pt x="19715" y="9679"/>
                  </a:lnTo>
                  <a:lnTo>
                    <a:pt x="21600" y="12532"/>
                  </a:lnTo>
                  <a:lnTo>
                    <a:pt x="17686" y="10596"/>
                  </a:lnTo>
                  <a:lnTo>
                    <a:pt x="17396" y="10596"/>
                  </a:lnTo>
                  <a:lnTo>
                    <a:pt x="17251" y="10800"/>
                  </a:lnTo>
                  <a:lnTo>
                    <a:pt x="17179" y="11208"/>
                  </a:lnTo>
                  <a:lnTo>
                    <a:pt x="17179" y="12125"/>
                  </a:lnTo>
                  <a:lnTo>
                    <a:pt x="17106" y="13449"/>
                  </a:lnTo>
                  <a:lnTo>
                    <a:pt x="16889" y="14774"/>
                  </a:lnTo>
                  <a:lnTo>
                    <a:pt x="16671" y="15691"/>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6" name="Freeform 237"/>
            <p:cNvSpPr/>
            <p:nvPr/>
          </p:nvSpPr>
          <p:spPr>
            <a:xfrm>
              <a:off x="63500" y="65420"/>
              <a:ext cx="352426" cy="228276"/>
            </a:xfrm>
            <a:custGeom>
              <a:avLst/>
              <a:gdLst/>
              <a:ahLst/>
              <a:cxnLst>
                <a:cxn ang="0">
                  <a:pos x="wd2" y="hd2"/>
                </a:cxn>
                <a:cxn ang="5400000">
                  <a:pos x="wd2" y="hd2"/>
                </a:cxn>
                <a:cxn ang="10800000">
                  <a:pos x="wd2" y="hd2"/>
                </a:cxn>
                <a:cxn ang="16200000">
                  <a:pos x="wd2" y="hd2"/>
                </a:cxn>
              </a:cxnLst>
              <a:rect l="0" t="0" r="r" b="b"/>
              <a:pathLst>
                <a:path w="21600" h="21600" extrusionOk="0">
                  <a:moveTo>
                    <a:pt x="21600" y="12380"/>
                  </a:moveTo>
                  <a:lnTo>
                    <a:pt x="20919" y="10800"/>
                  </a:lnTo>
                  <a:lnTo>
                    <a:pt x="20043" y="9746"/>
                  </a:lnTo>
                  <a:lnTo>
                    <a:pt x="18973" y="8561"/>
                  </a:lnTo>
                  <a:lnTo>
                    <a:pt x="17805" y="7639"/>
                  </a:lnTo>
                  <a:lnTo>
                    <a:pt x="16541" y="6849"/>
                  </a:lnTo>
                  <a:lnTo>
                    <a:pt x="15178" y="6059"/>
                  </a:lnTo>
                  <a:lnTo>
                    <a:pt x="13622" y="5268"/>
                  </a:lnTo>
                  <a:lnTo>
                    <a:pt x="12162" y="4741"/>
                  </a:lnTo>
                  <a:lnTo>
                    <a:pt x="8951" y="3424"/>
                  </a:lnTo>
                  <a:lnTo>
                    <a:pt x="5838" y="2502"/>
                  </a:lnTo>
                  <a:lnTo>
                    <a:pt x="2724" y="1317"/>
                  </a:lnTo>
                  <a:lnTo>
                    <a:pt x="0" y="0"/>
                  </a:lnTo>
                  <a:lnTo>
                    <a:pt x="1070" y="2766"/>
                  </a:lnTo>
                  <a:lnTo>
                    <a:pt x="2141" y="5663"/>
                  </a:lnTo>
                  <a:lnTo>
                    <a:pt x="3405" y="8429"/>
                  </a:lnTo>
                  <a:lnTo>
                    <a:pt x="4865" y="11195"/>
                  </a:lnTo>
                  <a:lnTo>
                    <a:pt x="6227" y="13961"/>
                  </a:lnTo>
                  <a:lnTo>
                    <a:pt x="7686" y="16595"/>
                  </a:lnTo>
                  <a:lnTo>
                    <a:pt x="9243" y="19229"/>
                  </a:lnTo>
                  <a:lnTo>
                    <a:pt x="10897" y="21600"/>
                  </a:lnTo>
                  <a:lnTo>
                    <a:pt x="11189" y="19493"/>
                  </a:lnTo>
                  <a:lnTo>
                    <a:pt x="11481" y="17517"/>
                  </a:lnTo>
                  <a:lnTo>
                    <a:pt x="12162" y="15673"/>
                  </a:lnTo>
                  <a:lnTo>
                    <a:pt x="12843" y="13961"/>
                  </a:lnTo>
                  <a:lnTo>
                    <a:pt x="14011" y="12512"/>
                  </a:lnTo>
                  <a:lnTo>
                    <a:pt x="14984" y="11590"/>
                  </a:lnTo>
                  <a:lnTo>
                    <a:pt x="16151" y="10800"/>
                  </a:lnTo>
                  <a:lnTo>
                    <a:pt x="17222" y="10668"/>
                  </a:lnTo>
                  <a:lnTo>
                    <a:pt x="18389" y="10668"/>
                  </a:lnTo>
                  <a:lnTo>
                    <a:pt x="19557" y="10800"/>
                  </a:lnTo>
                  <a:lnTo>
                    <a:pt x="20627" y="11459"/>
                  </a:lnTo>
                  <a:lnTo>
                    <a:pt x="21600" y="1238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7" name="Freeform 238"/>
            <p:cNvSpPr/>
            <p:nvPr/>
          </p:nvSpPr>
          <p:spPr>
            <a:xfrm>
              <a:off x="63500" y="65420"/>
              <a:ext cx="352426" cy="228276"/>
            </a:xfrm>
            <a:custGeom>
              <a:avLst/>
              <a:gdLst/>
              <a:ahLst/>
              <a:cxnLst>
                <a:cxn ang="0">
                  <a:pos x="wd2" y="hd2"/>
                </a:cxn>
                <a:cxn ang="5400000">
                  <a:pos x="wd2" y="hd2"/>
                </a:cxn>
                <a:cxn ang="10800000">
                  <a:pos x="wd2" y="hd2"/>
                </a:cxn>
                <a:cxn ang="16200000">
                  <a:pos x="wd2" y="hd2"/>
                </a:cxn>
              </a:cxnLst>
              <a:rect l="0" t="0" r="r" b="b"/>
              <a:pathLst>
                <a:path w="21600" h="21600" extrusionOk="0">
                  <a:moveTo>
                    <a:pt x="21600" y="12380"/>
                  </a:moveTo>
                  <a:lnTo>
                    <a:pt x="20919" y="10800"/>
                  </a:lnTo>
                  <a:lnTo>
                    <a:pt x="20043" y="9746"/>
                  </a:lnTo>
                  <a:lnTo>
                    <a:pt x="18973" y="8561"/>
                  </a:lnTo>
                  <a:lnTo>
                    <a:pt x="17805" y="7639"/>
                  </a:lnTo>
                  <a:lnTo>
                    <a:pt x="16541" y="6849"/>
                  </a:lnTo>
                  <a:lnTo>
                    <a:pt x="15178" y="6059"/>
                  </a:lnTo>
                  <a:lnTo>
                    <a:pt x="13622" y="5268"/>
                  </a:lnTo>
                  <a:lnTo>
                    <a:pt x="12162" y="4741"/>
                  </a:lnTo>
                  <a:lnTo>
                    <a:pt x="8951" y="3424"/>
                  </a:lnTo>
                  <a:lnTo>
                    <a:pt x="5838" y="2502"/>
                  </a:lnTo>
                  <a:lnTo>
                    <a:pt x="2724" y="1317"/>
                  </a:lnTo>
                  <a:lnTo>
                    <a:pt x="0" y="0"/>
                  </a:lnTo>
                  <a:lnTo>
                    <a:pt x="1070" y="2766"/>
                  </a:lnTo>
                  <a:lnTo>
                    <a:pt x="2141" y="5663"/>
                  </a:lnTo>
                  <a:lnTo>
                    <a:pt x="3405" y="8429"/>
                  </a:lnTo>
                  <a:lnTo>
                    <a:pt x="4865" y="11195"/>
                  </a:lnTo>
                  <a:lnTo>
                    <a:pt x="6227" y="13961"/>
                  </a:lnTo>
                  <a:lnTo>
                    <a:pt x="7686" y="16595"/>
                  </a:lnTo>
                  <a:lnTo>
                    <a:pt x="9243" y="19229"/>
                  </a:lnTo>
                  <a:lnTo>
                    <a:pt x="10897" y="21600"/>
                  </a:lnTo>
                  <a:lnTo>
                    <a:pt x="11189" y="19493"/>
                  </a:lnTo>
                  <a:lnTo>
                    <a:pt x="11481" y="17517"/>
                  </a:lnTo>
                  <a:lnTo>
                    <a:pt x="12162" y="15673"/>
                  </a:lnTo>
                  <a:lnTo>
                    <a:pt x="12843" y="13961"/>
                  </a:lnTo>
                  <a:lnTo>
                    <a:pt x="14011" y="12512"/>
                  </a:lnTo>
                  <a:lnTo>
                    <a:pt x="14984" y="11590"/>
                  </a:lnTo>
                  <a:lnTo>
                    <a:pt x="16151" y="10800"/>
                  </a:lnTo>
                  <a:lnTo>
                    <a:pt x="17222" y="10668"/>
                  </a:lnTo>
                  <a:lnTo>
                    <a:pt x="18389" y="10668"/>
                  </a:lnTo>
                  <a:lnTo>
                    <a:pt x="19557" y="10800"/>
                  </a:lnTo>
                  <a:lnTo>
                    <a:pt x="20627" y="11459"/>
                  </a:lnTo>
                  <a:lnTo>
                    <a:pt x="21600" y="1238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8" name="Freeform 239"/>
            <p:cNvSpPr/>
            <p:nvPr/>
          </p:nvSpPr>
          <p:spPr>
            <a:xfrm>
              <a:off x="76200" y="-1"/>
              <a:ext cx="436563" cy="161465"/>
            </a:xfrm>
            <a:custGeom>
              <a:avLst/>
              <a:gdLst/>
              <a:ahLst/>
              <a:cxnLst>
                <a:cxn ang="0">
                  <a:pos x="wd2" y="hd2"/>
                </a:cxn>
                <a:cxn ang="5400000">
                  <a:pos x="wd2" y="hd2"/>
                </a:cxn>
                <a:cxn ang="10800000">
                  <a:pos x="wd2" y="hd2"/>
                </a:cxn>
                <a:cxn ang="16200000">
                  <a:pos x="wd2" y="hd2"/>
                </a:cxn>
              </a:cxnLst>
              <a:rect l="0" t="0" r="r" b="b"/>
              <a:pathLst>
                <a:path w="21600" h="21600" extrusionOk="0">
                  <a:moveTo>
                    <a:pt x="21286" y="21600"/>
                  </a:moveTo>
                  <a:lnTo>
                    <a:pt x="20108" y="19179"/>
                  </a:lnTo>
                  <a:lnTo>
                    <a:pt x="19008" y="17131"/>
                  </a:lnTo>
                  <a:lnTo>
                    <a:pt x="17751" y="14897"/>
                  </a:lnTo>
                  <a:lnTo>
                    <a:pt x="16495" y="13221"/>
                  </a:lnTo>
                  <a:lnTo>
                    <a:pt x="15238" y="11359"/>
                  </a:lnTo>
                  <a:lnTo>
                    <a:pt x="13981" y="10055"/>
                  </a:lnTo>
                  <a:lnTo>
                    <a:pt x="12646" y="8379"/>
                  </a:lnTo>
                  <a:lnTo>
                    <a:pt x="11232" y="7262"/>
                  </a:lnTo>
                  <a:lnTo>
                    <a:pt x="11468" y="6331"/>
                  </a:lnTo>
                  <a:lnTo>
                    <a:pt x="12881" y="7634"/>
                  </a:lnTo>
                  <a:lnTo>
                    <a:pt x="14138" y="8938"/>
                  </a:lnTo>
                  <a:lnTo>
                    <a:pt x="15473" y="10614"/>
                  </a:lnTo>
                  <a:lnTo>
                    <a:pt x="16730" y="12290"/>
                  </a:lnTo>
                  <a:lnTo>
                    <a:pt x="18065" y="14152"/>
                  </a:lnTo>
                  <a:lnTo>
                    <a:pt x="19244" y="16200"/>
                  </a:lnTo>
                  <a:lnTo>
                    <a:pt x="20500" y="18434"/>
                  </a:lnTo>
                  <a:lnTo>
                    <a:pt x="21600" y="20855"/>
                  </a:lnTo>
                  <a:lnTo>
                    <a:pt x="21286" y="21600"/>
                  </a:lnTo>
                  <a:close/>
                  <a:moveTo>
                    <a:pt x="11232" y="7262"/>
                  </a:moveTo>
                  <a:lnTo>
                    <a:pt x="8483" y="5214"/>
                  </a:lnTo>
                  <a:lnTo>
                    <a:pt x="5812" y="3352"/>
                  </a:lnTo>
                  <a:lnTo>
                    <a:pt x="2906" y="1862"/>
                  </a:lnTo>
                  <a:lnTo>
                    <a:pt x="0" y="1117"/>
                  </a:lnTo>
                  <a:lnTo>
                    <a:pt x="79" y="0"/>
                  </a:lnTo>
                  <a:lnTo>
                    <a:pt x="2906" y="931"/>
                  </a:lnTo>
                  <a:lnTo>
                    <a:pt x="5812" y="2234"/>
                  </a:lnTo>
                  <a:lnTo>
                    <a:pt x="8640" y="4097"/>
                  </a:lnTo>
                  <a:lnTo>
                    <a:pt x="11468" y="6331"/>
                  </a:lnTo>
                  <a:lnTo>
                    <a:pt x="11232" y="7262"/>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1809" name="Freeform 240"/>
            <p:cNvSpPr/>
            <p:nvPr/>
          </p:nvSpPr>
          <p:spPr>
            <a:xfrm>
              <a:off x="0" y="66812"/>
              <a:ext cx="177801" cy="242196"/>
            </a:xfrm>
            <a:custGeom>
              <a:avLst/>
              <a:gdLst/>
              <a:ahLst/>
              <a:cxnLst>
                <a:cxn ang="0">
                  <a:pos x="wd2" y="hd2"/>
                </a:cxn>
                <a:cxn ang="5400000">
                  <a:pos x="wd2" y="hd2"/>
                </a:cxn>
                <a:cxn ang="10800000">
                  <a:pos x="wd2" y="hd2"/>
                </a:cxn>
                <a:cxn ang="16200000">
                  <a:pos x="wd2" y="hd2"/>
                </a:cxn>
              </a:cxnLst>
              <a:rect l="0" t="0" r="r" b="b"/>
              <a:pathLst>
                <a:path w="21600" h="21600" extrusionOk="0">
                  <a:moveTo>
                    <a:pt x="1157" y="0"/>
                  </a:moveTo>
                  <a:lnTo>
                    <a:pt x="3086" y="3600"/>
                  </a:lnTo>
                  <a:lnTo>
                    <a:pt x="5014" y="6703"/>
                  </a:lnTo>
                  <a:lnTo>
                    <a:pt x="6943" y="9434"/>
                  </a:lnTo>
                  <a:lnTo>
                    <a:pt x="9257" y="11669"/>
                  </a:lnTo>
                  <a:lnTo>
                    <a:pt x="8293" y="12041"/>
                  </a:lnTo>
                  <a:lnTo>
                    <a:pt x="6171" y="9683"/>
                  </a:lnTo>
                  <a:lnTo>
                    <a:pt x="3857" y="7076"/>
                  </a:lnTo>
                  <a:lnTo>
                    <a:pt x="1929" y="3972"/>
                  </a:lnTo>
                  <a:lnTo>
                    <a:pt x="0" y="372"/>
                  </a:lnTo>
                  <a:lnTo>
                    <a:pt x="1157" y="0"/>
                  </a:lnTo>
                  <a:close/>
                  <a:moveTo>
                    <a:pt x="9257" y="11669"/>
                  </a:moveTo>
                  <a:lnTo>
                    <a:pt x="11764" y="14028"/>
                  </a:lnTo>
                  <a:lnTo>
                    <a:pt x="14464" y="16262"/>
                  </a:lnTo>
                  <a:lnTo>
                    <a:pt x="17936" y="18621"/>
                  </a:lnTo>
                  <a:lnTo>
                    <a:pt x="21600" y="21103"/>
                  </a:lnTo>
                  <a:lnTo>
                    <a:pt x="20636" y="21600"/>
                  </a:lnTo>
                  <a:lnTo>
                    <a:pt x="16971" y="19117"/>
                  </a:lnTo>
                  <a:lnTo>
                    <a:pt x="13693" y="16759"/>
                  </a:lnTo>
                  <a:lnTo>
                    <a:pt x="10800" y="14400"/>
                  </a:lnTo>
                  <a:lnTo>
                    <a:pt x="8293" y="12041"/>
                  </a:lnTo>
                  <a:lnTo>
                    <a:pt x="9257" y="11669"/>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grpSp>
      <p:sp>
        <p:nvSpPr>
          <p:cNvPr id="1813" name="Text Box 244"/>
          <p:cNvSpPr txBox="1"/>
          <p:nvPr/>
        </p:nvSpPr>
        <p:spPr>
          <a:xfrm>
            <a:off x="1347741" y="2395189"/>
            <a:ext cx="5860581" cy="3754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a:spAutoFit/>
          </a:bodyPr>
          <a:lstStyle/>
          <a:p>
            <a:pPr defTabSz="1219200">
              <a:defRPr sz="2400" b="1">
                <a:latin typeface="Arial"/>
                <a:ea typeface="Arial"/>
                <a:cs typeface="Arial"/>
                <a:sym typeface="Arial"/>
              </a:defRPr>
            </a:pPr>
            <a:r>
              <a:rPr dirty="0">
                <a:latin typeface="Calibri" panose="020F0502020204030204" pitchFamily="34" charset="0"/>
                <a:cs typeface="Calibri" panose="020F0502020204030204" pitchFamily="34" charset="0"/>
              </a:rPr>
              <a:t>“</a:t>
            </a:r>
            <a:r>
              <a:rPr dirty="0" err="1">
                <a:latin typeface="Calibri" panose="020F0502020204030204" pitchFamily="34" charset="0"/>
                <a:cs typeface="Calibri" panose="020F0502020204030204" pitchFamily="34" charset="0"/>
              </a:rPr>
              <a:t>Jeder</a:t>
            </a:r>
            <a:r>
              <a:rPr dirty="0">
                <a:latin typeface="Calibri" panose="020F0502020204030204" pitchFamily="34" charset="0"/>
                <a:cs typeface="Calibri" panose="020F0502020204030204" pitchFamily="34" charset="0"/>
              </a:rPr>
              <a:t> hat also </a:t>
            </a:r>
            <a:r>
              <a:rPr dirty="0" err="1">
                <a:latin typeface="Calibri" panose="020F0502020204030204" pitchFamily="34" charset="0"/>
                <a:cs typeface="Calibri" panose="020F0502020204030204" pitchFamily="34" charset="0"/>
              </a:rPr>
              <a:t>seinen</a:t>
            </a:r>
            <a:r>
              <a:rPr dirty="0">
                <a:latin typeface="Calibri" panose="020F0502020204030204" pitchFamily="34" charset="0"/>
                <a:cs typeface="Calibri" panose="020F0502020204030204" pitchFamily="34" charset="0"/>
              </a:rPr>
              <a:t> Filter – </a:t>
            </a:r>
            <a:r>
              <a:rPr dirty="0" err="1">
                <a:latin typeface="Calibri" panose="020F0502020204030204" pitchFamily="34" charset="0"/>
                <a:cs typeface="Calibri" panose="020F0502020204030204" pitchFamily="34" charset="0"/>
              </a:rPr>
              <a:t>seinen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ihm</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eigenen</a:t>
            </a:r>
            <a:r>
              <a:rPr lang="de-DE"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Blick</a:t>
            </a:r>
            <a:r>
              <a:rPr dirty="0">
                <a:latin typeface="Calibri" panose="020F0502020204030204" pitchFamily="34" charset="0"/>
                <a:cs typeface="Calibri" panose="020F0502020204030204" pitchFamily="34" charset="0"/>
              </a:rPr>
              <a:t> auf die Welt.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alle</a:t>
            </a:r>
            <a:r>
              <a:rPr lang="de-DE"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reagieren</a:t>
            </a:r>
            <a:r>
              <a:rPr dirty="0">
                <a:latin typeface="Calibri" panose="020F0502020204030204" pitchFamily="34" charset="0"/>
                <a:cs typeface="Calibri" panose="020F0502020204030204" pitchFamily="34" charset="0"/>
              </a:rPr>
              <a:t> auf </a:t>
            </a:r>
            <a:r>
              <a:rPr dirty="0" err="1">
                <a:latin typeface="Calibri" panose="020F0502020204030204" pitchFamily="34" charset="0"/>
                <a:cs typeface="Calibri" panose="020F0502020204030204" pitchFamily="34" charset="0"/>
              </a:rPr>
              <a:t>unsere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ureigene</a:t>
            </a:r>
            <a:r>
              <a:rPr dirty="0">
                <a:latin typeface="Calibri" panose="020F0502020204030204" pitchFamily="34" charset="0"/>
                <a:cs typeface="Calibri" panose="020F0502020204030204" pitchFamily="34" charset="0"/>
              </a:rPr>
              <a:t> Weise.  Von </a:t>
            </a:r>
            <a:r>
              <a:rPr dirty="0" err="1">
                <a:latin typeface="Calibri" panose="020F0502020204030204" pitchFamily="34" charset="0"/>
                <a:cs typeface="Calibri" panose="020F0502020204030204" pitchFamily="34" charset="0"/>
              </a:rPr>
              <a:t>diesem</a:t>
            </a:r>
            <a:r>
              <a:rPr dirty="0">
                <a:latin typeface="Calibri" panose="020F0502020204030204" pitchFamily="34" charset="0"/>
                <a:cs typeface="Calibri" panose="020F0502020204030204" pitchFamily="34" charset="0"/>
              </a:rPr>
              <a:t> Filter </a:t>
            </a:r>
            <a:r>
              <a:rPr dirty="0" err="1">
                <a:latin typeface="Calibri" panose="020F0502020204030204" pitchFamily="34" charset="0"/>
                <a:cs typeface="Calibri" panose="020F0502020204030204" pitchFamily="34" charset="0"/>
              </a:rPr>
              <a:t>hängt</a:t>
            </a:r>
            <a:r>
              <a:rPr dirty="0">
                <a:latin typeface="Calibri" panose="020F0502020204030204" pitchFamily="34" charset="0"/>
                <a:cs typeface="Calibri" panose="020F0502020204030204" pitchFamily="34" charset="0"/>
              </a:rPr>
              <a:t> es ab, </a:t>
            </a:r>
            <a:r>
              <a:rPr dirty="0" err="1">
                <a:latin typeface="Calibri" panose="020F0502020204030204" pitchFamily="34" charset="0"/>
                <a:cs typeface="Calibri" panose="020F0502020204030204" pitchFamily="34" charset="0"/>
              </a:rPr>
              <a:t>welche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Umweltreize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wahrnehmen</a:t>
            </a:r>
            <a:r>
              <a:rPr dirty="0">
                <a:latin typeface="Calibri" panose="020F0502020204030204" pitchFamily="34" charset="0"/>
                <a:cs typeface="Calibri" panose="020F0502020204030204" pitchFamily="34" charset="0"/>
              </a:rPr>
              <a:t> und </a:t>
            </a:r>
            <a:r>
              <a:rPr dirty="0" err="1">
                <a:latin typeface="Calibri" panose="020F0502020204030204" pitchFamily="34" charset="0"/>
                <a:cs typeface="Calibri" panose="020F0502020204030204" pitchFamily="34" charset="0"/>
              </a:rPr>
              <a:t>welche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nicht</a:t>
            </a:r>
            <a:r>
              <a:rPr dirty="0">
                <a:latin typeface="Calibri" panose="020F0502020204030204" pitchFamily="34" charset="0"/>
                <a:cs typeface="Calibri" panose="020F0502020204030204" pitchFamily="34" charset="0"/>
              </a:rPr>
              <a:t>; was </a:t>
            </a:r>
            <a:r>
              <a:rPr dirty="0" err="1">
                <a:latin typeface="Calibri" panose="020F0502020204030204" pitchFamily="34" charset="0"/>
                <a:cs typeface="Calibri" panose="020F0502020204030204" pitchFamily="34" charset="0"/>
              </a:rPr>
              <a:t>wir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mögen</a:t>
            </a:r>
            <a:r>
              <a:rPr dirty="0">
                <a:latin typeface="Calibri" panose="020F0502020204030204" pitchFamily="34" charset="0"/>
                <a:cs typeface="Calibri" panose="020F0502020204030204" pitchFamily="34" charset="0"/>
              </a:rPr>
              <a:t> und was </a:t>
            </a:r>
            <a:r>
              <a:rPr dirty="0" err="1">
                <a:latin typeface="Calibri" panose="020F0502020204030204" pitchFamily="34" charset="0"/>
                <a:cs typeface="Calibri" panose="020F0502020204030204" pitchFamily="34" charset="0"/>
              </a:rPr>
              <a:t>nicht</a:t>
            </a:r>
            <a:r>
              <a:rPr dirty="0">
                <a:latin typeface="Calibri" panose="020F0502020204030204" pitchFamily="34" charset="0"/>
                <a:cs typeface="Calibri" panose="020F0502020204030204" pitchFamily="34" charset="0"/>
              </a:rPr>
              <a:t>. </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 er </a:t>
            </a:r>
            <a:r>
              <a:rPr dirty="0" err="1">
                <a:latin typeface="Calibri" panose="020F0502020204030204" pitchFamily="34" charset="0"/>
                <a:cs typeface="Calibri" panose="020F0502020204030204" pitchFamily="34" charset="0"/>
              </a:rPr>
              <a:t>ist</a:t>
            </a:r>
            <a:r>
              <a:rPr dirty="0">
                <a:latin typeface="Calibri" panose="020F0502020204030204" pitchFamily="34" charset="0"/>
                <a:cs typeface="Calibri" panose="020F0502020204030204" pitchFamily="34" charset="0"/>
              </a:rPr>
              <a:t> die </a:t>
            </a:r>
            <a:r>
              <a:rPr dirty="0" err="1">
                <a:latin typeface="Calibri" panose="020F0502020204030204" pitchFamily="34" charset="0"/>
                <a:cs typeface="Calibri" panose="020F0502020204030204" pitchFamily="34" charset="0"/>
              </a:rPr>
              <a:t>Grundlage</a:t>
            </a:r>
            <a:r>
              <a:rPr dirty="0">
                <a:latin typeface="Calibri" panose="020F0502020204030204" pitchFamily="34" charset="0"/>
                <a:cs typeface="Calibri" panose="020F0502020204030204" pitchFamily="34" charset="0"/>
              </a:rPr>
              <a:t> der </a:t>
            </a:r>
            <a:r>
              <a:rPr dirty="0" err="1">
                <a:latin typeface="Calibri" panose="020F0502020204030204" pitchFamily="34" charset="0"/>
                <a:cs typeface="Calibri" panose="020F0502020204030204" pitchFamily="34" charset="0"/>
              </a:rPr>
              <a:t>Begabung</a:t>
            </a:r>
            <a:r>
              <a:rPr dirty="0">
                <a:latin typeface="Calibri" panose="020F0502020204030204" pitchFamily="34" charset="0"/>
                <a:cs typeface="Calibri" panose="020F0502020204030204" pitchFamily="34" charset="0"/>
              </a:rPr>
              <a:t> des</a:t>
            </a:r>
            <a:r>
              <a:rPr lang="de-DE"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jeweiligen</a:t>
            </a:r>
            <a:r>
              <a:rPr dirty="0">
                <a:latin typeface="Calibri" panose="020F0502020204030204" pitchFamily="34" charset="0"/>
                <a:cs typeface="Calibri" panose="020F0502020204030204" pitchFamily="34" charset="0"/>
              </a:rPr>
              <a:t> Menschen.”</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2400" b="1">
                <a:latin typeface="Arial"/>
                <a:ea typeface="Arial"/>
                <a:cs typeface="Arial"/>
                <a:sym typeface="Arial"/>
              </a:defRPr>
            </a:pPr>
            <a:endParaRPr sz="3200" dirty="0">
              <a:latin typeface="Calibri" panose="020F0502020204030204" pitchFamily="34" charset="0"/>
              <a:ea typeface="Times New Roman"/>
              <a:cs typeface="Calibri" panose="020F0502020204030204" pitchFamily="34" charset="0"/>
              <a:sym typeface="Times New Roman"/>
            </a:endParaRPr>
          </a:p>
          <a:p>
            <a:pPr defTabSz="1219200">
              <a:defRPr sz="2400" b="1">
                <a:latin typeface="Arial"/>
                <a:ea typeface="Arial"/>
                <a:cs typeface="Arial"/>
                <a:sym typeface="Arial"/>
              </a:defRPr>
            </a:pPr>
            <a:r>
              <a:rPr sz="1200" i="1" dirty="0">
                <a:latin typeface="Calibri" panose="020F0502020204030204" pitchFamily="34" charset="0"/>
                <a:cs typeface="Calibri" panose="020F0502020204030204" pitchFamily="34" charset="0"/>
              </a:rPr>
              <a:t>Buckingham &amp; </a:t>
            </a:r>
            <a:r>
              <a:rPr sz="1200" i="1" dirty="0" err="1">
                <a:latin typeface="Calibri" panose="020F0502020204030204" pitchFamily="34" charset="0"/>
                <a:cs typeface="Calibri" panose="020F0502020204030204" pitchFamily="34" charset="0"/>
              </a:rPr>
              <a:t>Coffmann</a:t>
            </a:r>
            <a:r>
              <a:rPr sz="1200" i="1" dirty="0">
                <a:latin typeface="Calibri" panose="020F0502020204030204" pitchFamily="34" charset="0"/>
                <a:cs typeface="Calibri" panose="020F0502020204030204" pitchFamily="34" charset="0"/>
              </a:rPr>
              <a:t>, First break all the rules</a:t>
            </a:r>
          </a:p>
        </p:txBody>
      </p:sp>
      <p:sp>
        <p:nvSpPr>
          <p:cNvPr id="246" name="Rectangle 43">
            <a:extLst>
              <a:ext uri="{FF2B5EF4-FFF2-40B4-BE49-F238E27FC236}">
                <a16:creationId xmlns:a16="http://schemas.microsoft.com/office/drawing/2014/main" id="{44017183-3732-274A-A930-1B2C9CC8CB24}"/>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247" name="Parallelogramm 246">
            <a:extLst>
              <a:ext uri="{FF2B5EF4-FFF2-40B4-BE49-F238E27FC236}">
                <a16:creationId xmlns:a16="http://schemas.microsoft.com/office/drawing/2014/main" id="{FC33E925-4A68-4D4A-9779-B52134E8A079}"/>
              </a:ext>
            </a:extLst>
          </p:cNvPr>
          <p:cNvSpPr/>
          <p:nvPr/>
        </p:nvSpPr>
        <p:spPr>
          <a:xfrm>
            <a:off x="413180" y="6402261"/>
            <a:ext cx="2971288"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248" name="Die 6P der Positionierung">
            <a:extLst>
              <a:ext uri="{FF2B5EF4-FFF2-40B4-BE49-F238E27FC236}">
                <a16:creationId xmlns:a16="http://schemas.microsoft.com/office/drawing/2014/main" id="{F472F7A2-4B53-CD4F-ABEC-4F9989CBA6ED}"/>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Wie wir die Welt sehen</a:t>
            </a:r>
            <a:endParaRPr sz="2000" dirty="0">
              <a:solidFill>
                <a:schemeClr val="bg1"/>
              </a:solidFill>
              <a:latin typeface="Calibri" panose="020F0502020204030204" pitchFamily="34" charset="0"/>
              <a:cs typeface="Calibri" panose="020F0502020204030204" pitchFamily="34" charset="0"/>
            </a:endParaRPr>
          </a:p>
        </p:txBody>
      </p:sp>
      <p:pic>
        <p:nvPicPr>
          <p:cNvPr id="249" name="Picture 6" descr="Picture 6">
            <a:extLst>
              <a:ext uri="{FF2B5EF4-FFF2-40B4-BE49-F238E27FC236}">
                <a16:creationId xmlns:a16="http://schemas.microsoft.com/office/drawing/2014/main" id="{489E285C-A40F-C640-B3A4-DBA7F3B37039}"/>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0" name="Bild 2" descr="Bild 2"/>
          <p:cNvPicPr>
            <a:picLocks noChangeAspect="1"/>
          </p:cNvPicPr>
          <p:nvPr/>
        </p:nvPicPr>
        <p:blipFill>
          <a:blip r:embed="rId2"/>
          <a:stretch>
            <a:fillRect/>
          </a:stretch>
        </p:blipFill>
        <p:spPr>
          <a:xfrm>
            <a:off x="3399405" y="648759"/>
            <a:ext cx="5393189" cy="5174277"/>
          </a:xfrm>
          <a:prstGeom prst="rect">
            <a:avLst/>
          </a:prstGeom>
          <a:ln w="12700">
            <a:miter lim="400000"/>
          </a:ln>
        </p:spPr>
      </p:pic>
      <p:sp>
        <p:nvSpPr>
          <p:cNvPr id="7" name="Rectangle 43">
            <a:extLst>
              <a:ext uri="{FF2B5EF4-FFF2-40B4-BE49-F238E27FC236}">
                <a16:creationId xmlns:a16="http://schemas.microsoft.com/office/drawing/2014/main" id="{FBD28D50-1543-194F-82F9-5BB6450487D9}"/>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
        <p:nvSpPr>
          <p:cNvPr id="8" name="Parallelogramm 7">
            <a:extLst>
              <a:ext uri="{FF2B5EF4-FFF2-40B4-BE49-F238E27FC236}">
                <a16:creationId xmlns:a16="http://schemas.microsoft.com/office/drawing/2014/main" id="{E02CB634-8100-DC40-874B-7F0E98D7092B}"/>
              </a:ext>
            </a:extLst>
          </p:cNvPr>
          <p:cNvSpPr/>
          <p:nvPr/>
        </p:nvSpPr>
        <p:spPr>
          <a:xfrm>
            <a:off x="319337" y="6381689"/>
            <a:ext cx="2715705"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9" name="Die 6P der Positionierung">
            <a:extLst>
              <a:ext uri="{FF2B5EF4-FFF2-40B4-BE49-F238E27FC236}">
                <a16:creationId xmlns:a16="http://schemas.microsoft.com/office/drawing/2014/main" id="{1638E6F0-D96F-B941-BCE2-788204738A4C}"/>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Selbstmanagement</a:t>
            </a:r>
            <a:endParaRPr sz="2000" dirty="0">
              <a:solidFill>
                <a:schemeClr val="bg1"/>
              </a:solidFill>
              <a:latin typeface="Calibri" panose="020F0502020204030204" pitchFamily="34" charset="0"/>
              <a:cs typeface="Calibri" panose="020F0502020204030204" pitchFamily="34" charset="0"/>
            </a:endParaRPr>
          </a:p>
        </p:txBody>
      </p:sp>
      <p:pic>
        <p:nvPicPr>
          <p:cNvPr id="11" name="Picture 6" descr="Picture 6">
            <a:extLst>
              <a:ext uri="{FF2B5EF4-FFF2-40B4-BE49-F238E27FC236}">
                <a16:creationId xmlns:a16="http://schemas.microsoft.com/office/drawing/2014/main" id="{0F974EAF-8EE0-EE49-A3E3-0C5C62E79B24}"/>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Eingebuchteter Richtungspfeil 40">
            <a:extLst>
              <a:ext uri="{FF2B5EF4-FFF2-40B4-BE49-F238E27FC236}">
                <a16:creationId xmlns:a16="http://schemas.microsoft.com/office/drawing/2014/main" id="{E418F3E0-7B81-0C4D-9F6C-C0B060FCD518}"/>
              </a:ext>
            </a:extLst>
          </p:cNvPr>
          <p:cNvSpPr/>
          <p:nvPr/>
        </p:nvSpPr>
        <p:spPr>
          <a:xfrm rot="10800000">
            <a:off x="9713452" y="1212192"/>
            <a:ext cx="2345352" cy="4570004"/>
          </a:xfrm>
          <a:prstGeom prst="chevron">
            <a:avLst>
              <a:gd name="adj" fmla="val 29044"/>
            </a:avLst>
          </a:prstGeom>
          <a:solidFill>
            <a:schemeClr val="bg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
        <p:nvSpPr>
          <p:cNvPr id="42" name="Eingebuchteter Richtungspfeil 41">
            <a:extLst>
              <a:ext uri="{FF2B5EF4-FFF2-40B4-BE49-F238E27FC236}">
                <a16:creationId xmlns:a16="http://schemas.microsoft.com/office/drawing/2014/main" id="{7394332D-F63A-8840-9E7F-D58D31926303}"/>
              </a:ext>
            </a:extLst>
          </p:cNvPr>
          <p:cNvSpPr/>
          <p:nvPr/>
        </p:nvSpPr>
        <p:spPr>
          <a:xfrm>
            <a:off x="159422" y="1212191"/>
            <a:ext cx="2345352" cy="4570004"/>
          </a:xfrm>
          <a:prstGeom prst="chevron">
            <a:avLst>
              <a:gd name="adj" fmla="val 29044"/>
            </a:avLst>
          </a:prstGeom>
          <a:solidFill>
            <a:schemeClr val="bg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43" name="UE_Grafik_NEU14-1.pdf">
            <a:extLst>
              <a:ext uri="{FF2B5EF4-FFF2-40B4-BE49-F238E27FC236}">
                <a16:creationId xmlns:a16="http://schemas.microsoft.com/office/drawing/2014/main" id="{29559D0F-7074-D04F-B6CF-BDA76A1A66C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66380" y="1747425"/>
            <a:ext cx="3659241" cy="3659241"/>
          </a:xfrm>
          <a:prstGeom prst="rect">
            <a:avLst/>
          </a:prstGeom>
          <a:ln w="12700">
            <a:miter lim="400000"/>
          </a:ln>
        </p:spPr>
      </p:pic>
      <p:sp>
        <p:nvSpPr>
          <p:cNvPr id="44" name="VERÄNDERUNG">
            <a:extLst>
              <a:ext uri="{FF2B5EF4-FFF2-40B4-BE49-F238E27FC236}">
                <a16:creationId xmlns:a16="http://schemas.microsoft.com/office/drawing/2014/main" id="{C4033DD0-BC01-C548-A356-93B9919D9746}"/>
              </a:ext>
            </a:extLst>
          </p:cNvPr>
          <p:cNvSpPr txBox="1"/>
          <p:nvPr/>
        </p:nvSpPr>
        <p:spPr>
          <a:xfrm>
            <a:off x="492987" y="1468909"/>
            <a:ext cx="1240081" cy="259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sz="1200" b="1" i="0" spc="100" dirty="0">
                <a:solidFill>
                  <a:srgbClr val="7393A5"/>
                </a:solidFill>
                <a:latin typeface="Calibri" panose="020F0502020204030204" pitchFamily="34" charset="0"/>
                <a:cs typeface="Calibri" panose="020F0502020204030204" pitchFamily="34" charset="0"/>
              </a:rPr>
              <a:t>VERÄNDERUNG</a:t>
            </a:r>
          </a:p>
        </p:txBody>
      </p:sp>
      <p:sp>
        <p:nvSpPr>
          <p:cNvPr id="45" name="Rechteck 44">
            <a:extLst>
              <a:ext uri="{FF2B5EF4-FFF2-40B4-BE49-F238E27FC236}">
                <a16:creationId xmlns:a16="http://schemas.microsoft.com/office/drawing/2014/main" id="{B9BE0727-03D5-3444-9B1B-35CE9AC14FD1}"/>
              </a:ext>
            </a:extLst>
          </p:cNvPr>
          <p:cNvSpPr/>
          <p:nvPr/>
        </p:nvSpPr>
        <p:spPr>
          <a:xfrm>
            <a:off x="899535" y="2130448"/>
            <a:ext cx="1225094"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1</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ALLES BLEIBT ANDERS</a:t>
            </a:r>
            <a:endParaRPr lang="de-DE" sz="1200" b="1" i="1" dirty="0"/>
          </a:p>
        </p:txBody>
      </p:sp>
      <p:pic>
        <p:nvPicPr>
          <p:cNvPr id="46" name="Grafik 45">
            <a:extLst>
              <a:ext uri="{FF2B5EF4-FFF2-40B4-BE49-F238E27FC236}">
                <a16:creationId xmlns:a16="http://schemas.microsoft.com/office/drawing/2014/main" id="{7240703C-E3B6-AB43-B6DD-AB37FFF2EBF4}"/>
              </a:ext>
            </a:extLst>
          </p:cNvPr>
          <p:cNvPicPr>
            <a:picLocks noChangeAspect="1"/>
          </p:cNvPicPr>
          <p:nvPr/>
        </p:nvPicPr>
        <p:blipFill>
          <a:blip r:embed="rId4">
            <a:extLst>
              <a:ext uri="{28A0092B-C50C-407E-A947-70E740481C1C}">
                <a14:useLocalDpi xmlns:a14="http://schemas.microsoft.com/office/drawing/2010/main" val="0"/>
              </a:ext>
            </a:extLst>
          </a:blip>
          <a:srcRect t="8469" b="8469"/>
          <a:stretch/>
        </p:blipFill>
        <p:spPr>
          <a:xfrm>
            <a:off x="980596" y="2693481"/>
            <a:ext cx="1158907" cy="677873"/>
          </a:xfrm>
          <a:prstGeom prst="rect">
            <a:avLst/>
          </a:prstGeom>
        </p:spPr>
      </p:pic>
      <p:sp>
        <p:nvSpPr>
          <p:cNvPr id="51" name="Rechteck 50">
            <a:extLst>
              <a:ext uri="{FF2B5EF4-FFF2-40B4-BE49-F238E27FC236}">
                <a16:creationId xmlns:a16="http://schemas.microsoft.com/office/drawing/2014/main" id="{A0DDA8F6-83C9-BE4E-B77A-5D7E2B02CF82}"/>
              </a:ext>
            </a:extLst>
          </p:cNvPr>
          <p:cNvSpPr/>
          <p:nvPr/>
        </p:nvSpPr>
        <p:spPr>
          <a:xfrm>
            <a:off x="7080843" y="1300414"/>
            <a:ext cx="2416043" cy="425758"/>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4A</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DIE RICHTIGE STRATEGIE</a:t>
            </a:r>
            <a:endParaRPr lang="de-DE" sz="1200" b="1" i="1" dirty="0"/>
          </a:p>
        </p:txBody>
      </p:sp>
      <p:sp>
        <p:nvSpPr>
          <p:cNvPr id="52" name="Rechteck 51">
            <a:extLst>
              <a:ext uri="{FF2B5EF4-FFF2-40B4-BE49-F238E27FC236}">
                <a16:creationId xmlns:a16="http://schemas.microsoft.com/office/drawing/2014/main" id="{BE76536D-5D38-B34D-88DD-7CF92189FE40}"/>
              </a:ext>
            </a:extLst>
          </p:cNvPr>
          <p:cNvSpPr/>
          <p:nvPr/>
        </p:nvSpPr>
        <p:spPr>
          <a:xfrm>
            <a:off x="8402735" y="4682782"/>
            <a:ext cx="1354241"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5A</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DAS OPTIMALE TEAM</a:t>
            </a:r>
            <a:endParaRPr lang="de-DE" sz="1200" b="1" i="1" dirty="0"/>
          </a:p>
        </p:txBody>
      </p:sp>
      <p:pic>
        <p:nvPicPr>
          <p:cNvPr id="53" name="Grafik 52">
            <a:extLst>
              <a:ext uri="{FF2B5EF4-FFF2-40B4-BE49-F238E27FC236}">
                <a16:creationId xmlns:a16="http://schemas.microsoft.com/office/drawing/2014/main" id="{D63AEB35-853A-CB48-AD3D-CE7C380F1009}"/>
              </a:ext>
            </a:extLst>
          </p:cNvPr>
          <p:cNvPicPr>
            <a:picLocks noChangeAspect="1"/>
          </p:cNvPicPr>
          <p:nvPr/>
        </p:nvPicPr>
        <p:blipFill rotWithShape="1">
          <a:blip r:embed="rId5">
            <a:extLst>
              <a:ext uri="{28A0092B-C50C-407E-A947-70E740481C1C}">
                <a14:useLocalDpi xmlns:a14="http://schemas.microsoft.com/office/drawing/2010/main" val="0"/>
              </a:ext>
            </a:extLst>
          </a:blip>
          <a:srcRect l="1" t="-4641" r="5964" b="-1232"/>
          <a:stretch/>
        </p:blipFill>
        <p:spPr>
          <a:xfrm>
            <a:off x="7319672" y="4454400"/>
            <a:ext cx="1173173" cy="930134"/>
          </a:xfrm>
          <a:prstGeom prst="rect">
            <a:avLst/>
          </a:prstGeom>
        </p:spPr>
      </p:pic>
      <p:sp>
        <p:nvSpPr>
          <p:cNvPr id="54" name="Rechteck 53">
            <a:extLst>
              <a:ext uri="{FF2B5EF4-FFF2-40B4-BE49-F238E27FC236}">
                <a16:creationId xmlns:a16="http://schemas.microsoft.com/office/drawing/2014/main" id="{5C865C37-72F0-4445-A9E6-014FFA04C55C}"/>
              </a:ext>
            </a:extLst>
          </p:cNvPr>
          <p:cNvSpPr/>
          <p:nvPr/>
        </p:nvSpPr>
        <p:spPr>
          <a:xfrm>
            <a:off x="7521996" y="5525798"/>
            <a:ext cx="1970414" cy="425758"/>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5B</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SOUVERÄN FÜHREN</a:t>
            </a:r>
            <a:endParaRPr lang="de-DE" sz="1200" b="1" i="1" dirty="0"/>
          </a:p>
        </p:txBody>
      </p:sp>
      <p:pic>
        <p:nvPicPr>
          <p:cNvPr id="55" name="Grafik 54">
            <a:extLst>
              <a:ext uri="{FF2B5EF4-FFF2-40B4-BE49-F238E27FC236}">
                <a16:creationId xmlns:a16="http://schemas.microsoft.com/office/drawing/2014/main" id="{D1F20DC4-72E5-8748-9519-12DF381E050F}"/>
              </a:ext>
            </a:extLst>
          </p:cNvPr>
          <p:cNvPicPr>
            <a:picLocks noChangeAspect="1"/>
          </p:cNvPicPr>
          <p:nvPr/>
        </p:nvPicPr>
        <p:blipFill rotWithShape="1">
          <a:blip r:embed="rId6">
            <a:extLst>
              <a:ext uri="{28A0092B-C50C-407E-A947-70E740481C1C}">
                <a14:useLocalDpi xmlns:a14="http://schemas.microsoft.com/office/drawing/2010/main" val="0"/>
              </a:ext>
            </a:extLst>
          </a:blip>
          <a:srcRect l="-6736" t="-22272" r="-392" b="-11701"/>
          <a:stretch/>
        </p:blipFill>
        <p:spPr>
          <a:xfrm>
            <a:off x="6457747" y="5023560"/>
            <a:ext cx="1293772" cy="1139371"/>
          </a:xfrm>
          <a:prstGeom prst="rect">
            <a:avLst/>
          </a:prstGeom>
        </p:spPr>
      </p:pic>
      <p:sp>
        <p:nvSpPr>
          <p:cNvPr id="56" name="VERÄNDERUNG">
            <a:extLst>
              <a:ext uri="{FF2B5EF4-FFF2-40B4-BE49-F238E27FC236}">
                <a16:creationId xmlns:a16="http://schemas.microsoft.com/office/drawing/2014/main" id="{6064B572-D356-BC45-93A6-40821631E551}"/>
              </a:ext>
            </a:extLst>
          </p:cNvPr>
          <p:cNvSpPr txBox="1"/>
          <p:nvPr/>
        </p:nvSpPr>
        <p:spPr>
          <a:xfrm>
            <a:off x="7084805" y="1050568"/>
            <a:ext cx="1987080" cy="259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F39200"/>
                </a:solidFill>
                <a:latin typeface="Calibri" panose="020F0502020204030204" pitchFamily="34" charset="0"/>
                <a:cs typeface="Calibri" panose="020F0502020204030204" pitchFamily="34" charset="0"/>
              </a:rPr>
              <a:t>VISION &amp; VERÄNDERUNG</a:t>
            </a:r>
            <a:endParaRPr sz="1200" b="1" spc="100" dirty="0">
              <a:solidFill>
                <a:srgbClr val="F39200"/>
              </a:solidFill>
              <a:latin typeface="Calibri" panose="020F0502020204030204" pitchFamily="34" charset="0"/>
              <a:cs typeface="Calibri" panose="020F0502020204030204" pitchFamily="34" charset="0"/>
            </a:endParaRPr>
          </a:p>
        </p:txBody>
      </p:sp>
      <p:sp>
        <p:nvSpPr>
          <p:cNvPr id="57" name="VERÄNDERUNG">
            <a:extLst>
              <a:ext uri="{FF2B5EF4-FFF2-40B4-BE49-F238E27FC236}">
                <a16:creationId xmlns:a16="http://schemas.microsoft.com/office/drawing/2014/main" id="{2390723E-E443-3846-8CBA-43534594AAB8}"/>
              </a:ext>
            </a:extLst>
          </p:cNvPr>
          <p:cNvSpPr txBox="1"/>
          <p:nvPr/>
        </p:nvSpPr>
        <p:spPr>
          <a:xfrm>
            <a:off x="7974247" y="4089633"/>
            <a:ext cx="1884919" cy="4257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D20A11"/>
                </a:solidFill>
                <a:latin typeface="Calibri" panose="020F0502020204030204" pitchFamily="34" charset="0"/>
                <a:cs typeface="Calibri" panose="020F0502020204030204" pitchFamily="34" charset="0"/>
              </a:rPr>
              <a:t>VERBUNDENHEIT &amp; VERTRAUEN</a:t>
            </a:r>
            <a:endParaRPr sz="1200" b="1" spc="100" dirty="0">
              <a:solidFill>
                <a:srgbClr val="D20A11"/>
              </a:solidFill>
              <a:latin typeface="Calibri" panose="020F0502020204030204" pitchFamily="34" charset="0"/>
              <a:cs typeface="Calibri" panose="020F0502020204030204" pitchFamily="34" charset="0"/>
            </a:endParaRPr>
          </a:p>
        </p:txBody>
      </p:sp>
      <p:sp>
        <p:nvSpPr>
          <p:cNvPr id="58" name="VERÄNDERUNG">
            <a:extLst>
              <a:ext uri="{FF2B5EF4-FFF2-40B4-BE49-F238E27FC236}">
                <a16:creationId xmlns:a16="http://schemas.microsoft.com/office/drawing/2014/main" id="{36F8311C-EA87-134B-A621-5A90111C42E9}"/>
              </a:ext>
            </a:extLst>
          </p:cNvPr>
          <p:cNvSpPr txBox="1"/>
          <p:nvPr/>
        </p:nvSpPr>
        <p:spPr>
          <a:xfrm>
            <a:off x="3753797" y="5038314"/>
            <a:ext cx="1490150" cy="259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00774E"/>
                </a:solidFill>
                <a:latin typeface="Calibri" panose="020F0502020204030204" pitchFamily="34" charset="0"/>
                <a:cs typeface="Calibri" panose="020F0502020204030204" pitchFamily="34" charset="0"/>
              </a:rPr>
              <a:t>VERANTWORTUNG</a:t>
            </a:r>
            <a:endParaRPr sz="1200" b="1" spc="100" dirty="0">
              <a:solidFill>
                <a:srgbClr val="00774E"/>
              </a:solidFill>
              <a:latin typeface="Calibri" panose="020F0502020204030204" pitchFamily="34" charset="0"/>
              <a:cs typeface="Calibri" panose="020F0502020204030204" pitchFamily="34" charset="0"/>
            </a:endParaRPr>
          </a:p>
        </p:txBody>
      </p:sp>
      <p:sp>
        <p:nvSpPr>
          <p:cNvPr id="59" name="Rechteck 58">
            <a:extLst>
              <a:ext uri="{FF2B5EF4-FFF2-40B4-BE49-F238E27FC236}">
                <a16:creationId xmlns:a16="http://schemas.microsoft.com/office/drawing/2014/main" id="{F7981CC8-2CFE-794E-B12B-602AE9A99038}"/>
              </a:ext>
            </a:extLst>
          </p:cNvPr>
          <p:cNvSpPr/>
          <p:nvPr/>
        </p:nvSpPr>
        <p:spPr>
          <a:xfrm>
            <a:off x="3705557" y="5382492"/>
            <a:ext cx="1040509"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6</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EINFACH MACHEN</a:t>
            </a:r>
            <a:endParaRPr lang="de-DE" sz="1200" b="1" i="1" dirty="0"/>
          </a:p>
        </p:txBody>
      </p:sp>
      <p:pic>
        <p:nvPicPr>
          <p:cNvPr id="60" name="Grafik 59">
            <a:extLst>
              <a:ext uri="{FF2B5EF4-FFF2-40B4-BE49-F238E27FC236}">
                <a16:creationId xmlns:a16="http://schemas.microsoft.com/office/drawing/2014/main" id="{0F74A9DC-5690-B943-B835-DAE891DCD607}"/>
              </a:ext>
            </a:extLst>
          </p:cNvPr>
          <p:cNvPicPr>
            <a:picLocks noChangeAspect="1"/>
          </p:cNvPicPr>
          <p:nvPr/>
        </p:nvPicPr>
        <p:blipFill rotWithShape="1">
          <a:blip r:embed="rId7">
            <a:extLst>
              <a:ext uri="{28A0092B-C50C-407E-A947-70E740481C1C}">
                <a14:useLocalDpi xmlns:a14="http://schemas.microsoft.com/office/drawing/2010/main" val="0"/>
              </a:ext>
            </a:extLst>
          </a:blip>
          <a:srcRect l="-2792" t="-7047" r="-1781" b="-29113"/>
          <a:stretch/>
        </p:blipFill>
        <p:spPr>
          <a:xfrm>
            <a:off x="4355156" y="5167836"/>
            <a:ext cx="1196839" cy="1097391"/>
          </a:xfrm>
          <a:prstGeom prst="rect">
            <a:avLst/>
          </a:prstGeom>
        </p:spPr>
      </p:pic>
      <p:sp>
        <p:nvSpPr>
          <p:cNvPr id="61" name="VERÄNDERUNG">
            <a:extLst>
              <a:ext uri="{FF2B5EF4-FFF2-40B4-BE49-F238E27FC236}">
                <a16:creationId xmlns:a16="http://schemas.microsoft.com/office/drawing/2014/main" id="{A085440E-01A1-5541-BA61-95A659699419}"/>
              </a:ext>
            </a:extLst>
          </p:cNvPr>
          <p:cNvSpPr txBox="1"/>
          <p:nvPr/>
        </p:nvSpPr>
        <p:spPr>
          <a:xfrm>
            <a:off x="4903521" y="915439"/>
            <a:ext cx="1142298" cy="259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a:spAutoFit/>
          </a:bodyPr>
          <a:lstStyle>
            <a:lvl1pPr defTabSz="685800">
              <a:defRPr sz="1400" i="1">
                <a:latin typeface="Klavika Light"/>
                <a:ea typeface="Klavika Light"/>
                <a:cs typeface="Klavika Light"/>
                <a:sym typeface="Klavika Light"/>
              </a:defRPr>
            </a:lvl1pPr>
          </a:lstStyle>
          <a:p>
            <a:pPr>
              <a:lnSpc>
                <a:spcPts val="1340"/>
              </a:lnSpc>
              <a:defRPr i="0">
                <a:latin typeface="Klavika Light"/>
                <a:ea typeface="Klavika Light"/>
                <a:cs typeface="Klavika Light"/>
                <a:sym typeface="Klavika Medium"/>
              </a:defRPr>
            </a:pPr>
            <a:r>
              <a:rPr lang="de-DE" sz="1200" b="1" spc="100" dirty="0">
                <a:solidFill>
                  <a:srgbClr val="0063AF"/>
                </a:solidFill>
                <a:latin typeface="Calibri" panose="020F0502020204030204" pitchFamily="34" charset="0"/>
                <a:cs typeface="Calibri" panose="020F0502020204030204" pitchFamily="34" charset="0"/>
              </a:rPr>
              <a:t>VERSTÄNDNIS</a:t>
            </a:r>
            <a:endParaRPr sz="1200" b="1" spc="100" dirty="0">
              <a:solidFill>
                <a:srgbClr val="0063AF"/>
              </a:solidFill>
              <a:latin typeface="Calibri" panose="020F0502020204030204" pitchFamily="34" charset="0"/>
              <a:cs typeface="Calibri" panose="020F0502020204030204" pitchFamily="34" charset="0"/>
            </a:endParaRPr>
          </a:p>
        </p:txBody>
      </p:sp>
      <p:sp>
        <p:nvSpPr>
          <p:cNvPr id="63" name="Rechteck 62">
            <a:extLst>
              <a:ext uri="{FF2B5EF4-FFF2-40B4-BE49-F238E27FC236}">
                <a16:creationId xmlns:a16="http://schemas.microsoft.com/office/drawing/2014/main" id="{14691C45-EC63-B144-B714-D4A00D8BDBF5}"/>
              </a:ext>
            </a:extLst>
          </p:cNvPr>
          <p:cNvSpPr/>
          <p:nvPr/>
        </p:nvSpPr>
        <p:spPr>
          <a:xfrm>
            <a:off x="4845249" y="1148130"/>
            <a:ext cx="1330918"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7</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STEUERUNG LEICHT GEMACHT </a:t>
            </a:r>
          </a:p>
        </p:txBody>
      </p:sp>
      <p:pic>
        <p:nvPicPr>
          <p:cNvPr id="65" name="Grafik 64">
            <a:extLst>
              <a:ext uri="{FF2B5EF4-FFF2-40B4-BE49-F238E27FC236}">
                <a16:creationId xmlns:a16="http://schemas.microsoft.com/office/drawing/2014/main" id="{00A5F284-A5A4-7C4B-8213-F46A731D746C}"/>
              </a:ext>
            </a:extLst>
          </p:cNvPr>
          <p:cNvPicPr>
            <a:picLocks noChangeAspect="1"/>
          </p:cNvPicPr>
          <p:nvPr/>
        </p:nvPicPr>
        <p:blipFill rotWithShape="1">
          <a:blip r:embed="rId8">
            <a:extLst>
              <a:ext uri="{28A0092B-C50C-407E-A947-70E740481C1C}">
                <a14:useLocalDpi xmlns:a14="http://schemas.microsoft.com/office/drawing/2010/main" val="0"/>
              </a:ext>
            </a:extLst>
          </a:blip>
          <a:srcRect l="13709" t="4189" r="6380" b="-3354"/>
          <a:stretch/>
        </p:blipFill>
        <p:spPr>
          <a:xfrm>
            <a:off x="4019088" y="1548520"/>
            <a:ext cx="1046059" cy="914111"/>
          </a:xfrm>
          <a:prstGeom prst="rect">
            <a:avLst/>
          </a:prstGeom>
        </p:spPr>
      </p:pic>
      <p:sp>
        <p:nvSpPr>
          <p:cNvPr id="68" name="Rechteck 67">
            <a:extLst>
              <a:ext uri="{FF2B5EF4-FFF2-40B4-BE49-F238E27FC236}">
                <a16:creationId xmlns:a16="http://schemas.microsoft.com/office/drawing/2014/main" id="{B19D52BF-5453-6743-8AF9-5F29CECAC997}"/>
              </a:ext>
            </a:extLst>
          </p:cNvPr>
          <p:cNvSpPr/>
          <p:nvPr/>
        </p:nvSpPr>
        <p:spPr>
          <a:xfrm>
            <a:off x="8066145" y="1872021"/>
            <a:ext cx="2285854"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4B</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POSITIONIERUNG UND GESCHÄFTSMODELL </a:t>
            </a:r>
            <a:endParaRPr lang="de-DE" sz="1200" b="1" i="1" dirty="0"/>
          </a:p>
        </p:txBody>
      </p:sp>
      <p:pic>
        <p:nvPicPr>
          <p:cNvPr id="69" name="Grafik 68">
            <a:extLst>
              <a:ext uri="{FF2B5EF4-FFF2-40B4-BE49-F238E27FC236}">
                <a16:creationId xmlns:a16="http://schemas.microsoft.com/office/drawing/2014/main" id="{AA370A15-0E45-4044-A971-E900066223CA}"/>
              </a:ext>
            </a:extLst>
          </p:cNvPr>
          <p:cNvPicPr>
            <a:picLocks noChangeAspect="1"/>
          </p:cNvPicPr>
          <p:nvPr/>
        </p:nvPicPr>
        <p:blipFill>
          <a:blip r:embed="rId9">
            <a:extLst>
              <a:ext uri="{28A0092B-C50C-407E-A947-70E740481C1C}">
                <a14:useLocalDpi xmlns:a14="http://schemas.microsoft.com/office/drawing/2010/main" val="0"/>
              </a:ext>
            </a:extLst>
          </a:blip>
          <a:srcRect t="8469" b="8469"/>
          <a:stretch/>
        </p:blipFill>
        <p:spPr>
          <a:xfrm>
            <a:off x="7136562" y="1829764"/>
            <a:ext cx="1173173" cy="686217"/>
          </a:xfrm>
          <a:prstGeom prst="rect">
            <a:avLst/>
          </a:prstGeom>
        </p:spPr>
      </p:pic>
      <p:sp>
        <p:nvSpPr>
          <p:cNvPr id="72" name="Rechteck 71">
            <a:extLst>
              <a:ext uri="{FF2B5EF4-FFF2-40B4-BE49-F238E27FC236}">
                <a16:creationId xmlns:a16="http://schemas.microsoft.com/office/drawing/2014/main" id="{EF71653D-EA06-C746-B501-61380D5B5CB4}"/>
              </a:ext>
            </a:extLst>
          </p:cNvPr>
          <p:cNvSpPr/>
          <p:nvPr/>
        </p:nvSpPr>
        <p:spPr>
          <a:xfrm>
            <a:off x="8660673" y="2772810"/>
            <a:ext cx="1254671"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4C</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KLARHEIT DURCH ZIELE</a:t>
            </a:r>
            <a:endParaRPr lang="de-DE" sz="1200" b="1" i="1" dirty="0"/>
          </a:p>
        </p:txBody>
      </p:sp>
      <p:pic>
        <p:nvPicPr>
          <p:cNvPr id="73" name="Grafik 72">
            <a:extLst>
              <a:ext uri="{FF2B5EF4-FFF2-40B4-BE49-F238E27FC236}">
                <a16:creationId xmlns:a16="http://schemas.microsoft.com/office/drawing/2014/main" id="{F1194E2B-5488-1F42-9F18-BB60600BD26C}"/>
              </a:ext>
            </a:extLst>
          </p:cNvPr>
          <p:cNvPicPr>
            <a:picLocks noChangeAspect="1"/>
          </p:cNvPicPr>
          <p:nvPr/>
        </p:nvPicPr>
        <p:blipFill rotWithShape="1">
          <a:blip r:embed="rId10">
            <a:extLst>
              <a:ext uri="{28A0092B-C50C-407E-A947-70E740481C1C}">
                <a14:useLocalDpi xmlns:a14="http://schemas.microsoft.com/office/drawing/2010/main" val="0"/>
              </a:ext>
            </a:extLst>
          </a:blip>
          <a:srcRect t="-17606" b="8469"/>
          <a:stretch/>
        </p:blipFill>
        <p:spPr>
          <a:xfrm>
            <a:off x="7673817" y="2544756"/>
            <a:ext cx="1175685" cy="903572"/>
          </a:xfrm>
          <a:prstGeom prst="rect">
            <a:avLst/>
          </a:prstGeom>
        </p:spPr>
      </p:pic>
      <p:sp>
        <p:nvSpPr>
          <p:cNvPr id="76" name="Rechteck 75">
            <a:extLst>
              <a:ext uri="{FF2B5EF4-FFF2-40B4-BE49-F238E27FC236}">
                <a16:creationId xmlns:a16="http://schemas.microsoft.com/office/drawing/2014/main" id="{50EC5C2E-DCA3-1145-A5C6-0D0CDD339AA9}"/>
              </a:ext>
            </a:extLst>
          </p:cNvPr>
          <p:cNvSpPr/>
          <p:nvPr/>
        </p:nvSpPr>
        <p:spPr>
          <a:xfrm>
            <a:off x="10351999" y="1727952"/>
            <a:ext cx="1387736"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8</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ERFOLGREICH IN DER KRISE</a:t>
            </a:r>
            <a:endParaRPr lang="de-DE" sz="1200" b="1" i="1" dirty="0"/>
          </a:p>
        </p:txBody>
      </p:sp>
      <p:pic>
        <p:nvPicPr>
          <p:cNvPr id="79" name="Grafik 78">
            <a:extLst>
              <a:ext uri="{FF2B5EF4-FFF2-40B4-BE49-F238E27FC236}">
                <a16:creationId xmlns:a16="http://schemas.microsoft.com/office/drawing/2014/main" id="{4DC5595C-138E-0C4C-A684-D51FD25CD734}"/>
              </a:ext>
            </a:extLst>
          </p:cNvPr>
          <p:cNvPicPr>
            <a:picLocks noChangeAspect="1"/>
          </p:cNvPicPr>
          <p:nvPr/>
        </p:nvPicPr>
        <p:blipFill>
          <a:blip r:embed="rId11">
            <a:extLst>
              <a:ext uri="{28A0092B-C50C-407E-A947-70E740481C1C}">
                <a14:useLocalDpi xmlns:a14="http://schemas.microsoft.com/office/drawing/2010/main" val="0"/>
              </a:ext>
            </a:extLst>
          </a:blip>
          <a:srcRect t="8469" b="8469"/>
          <a:stretch/>
        </p:blipFill>
        <p:spPr>
          <a:xfrm>
            <a:off x="10028528" y="2297855"/>
            <a:ext cx="1375829" cy="804756"/>
          </a:xfrm>
          <a:prstGeom prst="rect">
            <a:avLst/>
          </a:prstGeom>
        </p:spPr>
      </p:pic>
      <p:sp>
        <p:nvSpPr>
          <p:cNvPr id="80" name="Rechteck 79">
            <a:extLst>
              <a:ext uri="{FF2B5EF4-FFF2-40B4-BE49-F238E27FC236}">
                <a16:creationId xmlns:a16="http://schemas.microsoft.com/office/drawing/2014/main" id="{E8A9C7C2-DDB0-B14E-B1F8-0EC69D060791}"/>
              </a:ext>
            </a:extLst>
          </p:cNvPr>
          <p:cNvSpPr/>
          <p:nvPr/>
        </p:nvSpPr>
        <p:spPr>
          <a:xfrm>
            <a:off x="9961128" y="3625347"/>
            <a:ext cx="1550757"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9</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NUR DIE UMSETZUNG ZÄHLT</a:t>
            </a:r>
            <a:endParaRPr lang="de-DE" sz="1200" b="1" i="1" dirty="0"/>
          </a:p>
        </p:txBody>
      </p:sp>
      <p:pic>
        <p:nvPicPr>
          <p:cNvPr id="83" name="Grafik 82">
            <a:extLst>
              <a:ext uri="{FF2B5EF4-FFF2-40B4-BE49-F238E27FC236}">
                <a16:creationId xmlns:a16="http://schemas.microsoft.com/office/drawing/2014/main" id="{051D1099-AA06-1844-B332-8C8614413608}"/>
              </a:ext>
            </a:extLst>
          </p:cNvPr>
          <p:cNvPicPr>
            <a:picLocks noChangeAspect="1"/>
          </p:cNvPicPr>
          <p:nvPr/>
        </p:nvPicPr>
        <p:blipFill>
          <a:blip r:embed="rId12">
            <a:extLst>
              <a:ext uri="{28A0092B-C50C-407E-A947-70E740481C1C}">
                <a14:useLocalDpi xmlns:a14="http://schemas.microsoft.com/office/drawing/2010/main" val="0"/>
              </a:ext>
            </a:extLst>
          </a:blip>
          <a:srcRect t="8469" b="8469"/>
          <a:stretch/>
        </p:blipFill>
        <p:spPr>
          <a:xfrm>
            <a:off x="10008719" y="4233408"/>
            <a:ext cx="1634541" cy="956083"/>
          </a:xfrm>
          <a:prstGeom prst="rect">
            <a:avLst/>
          </a:prstGeom>
        </p:spPr>
      </p:pic>
      <p:pic>
        <p:nvPicPr>
          <p:cNvPr id="84" name="Grafik 83">
            <a:extLst>
              <a:ext uri="{FF2B5EF4-FFF2-40B4-BE49-F238E27FC236}">
                <a16:creationId xmlns:a16="http://schemas.microsoft.com/office/drawing/2014/main" id="{F8142D57-0744-1949-88FB-5FC17FCCA7C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91311" y="1212192"/>
            <a:ext cx="952538" cy="670779"/>
          </a:xfrm>
          <a:prstGeom prst="rect">
            <a:avLst/>
          </a:prstGeom>
        </p:spPr>
      </p:pic>
      <p:sp>
        <p:nvSpPr>
          <p:cNvPr id="87" name="Bogen 86">
            <a:extLst>
              <a:ext uri="{FF2B5EF4-FFF2-40B4-BE49-F238E27FC236}">
                <a16:creationId xmlns:a16="http://schemas.microsoft.com/office/drawing/2014/main" id="{52053BEF-47F2-F941-899E-771C9C78CF36}"/>
              </a:ext>
            </a:extLst>
          </p:cNvPr>
          <p:cNvSpPr/>
          <p:nvPr/>
        </p:nvSpPr>
        <p:spPr>
          <a:xfrm>
            <a:off x="3036000" y="517046"/>
            <a:ext cx="6120000" cy="6120000"/>
          </a:xfrm>
          <a:prstGeom prst="arc">
            <a:avLst>
              <a:gd name="adj1" fmla="val 11644855"/>
              <a:gd name="adj2" fmla="val 18152146"/>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88" name="Bogen 87">
            <a:extLst>
              <a:ext uri="{FF2B5EF4-FFF2-40B4-BE49-F238E27FC236}">
                <a16:creationId xmlns:a16="http://schemas.microsoft.com/office/drawing/2014/main" id="{D5CA7114-0DAC-7C4B-A76B-818FCB80EB1E}"/>
              </a:ext>
            </a:extLst>
          </p:cNvPr>
          <p:cNvSpPr/>
          <p:nvPr/>
        </p:nvSpPr>
        <p:spPr>
          <a:xfrm>
            <a:off x="3629301" y="891288"/>
            <a:ext cx="5236877" cy="5468117"/>
          </a:xfrm>
          <a:prstGeom prst="arc">
            <a:avLst>
              <a:gd name="adj1" fmla="val 21449881"/>
              <a:gd name="adj2" fmla="val 465303"/>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91" name="Bogen 90">
            <a:extLst>
              <a:ext uri="{FF2B5EF4-FFF2-40B4-BE49-F238E27FC236}">
                <a16:creationId xmlns:a16="http://schemas.microsoft.com/office/drawing/2014/main" id="{F22CB915-BD2B-FB46-B3BE-F3A737F5DC17}"/>
              </a:ext>
            </a:extLst>
          </p:cNvPr>
          <p:cNvSpPr/>
          <p:nvPr/>
        </p:nvSpPr>
        <p:spPr>
          <a:xfrm>
            <a:off x="4573359" y="2615861"/>
            <a:ext cx="3233438" cy="3233438"/>
          </a:xfrm>
          <a:prstGeom prst="arc">
            <a:avLst>
              <a:gd name="adj1" fmla="val 5077458"/>
              <a:gd name="adj2" fmla="val 7010674"/>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92" name="Bogen 91">
            <a:extLst>
              <a:ext uri="{FF2B5EF4-FFF2-40B4-BE49-F238E27FC236}">
                <a16:creationId xmlns:a16="http://schemas.microsoft.com/office/drawing/2014/main" id="{5F1773E5-D7F1-7E42-BD08-00536FD07F9B}"/>
              </a:ext>
            </a:extLst>
          </p:cNvPr>
          <p:cNvSpPr/>
          <p:nvPr/>
        </p:nvSpPr>
        <p:spPr>
          <a:xfrm>
            <a:off x="3988278" y="1378147"/>
            <a:ext cx="4518925" cy="4518925"/>
          </a:xfrm>
          <a:prstGeom prst="arc">
            <a:avLst>
              <a:gd name="adj1" fmla="val 8688639"/>
              <a:gd name="adj2" fmla="val 12885339"/>
            </a:avLst>
          </a:prstGeom>
          <a:noFill/>
          <a:ln w="19050" cap="flat">
            <a:solidFill>
              <a:schemeClr val="bg1"/>
            </a:solidFill>
            <a:prstDash val="sysDash"/>
            <a:miter lim="800000"/>
            <a:tailEnd type="arrow"/>
            <a:extLst>
              <a:ext uri="{C807C97D-BFC1-408E-A445-0C87EB9F89A2}">
                <ask:lineSketchStyleProps xmlns:ask="http://schemas.microsoft.com/office/drawing/2018/sketchyshapes" sd="1219033472">
                  <a:custGeom>
                    <a:avLst/>
                    <a:gdLst>
                      <a:gd name="connsiteX0" fmla="*/ 33904 w 5475039"/>
                      <a:gd name="connsiteY0" fmla="*/ 2524439 h 5988444"/>
                      <a:gd name="connsiteX1" fmla="*/ 1440607 w 5475039"/>
                      <a:gd name="connsiteY1" fmla="*/ 357340 h 5988444"/>
                      <a:gd name="connsiteX2" fmla="*/ 4103500 w 5475039"/>
                      <a:gd name="connsiteY2" fmla="*/ 399396 h 5988444"/>
                      <a:gd name="connsiteX3" fmla="*/ 3802984 w 5475039"/>
                      <a:gd name="connsiteY3" fmla="*/ 970258 h 5988444"/>
                      <a:gd name="connsiteX4" fmla="*/ 3529788 w 5475039"/>
                      <a:gd name="connsiteY4" fmla="*/ 1489223 h 5988444"/>
                      <a:gd name="connsiteX5" fmla="*/ 3283912 w 5475039"/>
                      <a:gd name="connsiteY5" fmla="*/ 1956292 h 5988444"/>
                      <a:gd name="connsiteX6" fmla="*/ 3038036 w 5475039"/>
                      <a:gd name="connsiteY6" fmla="*/ 2423360 h 5988444"/>
                      <a:gd name="connsiteX7" fmla="*/ 2737520 w 5475039"/>
                      <a:gd name="connsiteY7" fmla="*/ 2994222 h 5988444"/>
                      <a:gd name="connsiteX8" fmla="*/ 2196797 w 5475039"/>
                      <a:gd name="connsiteY8" fmla="*/ 2900265 h 5988444"/>
                      <a:gd name="connsiteX9" fmla="*/ 1737182 w 5475039"/>
                      <a:gd name="connsiteY9" fmla="*/ 2820402 h 5988444"/>
                      <a:gd name="connsiteX10" fmla="*/ 1196459 w 5475039"/>
                      <a:gd name="connsiteY10" fmla="*/ 2726446 h 5988444"/>
                      <a:gd name="connsiteX11" fmla="*/ 655736 w 5475039"/>
                      <a:gd name="connsiteY11" fmla="*/ 2632489 h 5988444"/>
                      <a:gd name="connsiteX12" fmla="*/ 33904 w 5475039"/>
                      <a:gd name="connsiteY12" fmla="*/ 2524439 h 5988444"/>
                      <a:gd name="connsiteX0" fmla="*/ 33904 w 5475039"/>
                      <a:gd name="connsiteY0" fmla="*/ 2524439 h 5988444"/>
                      <a:gd name="connsiteX1" fmla="*/ 1440607 w 5475039"/>
                      <a:gd name="connsiteY1" fmla="*/ 357340 h 5988444"/>
                      <a:gd name="connsiteX2" fmla="*/ 4103500 w 5475039"/>
                      <a:gd name="connsiteY2" fmla="*/ 399396 h 5988444"/>
                    </a:gdLst>
                    <a:ahLst/>
                    <a:cxnLst>
                      <a:cxn ang="0">
                        <a:pos x="connsiteX0" y="connsiteY0"/>
                      </a:cxn>
                      <a:cxn ang="0">
                        <a:pos x="connsiteX1" y="connsiteY1"/>
                      </a:cxn>
                      <a:cxn ang="0">
                        <a:pos x="connsiteX2" y="connsiteY2"/>
                      </a:cxn>
                    </a:cxnLst>
                    <a:rect l="l" t="t" r="r" b="b"/>
                    <a:pathLst>
                      <a:path w="5475039" h="5988444" stroke="0" extrusionOk="0">
                        <a:moveTo>
                          <a:pt x="33904" y="2524439"/>
                        </a:moveTo>
                        <a:cubicBezTo>
                          <a:pt x="98762" y="1558884"/>
                          <a:pt x="452865" y="888377"/>
                          <a:pt x="1440607" y="357340"/>
                        </a:cubicBezTo>
                        <a:cubicBezTo>
                          <a:pt x="2527170" y="-80589"/>
                          <a:pt x="3228371" y="-116037"/>
                          <a:pt x="4103500" y="399396"/>
                        </a:cubicBezTo>
                        <a:cubicBezTo>
                          <a:pt x="4063060" y="531251"/>
                          <a:pt x="3869318" y="823401"/>
                          <a:pt x="3802984" y="970258"/>
                        </a:cubicBezTo>
                        <a:cubicBezTo>
                          <a:pt x="3736650" y="1117115"/>
                          <a:pt x="3597427" y="1242845"/>
                          <a:pt x="3529788" y="1489223"/>
                        </a:cubicBezTo>
                        <a:cubicBezTo>
                          <a:pt x="3462149" y="1735601"/>
                          <a:pt x="3339393" y="1731259"/>
                          <a:pt x="3283912" y="1956292"/>
                        </a:cubicBezTo>
                        <a:cubicBezTo>
                          <a:pt x="3228430" y="2181325"/>
                          <a:pt x="3097611" y="2217457"/>
                          <a:pt x="3038036" y="2423360"/>
                        </a:cubicBezTo>
                        <a:cubicBezTo>
                          <a:pt x="2978461" y="2629263"/>
                          <a:pt x="2851848" y="2704757"/>
                          <a:pt x="2737520" y="2994222"/>
                        </a:cubicBezTo>
                        <a:cubicBezTo>
                          <a:pt x="2462630" y="3001989"/>
                          <a:pt x="2399099" y="2899863"/>
                          <a:pt x="2196797" y="2900265"/>
                        </a:cubicBezTo>
                        <a:cubicBezTo>
                          <a:pt x="1994495" y="2900667"/>
                          <a:pt x="1946065" y="2815699"/>
                          <a:pt x="1737182" y="2820402"/>
                        </a:cubicBezTo>
                        <a:cubicBezTo>
                          <a:pt x="1528299" y="2825106"/>
                          <a:pt x="1446254" y="2763692"/>
                          <a:pt x="1196459" y="2726446"/>
                        </a:cubicBezTo>
                        <a:cubicBezTo>
                          <a:pt x="946664" y="2689200"/>
                          <a:pt x="838904" y="2662774"/>
                          <a:pt x="655736" y="2632489"/>
                        </a:cubicBezTo>
                        <a:cubicBezTo>
                          <a:pt x="472568" y="2602205"/>
                          <a:pt x="174747" y="2491291"/>
                          <a:pt x="33904" y="2524439"/>
                        </a:cubicBezTo>
                        <a:close/>
                      </a:path>
                      <a:path w="5475039" h="5988444" fill="none" extrusionOk="0">
                        <a:moveTo>
                          <a:pt x="33904" y="2524439"/>
                        </a:moveTo>
                        <a:cubicBezTo>
                          <a:pt x="266879" y="1722744"/>
                          <a:pt x="833193" y="673116"/>
                          <a:pt x="1440607" y="357340"/>
                        </a:cubicBezTo>
                        <a:cubicBezTo>
                          <a:pt x="2293499" y="-220332"/>
                          <a:pt x="3015896" y="-73999"/>
                          <a:pt x="4103500" y="399396"/>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endParaRPr>
          </a:p>
        </p:txBody>
      </p:sp>
      <p:sp>
        <p:nvSpPr>
          <p:cNvPr id="49" name="Rechteck 48">
            <a:extLst>
              <a:ext uri="{FF2B5EF4-FFF2-40B4-BE49-F238E27FC236}">
                <a16:creationId xmlns:a16="http://schemas.microsoft.com/office/drawing/2014/main" id="{04C8F93C-9B09-544A-A79B-CA63CFBD7D36}"/>
              </a:ext>
            </a:extLst>
          </p:cNvPr>
          <p:cNvSpPr/>
          <p:nvPr/>
        </p:nvSpPr>
        <p:spPr>
          <a:xfrm>
            <a:off x="2586025" y="3045139"/>
            <a:ext cx="1244715"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3</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SICH SELBST FÜHREN</a:t>
            </a:r>
            <a:endParaRPr lang="de-DE" sz="1200" b="1" i="1" dirty="0"/>
          </a:p>
        </p:txBody>
      </p:sp>
      <p:pic>
        <p:nvPicPr>
          <p:cNvPr id="50" name="Grafik 49">
            <a:extLst>
              <a:ext uri="{FF2B5EF4-FFF2-40B4-BE49-F238E27FC236}">
                <a16:creationId xmlns:a16="http://schemas.microsoft.com/office/drawing/2014/main" id="{7C3476CE-CEF0-5D46-95EA-F20930561BB8}"/>
              </a:ext>
            </a:extLst>
          </p:cNvPr>
          <p:cNvPicPr>
            <a:picLocks noChangeAspect="1"/>
          </p:cNvPicPr>
          <p:nvPr/>
        </p:nvPicPr>
        <p:blipFill rotWithShape="1">
          <a:blip r:embed="rId14">
            <a:extLst>
              <a:ext uri="{28A0092B-C50C-407E-A947-70E740481C1C}">
                <a14:useLocalDpi xmlns:a14="http://schemas.microsoft.com/office/drawing/2010/main" val="0"/>
              </a:ext>
            </a:extLst>
          </a:blip>
          <a:srcRect t="-1266" r="16215" b="321"/>
          <a:stretch/>
        </p:blipFill>
        <p:spPr>
          <a:xfrm>
            <a:off x="2339861" y="3540871"/>
            <a:ext cx="1040508" cy="882811"/>
          </a:xfrm>
          <a:prstGeom prst="rect">
            <a:avLst/>
          </a:prstGeom>
        </p:spPr>
      </p:pic>
      <p:sp>
        <p:nvSpPr>
          <p:cNvPr id="93" name="Rechteck 92">
            <a:extLst>
              <a:ext uri="{FF2B5EF4-FFF2-40B4-BE49-F238E27FC236}">
                <a16:creationId xmlns:a16="http://schemas.microsoft.com/office/drawing/2014/main" id="{BC6287C8-3B17-8647-BC15-1AF5A4FC8D7C}"/>
              </a:ext>
            </a:extLst>
          </p:cNvPr>
          <p:cNvSpPr/>
          <p:nvPr/>
        </p:nvSpPr>
        <p:spPr>
          <a:xfrm>
            <a:off x="2602523" y="2856166"/>
            <a:ext cx="1874858" cy="425758"/>
          </a:xfrm>
          <a:prstGeom prst="rect">
            <a:avLst/>
          </a:prstGeom>
        </p:spPr>
        <p:txBody>
          <a:bodyPr wrap="square">
            <a:spAutoFit/>
          </a:bodyPr>
          <a:lstStyle/>
          <a:p>
            <a:pPr>
              <a:lnSpc>
                <a:spcPts val="1340"/>
              </a:lnSpc>
            </a:pPr>
            <a:r>
              <a:rPr lang="de-DE" sz="1200" b="1" spc="100" dirty="0">
                <a:solidFill>
                  <a:srgbClr val="FF0000"/>
                </a:solidFill>
                <a:latin typeface="Calibri" panose="020F0502020204030204" pitchFamily="34" charset="0"/>
                <a:cs typeface="Calibri" panose="020F0502020204030204" pitchFamily="34" charset="0"/>
                <a:sym typeface="Klavika Light"/>
              </a:rPr>
              <a:t>LEBENS</a:t>
            </a:r>
            <a:r>
              <a:rPr lang="de-DE" sz="1200" b="1" i="1" spc="100" dirty="0">
                <a:solidFill>
                  <a:srgbClr val="FF0000"/>
                </a:solidFill>
                <a:latin typeface="Calibri" panose="020F0502020204030204" pitchFamily="34" charset="0"/>
                <a:cs typeface="Calibri" panose="020F0502020204030204" pitchFamily="34" charset="0"/>
                <a:sym typeface="Klavika Light"/>
              </a:rPr>
              <a:t>ENERGIE</a:t>
            </a:r>
            <a:endParaRPr lang="de-DE" sz="1200" b="1" i="1" dirty="0">
              <a:solidFill>
                <a:srgbClr val="FF0000"/>
              </a:solidFill>
              <a:latin typeface="Calibri" panose="020F0502020204030204" pitchFamily="34" charset="0"/>
              <a:cs typeface="Calibri" panose="020F0502020204030204" pitchFamily="34" charset="0"/>
            </a:endParaRPr>
          </a:p>
          <a:p>
            <a:pPr>
              <a:lnSpc>
                <a:spcPts val="1340"/>
              </a:lnSpc>
            </a:pPr>
            <a:endParaRPr lang="de-DE" sz="1200" b="1" i="1" dirty="0"/>
          </a:p>
        </p:txBody>
      </p:sp>
      <p:sp>
        <p:nvSpPr>
          <p:cNvPr id="40" name="Rechteck 39">
            <a:extLst>
              <a:ext uri="{FF2B5EF4-FFF2-40B4-BE49-F238E27FC236}">
                <a16:creationId xmlns:a16="http://schemas.microsoft.com/office/drawing/2014/main" id="{A09AE885-0E9A-6840-8F1D-379AB5D82AF4}"/>
              </a:ext>
            </a:extLst>
          </p:cNvPr>
          <p:cNvSpPr/>
          <p:nvPr/>
        </p:nvSpPr>
        <p:spPr>
          <a:xfrm>
            <a:off x="0" y="-220954"/>
            <a:ext cx="12192000" cy="6858000"/>
          </a:xfrm>
          <a:prstGeom prst="rect">
            <a:avLst/>
          </a:prstGeom>
          <a:gradFill>
            <a:gsLst>
              <a:gs pos="0">
                <a:srgbClr val="F3F7FB">
                  <a:alpha val="69906"/>
                </a:srgbClr>
              </a:gs>
              <a:gs pos="96000">
                <a:srgbClr val="D7E0E6">
                  <a:alpha val="64000"/>
                </a:srgb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Trebuchet MS"/>
              <a:ea typeface="Trebuchet MS"/>
              <a:cs typeface="Trebuchet MS"/>
              <a:sym typeface="Trebuchet MS"/>
            </a:endParaRPr>
          </a:p>
        </p:txBody>
      </p:sp>
      <p:sp>
        <p:nvSpPr>
          <p:cNvPr id="47" name="Rechteck 46">
            <a:extLst>
              <a:ext uri="{FF2B5EF4-FFF2-40B4-BE49-F238E27FC236}">
                <a16:creationId xmlns:a16="http://schemas.microsoft.com/office/drawing/2014/main" id="{68086AD1-8E0E-2C47-88D4-55D9D1F9FA4B}"/>
              </a:ext>
            </a:extLst>
          </p:cNvPr>
          <p:cNvSpPr/>
          <p:nvPr/>
        </p:nvSpPr>
        <p:spPr>
          <a:xfrm>
            <a:off x="899535" y="3732942"/>
            <a:ext cx="1582613" cy="592470"/>
          </a:xfrm>
          <a:prstGeom prst="rect">
            <a:avLst/>
          </a:prstGeom>
        </p:spPr>
        <p:txBody>
          <a:bodyPr wrap="square">
            <a:spAutoFit/>
          </a:bodyPr>
          <a:lstStyle/>
          <a:p>
            <a:pPr>
              <a:lnSpc>
                <a:spcPts val="1340"/>
              </a:lnSpc>
            </a:pPr>
            <a:r>
              <a:rPr lang="de-DE" sz="1200" i="1" dirty="0">
                <a:latin typeface="Calibri" panose="020F0502020204030204" pitchFamily="34" charset="0"/>
                <a:cs typeface="Calibri" panose="020F0502020204030204" pitchFamily="34" charset="0"/>
              </a:rPr>
              <a:t>MODUL 2</a:t>
            </a:r>
            <a:endParaRPr lang="de-DE" sz="1200" b="1" i="1" dirty="0">
              <a:latin typeface="Calibri" panose="020F0502020204030204" pitchFamily="34" charset="0"/>
              <a:cs typeface="Calibri" panose="020F0502020204030204" pitchFamily="34" charset="0"/>
            </a:endParaRPr>
          </a:p>
          <a:p>
            <a:pPr>
              <a:lnSpc>
                <a:spcPts val="1340"/>
              </a:lnSpc>
            </a:pPr>
            <a:r>
              <a:rPr lang="de-DE" sz="1200" b="1" i="1" dirty="0">
                <a:latin typeface="Calibri" panose="020F0502020204030204" pitchFamily="34" charset="0"/>
                <a:cs typeface="Calibri" panose="020F0502020204030204" pitchFamily="34" charset="0"/>
              </a:rPr>
              <a:t>JEDER DENKT ANDERS</a:t>
            </a:r>
            <a:endParaRPr lang="de-DE" sz="1200" b="1" i="1" dirty="0"/>
          </a:p>
        </p:txBody>
      </p:sp>
      <p:pic>
        <p:nvPicPr>
          <p:cNvPr id="48" name="Grafik 47">
            <a:extLst>
              <a:ext uri="{FF2B5EF4-FFF2-40B4-BE49-F238E27FC236}">
                <a16:creationId xmlns:a16="http://schemas.microsoft.com/office/drawing/2014/main" id="{323F5A8B-B90B-374D-B020-E62F1877F162}"/>
              </a:ext>
            </a:extLst>
          </p:cNvPr>
          <p:cNvPicPr>
            <a:picLocks noChangeAspect="1"/>
          </p:cNvPicPr>
          <p:nvPr/>
        </p:nvPicPr>
        <p:blipFill>
          <a:blip r:embed="rId15">
            <a:extLst>
              <a:ext uri="{28A0092B-C50C-407E-A947-70E740481C1C}">
                <a14:useLocalDpi xmlns:a14="http://schemas.microsoft.com/office/drawing/2010/main" val="0"/>
              </a:ext>
            </a:extLst>
          </a:blip>
          <a:srcRect t="6058" b="6058"/>
          <a:stretch/>
        </p:blipFill>
        <p:spPr>
          <a:xfrm>
            <a:off x="746731" y="4325412"/>
            <a:ext cx="1197632" cy="700524"/>
          </a:xfrm>
          <a:prstGeom prst="rect">
            <a:avLst/>
          </a:prstGeom>
        </p:spPr>
      </p:pic>
    </p:spTree>
    <p:extLst>
      <p:ext uri="{BB962C8B-B14F-4D97-AF65-F5344CB8AC3E}">
        <p14:creationId xmlns:p14="http://schemas.microsoft.com/office/powerpoint/2010/main" val="37496554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ject 3" descr="Object 3">
            <a:extLst>
              <a:ext uri="{FF2B5EF4-FFF2-40B4-BE49-F238E27FC236}">
                <a16:creationId xmlns:a16="http://schemas.microsoft.com/office/drawing/2014/main" id="{F6D0D566-8BC8-D143-8BC4-463623C6B9D9}"/>
              </a:ext>
            </a:extLst>
          </p:cNvPr>
          <p:cNvPicPr>
            <a:picLocks noChangeAspect="1"/>
          </p:cNvPicPr>
          <p:nvPr/>
        </p:nvPicPr>
        <p:blipFill>
          <a:blip r:embed="rId3"/>
          <a:stretch>
            <a:fillRect/>
          </a:stretch>
        </p:blipFill>
        <p:spPr>
          <a:xfrm>
            <a:off x="3449995" y="541168"/>
            <a:ext cx="5292009" cy="5341758"/>
          </a:xfrm>
          <a:prstGeom prst="rect">
            <a:avLst/>
          </a:prstGeom>
          <a:ln w="12700">
            <a:miter lim="400000"/>
          </a:ln>
        </p:spPr>
      </p:pic>
      <p:sp>
        <p:nvSpPr>
          <p:cNvPr id="8" name="Rectangle 43">
            <a:extLst>
              <a:ext uri="{FF2B5EF4-FFF2-40B4-BE49-F238E27FC236}">
                <a16:creationId xmlns:a16="http://schemas.microsoft.com/office/drawing/2014/main" id="{EE2CF434-A663-6B48-840E-B110C7382EB2}"/>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0" name="Picture 6" descr="Picture 6">
            <a:extLst>
              <a:ext uri="{FF2B5EF4-FFF2-40B4-BE49-F238E27FC236}">
                <a16:creationId xmlns:a16="http://schemas.microsoft.com/office/drawing/2014/main" id="{5ECF7852-7A46-A244-AB55-45AFFCDC6732}"/>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1" name="Parallelogramm 10">
            <a:extLst>
              <a:ext uri="{FF2B5EF4-FFF2-40B4-BE49-F238E27FC236}">
                <a16:creationId xmlns:a16="http://schemas.microsoft.com/office/drawing/2014/main" id="{9488883E-62FF-BF4A-ACF6-8819FE4C17AE}"/>
              </a:ext>
            </a:extLst>
          </p:cNvPr>
          <p:cNvSpPr/>
          <p:nvPr/>
        </p:nvSpPr>
        <p:spPr>
          <a:xfrm>
            <a:off x="319337" y="6381689"/>
            <a:ext cx="3528268"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2" name="Die 6P der Positionierung">
            <a:extLst>
              <a:ext uri="{FF2B5EF4-FFF2-40B4-BE49-F238E27FC236}">
                <a16:creationId xmlns:a16="http://schemas.microsoft.com/office/drawing/2014/main" id="{2C27216B-80A8-2F46-964B-4D8EEAC2E6B0}"/>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cs typeface="Calibri" panose="020F0502020204030204" pitchFamily="34" charset="0"/>
                <a:sym typeface="Klavika Light"/>
              </a:rPr>
              <a:t>Unsere 4 </a:t>
            </a:r>
            <a:r>
              <a:rPr lang="de-DE" sz="2000" i="1" dirty="0" err="1">
                <a:solidFill>
                  <a:schemeClr val="bg1"/>
                </a:solidFill>
                <a:latin typeface="Calibri" panose="020F0502020204030204" pitchFamily="34" charset="0"/>
                <a:cs typeface="Calibri" panose="020F0502020204030204" pitchFamily="34" charset="0"/>
                <a:sym typeface="Klavika Light"/>
              </a:rPr>
              <a:t>unterschilchen</a:t>
            </a:r>
            <a:r>
              <a:rPr lang="de-DE" sz="2000" i="1" dirty="0">
                <a:solidFill>
                  <a:schemeClr val="bg1"/>
                </a:solidFill>
                <a:latin typeface="Calibri" panose="020F0502020204030204" pitchFamily="34" charset="0"/>
                <a:cs typeface="Calibri" panose="020F0502020204030204" pitchFamily="34" charset="0"/>
                <a:sym typeface="Klavika Light"/>
              </a:rPr>
              <a:t> Ichs</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 name="Picture 4" descr="Picture 4"/>
          <p:cNvPicPr>
            <a:picLocks noChangeAspect="1"/>
          </p:cNvPicPr>
          <p:nvPr/>
        </p:nvPicPr>
        <p:blipFill>
          <a:blip r:embed="rId3"/>
          <a:stretch>
            <a:fillRect/>
          </a:stretch>
        </p:blipFill>
        <p:spPr>
          <a:xfrm>
            <a:off x="3682851" y="483994"/>
            <a:ext cx="4184651" cy="1288379"/>
          </a:xfrm>
          <a:prstGeom prst="rect">
            <a:avLst/>
          </a:prstGeom>
          <a:ln w="12700">
            <a:miter lim="400000"/>
          </a:ln>
        </p:spPr>
      </p:pic>
      <p:pic>
        <p:nvPicPr>
          <p:cNvPr id="1833" name="Picture 5" descr="Picture 5"/>
          <p:cNvPicPr>
            <a:picLocks noChangeAspect="1"/>
          </p:cNvPicPr>
          <p:nvPr/>
        </p:nvPicPr>
        <p:blipFill>
          <a:blip r:embed="rId4"/>
          <a:stretch>
            <a:fillRect/>
          </a:stretch>
        </p:blipFill>
        <p:spPr>
          <a:xfrm>
            <a:off x="3216326" y="1835041"/>
            <a:ext cx="5470719" cy="4054987"/>
          </a:xfrm>
          <a:prstGeom prst="rect">
            <a:avLst/>
          </a:prstGeom>
          <a:ln w="12700">
            <a:miter lim="400000"/>
          </a:ln>
        </p:spPr>
      </p:pic>
      <p:sp>
        <p:nvSpPr>
          <p:cNvPr id="1834" name="Rectangle 6"/>
          <p:cNvSpPr txBox="1"/>
          <p:nvPr/>
        </p:nvSpPr>
        <p:spPr>
          <a:xfrm>
            <a:off x="2501913" y="8559818"/>
            <a:ext cx="7313085" cy="2326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705" tIns="54705" rIns="54705" bIns="54705">
            <a:spAutoFit/>
          </a:bodyPr>
          <a:lstStyle/>
          <a:p>
            <a:pPr algn="ctr" defTabSz="1219200">
              <a:defRPr sz="900">
                <a:solidFill>
                  <a:srgbClr val="414042"/>
                </a:solidFill>
                <a:latin typeface="Arial"/>
                <a:ea typeface="Arial"/>
                <a:cs typeface="Arial"/>
                <a:sym typeface="Arial"/>
              </a:defRPr>
            </a:pPr>
            <a:r>
              <a:t>The four-color, four-quadrant graphic and Whole Brain</a:t>
            </a:r>
            <a:r>
              <a:rPr baseline="30444"/>
              <a:t>®</a:t>
            </a:r>
            <a:r>
              <a:t> are registered trademarks of Herrmann Global, LLC. </a:t>
            </a:r>
          </a:p>
        </p:txBody>
      </p:sp>
      <p:sp>
        <p:nvSpPr>
          <p:cNvPr id="9" name="Rectangle 43">
            <a:extLst>
              <a:ext uri="{FF2B5EF4-FFF2-40B4-BE49-F238E27FC236}">
                <a16:creationId xmlns:a16="http://schemas.microsoft.com/office/drawing/2014/main" id="{BCFE8BBF-F8C3-6446-8693-D5FFED7377FC}"/>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0" name="Picture 6" descr="Picture 6">
            <a:extLst>
              <a:ext uri="{FF2B5EF4-FFF2-40B4-BE49-F238E27FC236}">
                <a16:creationId xmlns:a16="http://schemas.microsoft.com/office/drawing/2014/main" id="{EF594D67-660C-C94B-9EBD-A7303946B5BE}"/>
              </a:ext>
            </a:extLst>
          </p:cNvPr>
          <p:cNvPicPr>
            <a:picLocks noChangeAspect="1"/>
          </p:cNvPicPr>
          <p:nvPr/>
        </p:nvPicPr>
        <p:blipFill>
          <a:blip r:embed="rId5"/>
          <a:stretch>
            <a:fillRect/>
          </a:stretch>
        </p:blipFill>
        <p:spPr>
          <a:xfrm>
            <a:off x="10986361" y="169334"/>
            <a:ext cx="958850" cy="958850"/>
          </a:xfrm>
          <a:prstGeom prst="rect">
            <a:avLst/>
          </a:prstGeom>
          <a:ln w="12700">
            <a:miter lim="400000"/>
          </a:ln>
        </p:spPr>
      </p:pic>
      <p:sp>
        <p:nvSpPr>
          <p:cNvPr id="11" name="Parallelogramm 10">
            <a:extLst>
              <a:ext uri="{FF2B5EF4-FFF2-40B4-BE49-F238E27FC236}">
                <a16:creationId xmlns:a16="http://schemas.microsoft.com/office/drawing/2014/main" id="{698A0DDE-7EFD-7448-9852-50B9BF976EA1}"/>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2" name="Die 6P der Positionierung">
            <a:extLst>
              <a:ext uri="{FF2B5EF4-FFF2-40B4-BE49-F238E27FC236}">
                <a16:creationId xmlns:a16="http://schemas.microsoft.com/office/drawing/2014/main" id="{79588392-370A-6D43-B512-FAECB2D80458}"/>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HBDI</a:t>
            </a:r>
            <a:r>
              <a:rPr lang="de-DE" sz="2000" baseline="30444" dirty="0">
                <a:solidFill>
                  <a:schemeClr val="bg1"/>
                </a:solidFill>
                <a:latin typeface="Calibri" panose="020F0502020204030204" pitchFamily="34" charset="0"/>
                <a:cs typeface="Calibri" panose="020F0502020204030204" pitchFamily="34" charset="0"/>
              </a:rPr>
              <a:t>®</a:t>
            </a:r>
            <a:r>
              <a:rPr lang="de-DE" sz="2000" dirty="0">
                <a:solidFill>
                  <a:schemeClr val="bg1"/>
                </a:solidFill>
                <a:latin typeface="Calibri" panose="020F0502020204030204" pitchFamily="34" charset="0"/>
                <a:cs typeface="Calibri" panose="020F0502020204030204" pitchFamily="34" charset="0"/>
              </a:rPr>
              <a:t>-Profil: Grafik</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2" descr="Bild 2">
            <a:extLst>
              <a:ext uri="{FF2B5EF4-FFF2-40B4-BE49-F238E27FC236}">
                <a16:creationId xmlns:a16="http://schemas.microsoft.com/office/drawing/2014/main" id="{F53A4766-D596-CB4C-BD0F-05EB8DA40717}"/>
              </a:ext>
            </a:extLst>
          </p:cNvPr>
          <p:cNvPicPr>
            <a:picLocks noChangeAspect="1"/>
          </p:cNvPicPr>
          <p:nvPr/>
        </p:nvPicPr>
        <p:blipFill>
          <a:blip r:embed="rId3"/>
          <a:stretch>
            <a:fillRect/>
          </a:stretch>
        </p:blipFill>
        <p:spPr>
          <a:xfrm>
            <a:off x="4102112" y="440280"/>
            <a:ext cx="3987776" cy="5643079"/>
          </a:xfrm>
          <a:prstGeom prst="rect">
            <a:avLst/>
          </a:prstGeom>
          <a:ln w="12700">
            <a:miter lim="400000"/>
          </a:ln>
        </p:spPr>
      </p:pic>
      <p:sp>
        <p:nvSpPr>
          <p:cNvPr id="8" name="Rectangle 43">
            <a:extLst>
              <a:ext uri="{FF2B5EF4-FFF2-40B4-BE49-F238E27FC236}">
                <a16:creationId xmlns:a16="http://schemas.microsoft.com/office/drawing/2014/main" id="{F37325CB-9276-0544-924B-44B2D1A43A57}"/>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9" name="Picture 6" descr="Picture 6">
            <a:extLst>
              <a:ext uri="{FF2B5EF4-FFF2-40B4-BE49-F238E27FC236}">
                <a16:creationId xmlns:a16="http://schemas.microsoft.com/office/drawing/2014/main" id="{0B43EC17-5FED-6741-A2D7-2883C4141B30}"/>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0" name="Parallelogramm 9">
            <a:extLst>
              <a:ext uri="{FF2B5EF4-FFF2-40B4-BE49-F238E27FC236}">
                <a16:creationId xmlns:a16="http://schemas.microsoft.com/office/drawing/2014/main" id="{1B8B73BA-4AAE-F94C-91B5-F8114B58980C}"/>
              </a:ext>
            </a:extLst>
          </p:cNvPr>
          <p:cNvSpPr/>
          <p:nvPr/>
        </p:nvSpPr>
        <p:spPr>
          <a:xfrm>
            <a:off x="319336" y="6381689"/>
            <a:ext cx="310075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1" name="Die 6P der Positionierung">
            <a:extLst>
              <a:ext uri="{FF2B5EF4-FFF2-40B4-BE49-F238E27FC236}">
                <a16:creationId xmlns:a16="http://schemas.microsoft.com/office/drawing/2014/main" id="{6E61DAA0-15C6-FC4F-BD80-77DF4E857247}"/>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HBDI</a:t>
            </a:r>
            <a:r>
              <a:rPr lang="de-DE" sz="2000" baseline="30444" dirty="0">
                <a:solidFill>
                  <a:schemeClr val="bg1"/>
                </a:solidFill>
                <a:latin typeface="Calibri" panose="020F0502020204030204" pitchFamily="34" charset="0"/>
                <a:cs typeface="Calibri" panose="020F0502020204030204" pitchFamily="34" charset="0"/>
              </a:rPr>
              <a:t>®</a:t>
            </a:r>
            <a:r>
              <a:rPr lang="de-DE" sz="2000" dirty="0">
                <a:solidFill>
                  <a:schemeClr val="bg1"/>
                </a:solidFill>
                <a:latin typeface="Calibri" panose="020F0502020204030204" pitchFamily="34" charset="0"/>
                <a:cs typeface="Calibri" panose="020F0502020204030204" pitchFamily="34" charset="0"/>
              </a:rPr>
              <a:t>-Profil: Datenblatt</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8" name="Picture 2"/>
          <p:cNvGrpSpPr/>
          <p:nvPr/>
        </p:nvGrpSpPr>
        <p:grpSpPr>
          <a:xfrm>
            <a:off x="4207928" y="648759"/>
            <a:ext cx="3776143" cy="5340970"/>
            <a:chOff x="0" y="0"/>
            <a:chExt cx="6197600" cy="8765872"/>
          </a:xfrm>
        </p:grpSpPr>
        <p:sp>
          <p:nvSpPr>
            <p:cNvPr id="1846" name="Rechteck"/>
            <p:cNvSpPr/>
            <p:nvPr/>
          </p:nvSpPr>
          <p:spPr>
            <a:xfrm>
              <a:off x="0" y="0"/>
              <a:ext cx="6197600" cy="8765873"/>
            </a:xfrm>
            <a:prstGeom prst="rect">
              <a:avLst/>
            </a:prstGeom>
            <a:solidFill>
              <a:srgbClr val="EDEDED"/>
            </a:solidFill>
            <a:ln w="12700" cap="flat">
              <a:noFill/>
              <a:miter lim="400000"/>
            </a:ln>
            <a:effectLst/>
          </p:spPr>
          <p:txBody>
            <a:bodyPr wrap="square" lIns="60959" tIns="60959" rIns="60959" bIns="60959" numCol="1" anchor="ctr">
              <a:noAutofit/>
            </a:bodyPr>
            <a:lstStyle/>
            <a:p>
              <a:pPr defTabSz="1219200">
                <a:defRPr sz="2400">
                  <a:latin typeface="+mn-lt"/>
                  <a:ea typeface="+mn-ea"/>
                  <a:cs typeface="+mn-cs"/>
                  <a:sym typeface="Calibri"/>
                </a:defRPr>
              </a:pPr>
              <a:endParaRPr/>
            </a:p>
          </p:txBody>
        </p:sp>
        <p:pic>
          <p:nvPicPr>
            <p:cNvPr id="1847" name="image24.png" descr="image24.png"/>
            <p:cNvPicPr>
              <a:picLocks noChangeAspect="1"/>
            </p:cNvPicPr>
            <p:nvPr/>
          </p:nvPicPr>
          <p:blipFill>
            <a:blip r:embed="rId3"/>
            <a:stretch>
              <a:fillRect/>
            </a:stretch>
          </p:blipFill>
          <p:spPr>
            <a:xfrm>
              <a:off x="0" y="0"/>
              <a:ext cx="6197600" cy="8765873"/>
            </a:xfrm>
            <a:prstGeom prst="rect">
              <a:avLst/>
            </a:prstGeom>
            <a:ln w="127000" cap="sq">
              <a:solidFill>
                <a:srgbClr val="FDFDFD"/>
              </a:solidFill>
              <a:prstDash val="solid"/>
              <a:miter lim="800000"/>
            </a:ln>
            <a:effectLst>
              <a:outerShdw blurRad="76200" dist="38100" dir="7560000" rotWithShape="0">
                <a:srgbClr val="000000">
                  <a:alpha val="20000"/>
                </a:srgbClr>
              </a:outerShdw>
            </a:effectLst>
          </p:spPr>
        </p:pic>
      </p:grpSp>
      <p:sp>
        <p:nvSpPr>
          <p:cNvPr id="9" name="Rectangle 43">
            <a:extLst>
              <a:ext uri="{FF2B5EF4-FFF2-40B4-BE49-F238E27FC236}">
                <a16:creationId xmlns:a16="http://schemas.microsoft.com/office/drawing/2014/main" id="{E01807F2-9E6E-2141-B23B-49C249916582}"/>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0" name="Picture 6" descr="Picture 6">
            <a:extLst>
              <a:ext uri="{FF2B5EF4-FFF2-40B4-BE49-F238E27FC236}">
                <a16:creationId xmlns:a16="http://schemas.microsoft.com/office/drawing/2014/main" id="{9E4818BB-0044-FC4E-BB55-6ECA1B45554E}"/>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1" name="Parallelogramm 10">
            <a:extLst>
              <a:ext uri="{FF2B5EF4-FFF2-40B4-BE49-F238E27FC236}">
                <a16:creationId xmlns:a16="http://schemas.microsoft.com/office/drawing/2014/main" id="{39040932-0827-5248-810D-1400AE1D0CA6}"/>
              </a:ext>
            </a:extLst>
          </p:cNvPr>
          <p:cNvSpPr/>
          <p:nvPr/>
        </p:nvSpPr>
        <p:spPr>
          <a:xfrm>
            <a:off x="319337" y="6381689"/>
            <a:ext cx="3088881"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2" name="Die 6P der Positionierung">
            <a:extLst>
              <a:ext uri="{FF2B5EF4-FFF2-40B4-BE49-F238E27FC236}">
                <a16:creationId xmlns:a16="http://schemas.microsoft.com/office/drawing/2014/main" id="{DD20AFBC-4667-554F-BDFC-502F60F22282}"/>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Die HBDI</a:t>
            </a:r>
            <a:r>
              <a:rPr lang="de-DE" sz="2000" baseline="30444" dirty="0">
                <a:solidFill>
                  <a:schemeClr val="bg1"/>
                </a:solidFill>
                <a:latin typeface="Calibri" panose="020F0502020204030204" pitchFamily="34" charset="0"/>
                <a:cs typeface="Calibri" panose="020F0502020204030204" pitchFamily="34" charset="0"/>
              </a:rPr>
              <a:t>®</a:t>
            </a:r>
            <a:r>
              <a:rPr lang="de-DE" sz="2000" dirty="0">
                <a:solidFill>
                  <a:schemeClr val="bg1"/>
                </a:solidFill>
                <a:latin typeface="Calibri" panose="020F0502020204030204" pitchFamily="34" charset="0"/>
                <a:cs typeface="Calibri" panose="020F0502020204030204" pitchFamily="34" charset="0"/>
              </a:rPr>
              <a:t>- Broschüre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2" name="Picture 9" descr="Picture 9"/>
          <p:cNvPicPr>
            <a:picLocks noChangeAspect="1"/>
          </p:cNvPicPr>
          <p:nvPr/>
        </p:nvPicPr>
        <p:blipFill>
          <a:blip r:embed="rId3"/>
          <a:stretch>
            <a:fillRect/>
          </a:stretch>
        </p:blipFill>
        <p:spPr>
          <a:xfrm>
            <a:off x="1610091" y="946952"/>
            <a:ext cx="8971818" cy="4964096"/>
          </a:xfrm>
          <a:prstGeom prst="rect">
            <a:avLst/>
          </a:prstGeom>
          <a:ln w="12700">
            <a:miter lim="400000"/>
          </a:ln>
        </p:spPr>
      </p:pic>
      <p:sp>
        <p:nvSpPr>
          <p:cNvPr id="6" name="Rectangle 43">
            <a:extLst>
              <a:ext uri="{FF2B5EF4-FFF2-40B4-BE49-F238E27FC236}">
                <a16:creationId xmlns:a16="http://schemas.microsoft.com/office/drawing/2014/main" id="{20C509F4-5436-1740-B655-7DFA9569F3B7}"/>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7" name="Picture 6" descr="Picture 6">
            <a:extLst>
              <a:ext uri="{FF2B5EF4-FFF2-40B4-BE49-F238E27FC236}">
                <a16:creationId xmlns:a16="http://schemas.microsoft.com/office/drawing/2014/main" id="{2CF54D25-2C98-7243-97CB-644606EB6854}"/>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8" name="Parallelogramm 7">
            <a:extLst>
              <a:ext uri="{FF2B5EF4-FFF2-40B4-BE49-F238E27FC236}">
                <a16:creationId xmlns:a16="http://schemas.microsoft.com/office/drawing/2014/main" id="{57E3DF92-C361-DE4F-B3B0-09216ED7C132}"/>
              </a:ext>
            </a:extLst>
          </p:cNvPr>
          <p:cNvSpPr/>
          <p:nvPr/>
        </p:nvSpPr>
        <p:spPr>
          <a:xfrm>
            <a:off x="319337" y="6381689"/>
            <a:ext cx="3346248"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9" name="Die 6P der Positionierung">
            <a:extLst>
              <a:ext uri="{FF2B5EF4-FFF2-40B4-BE49-F238E27FC236}">
                <a16:creationId xmlns:a16="http://schemas.microsoft.com/office/drawing/2014/main" id="{D91CFCD5-AEA3-0245-A22B-D07377BFD4F5}"/>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de-DE" sz="2000" dirty="0">
                <a:solidFill>
                  <a:schemeClr val="bg1"/>
                </a:solidFill>
                <a:latin typeface="Calibri" panose="020F0502020204030204" pitchFamily="34" charset="0"/>
                <a:cs typeface="Calibri" panose="020F0502020204030204" pitchFamily="34" charset="0"/>
              </a:rPr>
              <a:t>Häufigkeit von Profiltypen</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7" name="Rectangle 4"/>
          <p:cNvSpPr/>
          <p:nvPr/>
        </p:nvSpPr>
        <p:spPr>
          <a:xfrm>
            <a:off x="2043238" y="963561"/>
            <a:ext cx="4013222" cy="2347174"/>
          </a:xfrm>
          <a:prstGeom prst="rect">
            <a:avLst/>
          </a:prstGeom>
          <a:ln w="76200">
            <a:solidFill>
              <a:srgbClr val="00ADEE"/>
            </a:solidFill>
          </a:ln>
        </p:spPr>
        <p:txBody>
          <a:bodyPr lIns="60959" tIns="60959" rIns="60959" bIns="60959" anchor="ctr"/>
          <a:lstStyle/>
          <a:p>
            <a:pPr algn="ctr" defTabSz="1219200">
              <a:defRPr sz="2400">
                <a:solidFill>
                  <a:srgbClr val="FFFFFF"/>
                </a:solidFill>
                <a:latin typeface="Arial Black"/>
                <a:ea typeface="Arial Black"/>
                <a:cs typeface="Arial Black"/>
                <a:sym typeface="Arial Black"/>
              </a:defRPr>
            </a:pPr>
            <a:endParaRPr/>
          </a:p>
        </p:txBody>
      </p:sp>
      <p:sp>
        <p:nvSpPr>
          <p:cNvPr id="1858" name="Rectangle 7"/>
          <p:cNvSpPr/>
          <p:nvPr/>
        </p:nvSpPr>
        <p:spPr>
          <a:xfrm>
            <a:off x="2064142" y="3518345"/>
            <a:ext cx="3992320" cy="2345645"/>
          </a:xfrm>
          <a:prstGeom prst="rect">
            <a:avLst/>
          </a:prstGeom>
          <a:ln w="76200">
            <a:solidFill>
              <a:srgbClr val="00B04C"/>
            </a:solidFill>
          </a:ln>
        </p:spPr>
        <p:txBody>
          <a:bodyPr lIns="60959" tIns="60959" rIns="60959" bIns="60959" anchor="ctr"/>
          <a:lstStyle/>
          <a:p>
            <a:pPr algn="ctr" defTabSz="1219200">
              <a:defRPr sz="2400">
                <a:solidFill>
                  <a:srgbClr val="FFFFFF"/>
                </a:solidFill>
                <a:latin typeface="Arial Black"/>
                <a:ea typeface="Arial Black"/>
                <a:cs typeface="Arial Black"/>
                <a:sym typeface="Arial Black"/>
              </a:defRPr>
            </a:pPr>
            <a:endParaRPr/>
          </a:p>
        </p:txBody>
      </p:sp>
      <p:sp>
        <p:nvSpPr>
          <p:cNvPr id="1859" name="Rectangle 8"/>
          <p:cNvSpPr/>
          <p:nvPr/>
        </p:nvSpPr>
        <p:spPr>
          <a:xfrm>
            <a:off x="6303025" y="963561"/>
            <a:ext cx="4013221" cy="2347174"/>
          </a:xfrm>
          <a:prstGeom prst="rect">
            <a:avLst/>
          </a:prstGeom>
          <a:ln w="76200">
            <a:solidFill>
              <a:srgbClr val="FFF100"/>
            </a:solidFill>
          </a:ln>
        </p:spPr>
        <p:txBody>
          <a:bodyPr lIns="60959" tIns="60959" rIns="60959" bIns="60959" anchor="ctr"/>
          <a:lstStyle/>
          <a:p>
            <a:pPr algn="ctr" defTabSz="1219200">
              <a:defRPr sz="2400">
                <a:solidFill>
                  <a:srgbClr val="FFFFFF"/>
                </a:solidFill>
                <a:latin typeface="Arial Black"/>
                <a:ea typeface="Arial Black"/>
                <a:cs typeface="Arial Black"/>
                <a:sym typeface="Arial Black"/>
              </a:defRPr>
            </a:pPr>
            <a:endParaRPr/>
          </a:p>
        </p:txBody>
      </p:sp>
      <p:sp>
        <p:nvSpPr>
          <p:cNvPr id="1860" name="Rectangle 9"/>
          <p:cNvSpPr/>
          <p:nvPr/>
        </p:nvSpPr>
        <p:spPr>
          <a:xfrm>
            <a:off x="6303025" y="3516818"/>
            <a:ext cx="4013221" cy="2347174"/>
          </a:xfrm>
          <a:prstGeom prst="rect">
            <a:avLst/>
          </a:prstGeom>
          <a:ln w="76200">
            <a:solidFill>
              <a:srgbClr val="ED1C24"/>
            </a:solidFill>
          </a:ln>
        </p:spPr>
        <p:txBody>
          <a:bodyPr lIns="60959" tIns="60959" rIns="60959" bIns="60959" anchor="ctr"/>
          <a:lstStyle/>
          <a:p>
            <a:pPr algn="ctr" defTabSz="1219200">
              <a:defRPr sz="2400">
                <a:solidFill>
                  <a:srgbClr val="FFFFFF"/>
                </a:solidFill>
                <a:latin typeface="Arial Black"/>
                <a:ea typeface="Arial Black"/>
                <a:cs typeface="Arial Black"/>
                <a:sym typeface="Arial Black"/>
              </a:defRPr>
            </a:pPr>
            <a:endParaRPr/>
          </a:p>
        </p:txBody>
      </p:sp>
      <p:sp>
        <p:nvSpPr>
          <p:cNvPr id="1861" name="TextBox 9"/>
          <p:cNvSpPr txBox="1"/>
          <p:nvPr/>
        </p:nvSpPr>
        <p:spPr>
          <a:xfrm>
            <a:off x="2108502" y="963575"/>
            <a:ext cx="530022" cy="445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lvl1pPr defTabSz="1219200">
              <a:defRPr sz="3200" b="1">
                <a:solidFill>
                  <a:srgbClr val="00ADEE"/>
                </a:solidFill>
                <a:latin typeface="Century Gothic"/>
                <a:ea typeface="Century Gothic"/>
                <a:cs typeface="Century Gothic"/>
                <a:sym typeface="Century Gothic"/>
              </a:defRPr>
            </a:lvl1pPr>
          </a:lstStyle>
          <a:p>
            <a:r>
              <a:rPr dirty="0"/>
              <a:t>A</a:t>
            </a:r>
          </a:p>
        </p:txBody>
      </p:sp>
      <p:sp>
        <p:nvSpPr>
          <p:cNvPr id="1862" name="TextBox 10"/>
          <p:cNvSpPr txBox="1"/>
          <p:nvPr/>
        </p:nvSpPr>
        <p:spPr>
          <a:xfrm>
            <a:off x="2114903" y="5232576"/>
            <a:ext cx="530022" cy="445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lvl1pPr defTabSz="1219200">
              <a:defRPr sz="3200" b="1">
                <a:solidFill>
                  <a:srgbClr val="00B04C"/>
                </a:solidFill>
                <a:latin typeface="Century Gothic"/>
                <a:ea typeface="Century Gothic"/>
                <a:cs typeface="Century Gothic"/>
                <a:sym typeface="Century Gothic"/>
              </a:defRPr>
            </a:lvl1pPr>
          </a:lstStyle>
          <a:p>
            <a:r>
              <a:t>B</a:t>
            </a:r>
          </a:p>
        </p:txBody>
      </p:sp>
      <p:sp>
        <p:nvSpPr>
          <p:cNvPr id="1863" name="TextBox 11"/>
          <p:cNvSpPr txBox="1"/>
          <p:nvPr/>
        </p:nvSpPr>
        <p:spPr>
          <a:xfrm>
            <a:off x="9854715" y="963575"/>
            <a:ext cx="530021" cy="445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lvl1pPr defTabSz="1219200">
              <a:defRPr sz="3200" b="1">
                <a:solidFill>
                  <a:srgbClr val="FFF100"/>
                </a:solidFill>
                <a:latin typeface="Century Gothic"/>
                <a:ea typeface="Century Gothic"/>
                <a:cs typeface="Century Gothic"/>
                <a:sym typeface="Century Gothic"/>
              </a:defRPr>
            </a:lvl1pPr>
          </a:lstStyle>
          <a:p>
            <a:r>
              <a:t>D</a:t>
            </a:r>
          </a:p>
        </p:txBody>
      </p:sp>
      <p:sp>
        <p:nvSpPr>
          <p:cNvPr id="1864" name="TextBox 13"/>
          <p:cNvSpPr txBox="1"/>
          <p:nvPr/>
        </p:nvSpPr>
        <p:spPr>
          <a:xfrm>
            <a:off x="9711386" y="5305925"/>
            <a:ext cx="530021" cy="445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lvl1pPr defTabSz="1219200">
              <a:defRPr sz="3200" b="1">
                <a:solidFill>
                  <a:srgbClr val="ED1C24"/>
                </a:solidFill>
                <a:latin typeface="Century Gothic"/>
                <a:ea typeface="Century Gothic"/>
                <a:cs typeface="Century Gothic"/>
                <a:sym typeface="Century Gothic"/>
              </a:defRPr>
            </a:lvl1pPr>
          </a:lstStyle>
          <a:p>
            <a:r>
              <a:t>C</a:t>
            </a:r>
          </a:p>
        </p:txBody>
      </p:sp>
      <p:pic>
        <p:nvPicPr>
          <p:cNvPr id="1865" name="Picture 7" descr="Picture 7"/>
          <p:cNvPicPr>
            <a:picLocks noChangeAspect="1"/>
          </p:cNvPicPr>
          <p:nvPr/>
        </p:nvPicPr>
        <p:blipFill>
          <a:blip r:embed="rId3"/>
          <a:stretch>
            <a:fillRect/>
          </a:stretch>
        </p:blipFill>
        <p:spPr>
          <a:xfrm>
            <a:off x="2347452" y="1050769"/>
            <a:ext cx="7647879" cy="4767696"/>
          </a:xfrm>
          <a:prstGeom prst="rect">
            <a:avLst/>
          </a:prstGeom>
          <a:ln w="12700">
            <a:miter lim="400000"/>
          </a:ln>
        </p:spPr>
      </p:pic>
      <p:sp>
        <p:nvSpPr>
          <p:cNvPr id="13" name="Rectangle 43">
            <a:extLst>
              <a:ext uri="{FF2B5EF4-FFF2-40B4-BE49-F238E27FC236}">
                <a16:creationId xmlns:a16="http://schemas.microsoft.com/office/drawing/2014/main" id="{04F90D59-EB65-BD42-872C-37B96EFA042C}"/>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4" name="Picture 6" descr="Picture 6">
            <a:extLst>
              <a:ext uri="{FF2B5EF4-FFF2-40B4-BE49-F238E27FC236}">
                <a16:creationId xmlns:a16="http://schemas.microsoft.com/office/drawing/2014/main" id="{786E1966-DC00-B742-971B-5DDEFFDE12C3}"/>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5" name="Parallelogramm 14">
            <a:extLst>
              <a:ext uri="{FF2B5EF4-FFF2-40B4-BE49-F238E27FC236}">
                <a16:creationId xmlns:a16="http://schemas.microsoft.com/office/drawing/2014/main" id="{FE1C14D9-6A50-9048-9062-AEA7A213FD8C}"/>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6" name="Die 6P der Positionierung">
            <a:extLst>
              <a:ext uri="{FF2B5EF4-FFF2-40B4-BE49-F238E27FC236}">
                <a16:creationId xmlns:a16="http://schemas.microsoft.com/office/drawing/2014/main" id="{693E05A5-59CC-3A40-A408-4AA2CA47A043}"/>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9" name="Picture 5" descr="Picture 5"/>
          <p:cNvPicPr>
            <a:picLocks noChangeAspect="1"/>
          </p:cNvPicPr>
          <p:nvPr/>
        </p:nvPicPr>
        <p:blipFill>
          <a:blip r:embed="rId3"/>
          <a:stretch>
            <a:fillRect/>
          </a:stretch>
        </p:blipFill>
        <p:spPr>
          <a:xfrm>
            <a:off x="6096000" y="432300"/>
            <a:ext cx="4156814" cy="5589639"/>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pic>
        <p:nvPicPr>
          <p:cNvPr id="1871" name="Picture 4" descr="Picture 4"/>
          <p:cNvPicPr>
            <a:picLocks noChangeAspect="1"/>
          </p:cNvPicPr>
          <p:nvPr/>
        </p:nvPicPr>
        <p:blipFill>
          <a:blip r:embed="rId4"/>
          <a:stretch>
            <a:fillRect/>
          </a:stretch>
        </p:blipFill>
        <p:spPr>
          <a:xfrm>
            <a:off x="1768169" y="432300"/>
            <a:ext cx="4156814" cy="5589639"/>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sp>
        <p:nvSpPr>
          <p:cNvPr id="8" name="Rectangle 43">
            <a:extLst>
              <a:ext uri="{FF2B5EF4-FFF2-40B4-BE49-F238E27FC236}">
                <a16:creationId xmlns:a16="http://schemas.microsoft.com/office/drawing/2014/main" id="{5F8243E0-A992-9E41-BEE3-B370AE40EECF}"/>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9" name="Picture 6" descr="Picture 6">
            <a:extLst>
              <a:ext uri="{FF2B5EF4-FFF2-40B4-BE49-F238E27FC236}">
                <a16:creationId xmlns:a16="http://schemas.microsoft.com/office/drawing/2014/main" id="{496EA9ED-65EC-FD43-AEB6-B3337261BDC8}"/>
              </a:ext>
            </a:extLst>
          </p:cNvPr>
          <p:cNvPicPr>
            <a:picLocks noChangeAspect="1"/>
          </p:cNvPicPr>
          <p:nvPr/>
        </p:nvPicPr>
        <p:blipFill>
          <a:blip r:embed="rId5"/>
          <a:stretch>
            <a:fillRect/>
          </a:stretch>
        </p:blipFill>
        <p:spPr>
          <a:xfrm>
            <a:off x="10986361" y="169334"/>
            <a:ext cx="958850" cy="958850"/>
          </a:xfrm>
          <a:prstGeom prst="rect">
            <a:avLst/>
          </a:prstGeom>
          <a:ln w="12700">
            <a:miter lim="400000"/>
          </a:ln>
        </p:spPr>
      </p:pic>
      <p:sp>
        <p:nvSpPr>
          <p:cNvPr id="10" name="Parallelogramm 9">
            <a:extLst>
              <a:ext uri="{FF2B5EF4-FFF2-40B4-BE49-F238E27FC236}">
                <a16:creationId xmlns:a16="http://schemas.microsoft.com/office/drawing/2014/main" id="{F28A267A-77E4-5B47-9BCC-85B795FAC2C0}"/>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1" name="Die 6P der Positionierung">
            <a:extLst>
              <a:ext uri="{FF2B5EF4-FFF2-40B4-BE49-F238E27FC236}">
                <a16:creationId xmlns:a16="http://schemas.microsoft.com/office/drawing/2014/main" id="{F4CCDED2-B828-A641-AC41-63951685587A}"/>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5" name="Bild 1" descr="Bild 1"/>
          <p:cNvPicPr>
            <a:picLocks noChangeAspect="1"/>
          </p:cNvPicPr>
          <p:nvPr/>
        </p:nvPicPr>
        <p:blipFill>
          <a:blip r:embed="rId3"/>
          <a:stretch>
            <a:fillRect/>
          </a:stretch>
        </p:blipFill>
        <p:spPr>
          <a:xfrm>
            <a:off x="1768167" y="561778"/>
            <a:ext cx="4234673" cy="5471653"/>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pic>
        <p:nvPicPr>
          <p:cNvPr id="1876" name="Bild 2" descr="Bild 2"/>
          <p:cNvPicPr>
            <a:picLocks noChangeAspect="1"/>
          </p:cNvPicPr>
          <p:nvPr/>
        </p:nvPicPr>
        <p:blipFill>
          <a:blip r:embed="rId4"/>
          <a:stretch>
            <a:fillRect/>
          </a:stretch>
        </p:blipFill>
        <p:spPr>
          <a:xfrm>
            <a:off x="6096000" y="561778"/>
            <a:ext cx="4156814" cy="5471653"/>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sp>
        <p:nvSpPr>
          <p:cNvPr id="6" name="Rectangle 43">
            <a:extLst>
              <a:ext uri="{FF2B5EF4-FFF2-40B4-BE49-F238E27FC236}">
                <a16:creationId xmlns:a16="http://schemas.microsoft.com/office/drawing/2014/main" id="{3365BAB0-0BE7-724E-9524-831BA292099C}"/>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8" name="Picture 6" descr="Picture 6">
            <a:extLst>
              <a:ext uri="{FF2B5EF4-FFF2-40B4-BE49-F238E27FC236}">
                <a16:creationId xmlns:a16="http://schemas.microsoft.com/office/drawing/2014/main" id="{8FA1DF2E-B950-304A-87E2-A670C4DEF772}"/>
              </a:ext>
            </a:extLst>
          </p:cNvPr>
          <p:cNvPicPr>
            <a:picLocks noChangeAspect="1"/>
          </p:cNvPicPr>
          <p:nvPr/>
        </p:nvPicPr>
        <p:blipFill>
          <a:blip r:embed="rId5"/>
          <a:stretch>
            <a:fillRect/>
          </a:stretch>
        </p:blipFill>
        <p:spPr>
          <a:xfrm>
            <a:off x="10986361" y="169334"/>
            <a:ext cx="958850" cy="958850"/>
          </a:xfrm>
          <a:prstGeom prst="rect">
            <a:avLst/>
          </a:prstGeom>
          <a:ln w="12700">
            <a:miter lim="400000"/>
          </a:ln>
        </p:spPr>
      </p:pic>
      <p:sp>
        <p:nvSpPr>
          <p:cNvPr id="9" name="Parallelogramm 8">
            <a:extLst>
              <a:ext uri="{FF2B5EF4-FFF2-40B4-BE49-F238E27FC236}">
                <a16:creationId xmlns:a16="http://schemas.microsoft.com/office/drawing/2014/main" id="{2978C764-56FA-5846-AE1A-AB6B91597377}"/>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0" name="Die 6P der Positionierung">
            <a:extLst>
              <a:ext uri="{FF2B5EF4-FFF2-40B4-BE49-F238E27FC236}">
                <a16:creationId xmlns:a16="http://schemas.microsoft.com/office/drawing/2014/main" id="{F68A0EF6-0D3E-C04E-9411-87CA511157CF}"/>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0" name="Bild" descr="Bild"/>
          <p:cNvPicPr>
            <a:picLocks noChangeAspect="1"/>
          </p:cNvPicPr>
          <p:nvPr/>
        </p:nvPicPr>
        <p:blipFill>
          <a:blip r:embed="rId3"/>
          <a:stretch>
            <a:fillRect/>
          </a:stretch>
        </p:blipFill>
        <p:spPr>
          <a:xfrm>
            <a:off x="1045641" y="1290244"/>
            <a:ext cx="10420145" cy="4728773"/>
          </a:xfrm>
          <a:prstGeom prst="rect">
            <a:avLst/>
          </a:prstGeom>
          <a:ln w="12700">
            <a:miter lim="400000"/>
          </a:ln>
        </p:spPr>
      </p:pic>
      <p:sp>
        <p:nvSpPr>
          <p:cNvPr id="4" name="Rectangle 43">
            <a:extLst>
              <a:ext uri="{FF2B5EF4-FFF2-40B4-BE49-F238E27FC236}">
                <a16:creationId xmlns:a16="http://schemas.microsoft.com/office/drawing/2014/main" id="{A4BF10F0-C608-6849-BE32-8512C08D8EC7}"/>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5" name="Picture 6" descr="Picture 6">
            <a:extLst>
              <a:ext uri="{FF2B5EF4-FFF2-40B4-BE49-F238E27FC236}">
                <a16:creationId xmlns:a16="http://schemas.microsoft.com/office/drawing/2014/main" id="{0654D301-C41B-7742-A0D9-A380DA118880}"/>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6" name="Parallelogramm 5">
            <a:extLst>
              <a:ext uri="{FF2B5EF4-FFF2-40B4-BE49-F238E27FC236}">
                <a16:creationId xmlns:a16="http://schemas.microsoft.com/office/drawing/2014/main" id="{B6F3D361-EFA2-3246-85C9-2A8EF653A16D}"/>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7" name="Die 6P der Positionierung">
            <a:extLst>
              <a:ext uri="{FF2B5EF4-FFF2-40B4-BE49-F238E27FC236}">
                <a16:creationId xmlns:a16="http://schemas.microsoft.com/office/drawing/2014/main" id="{987ED11C-9F3E-C748-BDDD-E11A81D89717}"/>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 name="Bild" descr="Bild"/>
          <p:cNvPicPr>
            <a:picLocks noChangeAspect="1"/>
          </p:cNvPicPr>
          <p:nvPr/>
        </p:nvPicPr>
        <p:blipFill>
          <a:blip r:embed="rId3"/>
          <a:stretch>
            <a:fillRect/>
          </a:stretch>
        </p:blipFill>
        <p:spPr>
          <a:xfrm>
            <a:off x="1244946" y="797315"/>
            <a:ext cx="9333806" cy="5246242"/>
          </a:xfrm>
          <a:prstGeom prst="rect">
            <a:avLst/>
          </a:prstGeom>
          <a:ln w="12700">
            <a:miter lim="400000"/>
          </a:ln>
        </p:spPr>
      </p:pic>
      <p:sp>
        <p:nvSpPr>
          <p:cNvPr id="5" name="Rectangle 43">
            <a:extLst>
              <a:ext uri="{FF2B5EF4-FFF2-40B4-BE49-F238E27FC236}">
                <a16:creationId xmlns:a16="http://schemas.microsoft.com/office/drawing/2014/main" id="{66E2F600-759B-5843-B791-9C8FAFE00993}"/>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6" name="Picture 6" descr="Picture 6">
            <a:extLst>
              <a:ext uri="{FF2B5EF4-FFF2-40B4-BE49-F238E27FC236}">
                <a16:creationId xmlns:a16="http://schemas.microsoft.com/office/drawing/2014/main" id="{9BED1044-CAD3-C04B-A6DD-BECB654538E4}"/>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7" name="Parallelogramm 6">
            <a:extLst>
              <a:ext uri="{FF2B5EF4-FFF2-40B4-BE49-F238E27FC236}">
                <a16:creationId xmlns:a16="http://schemas.microsoft.com/office/drawing/2014/main" id="{0BD6451A-D153-8540-B9CC-DC62536CB76B}"/>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8" name="Die 6P der Positionierung">
            <a:extLst>
              <a:ext uri="{FF2B5EF4-FFF2-40B4-BE49-F238E27FC236}">
                <a16:creationId xmlns:a16="http://schemas.microsoft.com/office/drawing/2014/main" id="{63F6A6BA-7CFF-174F-8DA1-E423CE1A2A09}"/>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a:extLst>
              <a:ext uri="{FF2B5EF4-FFF2-40B4-BE49-F238E27FC236}">
                <a16:creationId xmlns:a16="http://schemas.microsoft.com/office/drawing/2014/main" id="{68247063-609B-8048-884D-214A0610785F}"/>
              </a:ext>
            </a:extLst>
          </p:cNvPr>
          <p:cNvPicPr>
            <a:picLocks noChangeAspect="1"/>
          </p:cNvPicPr>
          <p:nvPr/>
        </p:nvPicPr>
        <p:blipFill rotWithShape="1">
          <a:blip r:embed="rId2">
            <a:extLst>
              <a:ext uri="{28A0092B-C50C-407E-A947-70E740481C1C}">
                <a14:useLocalDpi xmlns:a14="http://schemas.microsoft.com/office/drawing/2010/main" val="0"/>
              </a:ext>
            </a:extLst>
          </a:blip>
          <a:srcRect l="5412" t="36079" r="-5646" b="21647"/>
          <a:stretch/>
        </p:blipFill>
        <p:spPr>
          <a:xfrm>
            <a:off x="1995975" y="-33120"/>
            <a:ext cx="11377534" cy="6813689"/>
          </a:xfrm>
          <a:prstGeom prst="rect">
            <a:avLst/>
          </a:prstGeom>
          <a:ln w="12700">
            <a:miter lim="400000"/>
          </a:ln>
        </p:spPr>
      </p:pic>
      <p:pic>
        <p:nvPicPr>
          <p:cNvPr id="13" name="Object 3" descr="Object 3">
            <a:extLst>
              <a:ext uri="{FF2B5EF4-FFF2-40B4-BE49-F238E27FC236}">
                <a16:creationId xmlns:a16="http://schemas.microsoft.com/office/drawing/2014/main" id="{A2D6B20B-3FA8-3646-8404-A91F2FD2AF9E}"/>
              </a:ext>
            </a:extLst>
          </p:cNvPr>
          <p:cNvPicPr>
            <a:picLocks noChangeAspect="1"/>
          </p:cNvPicPr>
          <p:nvPr/>
        </p:nvPicPr>
        <p:blipFill>
          <a:blip r:embed="rId3"/>
          <a:srcRect t="23272" b="9237"/>
          <a:stretch>
            <a:fillRect/>
          </a:stretch>
        </p:blipFill>
        <p:spPr>
          <a:xfrm>
            <a:off x="3353352" y="1016792"/>
            <a:ext cx="5211236" cy="4824415"/>
          </a:xfrm>
          <a:prstGeom prst="rect">
            <a:avLst/>
          </a:prstGeom>
          <a:ln w="12700">
            <a:miter lim="400000"/>
          </a:ln>
        </p:spPr>
      </p:pic>
      <p:sp>
        <p:nvSpPr>
          <p:cNvPr id="4" name="Parallelogramm 3">
            <a:extLst>
              <a:ext uri="{FF2B5EF4-FFF2-40B4-BE49-F238E27FC236}">
                <a16:creationId xmlns:a16="http://schemas.microsoft.com/office/drawing/2014/main" id="{9E11EC02-271B-1E4F-81F1-4EFDB7FC158E}"/>
              </a:ext>
            </a:extLst>
          </p:cNvPr>
          <p:cNvSpPr/>
          <p:nvPr/>
        </p:nvSpPr>
        <p:spPr>
          <a:xfrm>
            <a:off x="319337" y="6381689"/>
            <a:ext cx="3353277"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5" name="Die 6P der Positionierung">
            <a:extLst>
              <a:ext uri="{FF2B5EF4-FFF2-40B4-BE49-F238E27FC236}">
                <a16:creationId xmlns:a16="http://schemas.microsoft.com/office/drawing/2014/main" id="{98EB533C-7071-914B-9D13-CB7F0F2F4D28}"/>
              </a:ext>
            </a:extLst>
          </p:cNvPr>
          <p:cNvSpPr txBox="1"/>
          <p:nvPr/>
        </p:nvSpPr>
        <p:spPr>
          <a:xfrm>
            <a:off x="645703" y="6444357"/>
            <a:ext cx="3346248"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nSpc>
                <a:spcPct val="90000"/>
              </a:lnSpc>
              <a:defRPr sz="3600">
                <a:solidFill>
                  <a:srgbClr val="EB1C1F"/>
                </a:solidFill>
                <a:latin typeface="Klavika Light"/>
                <a:ea typeface="Klavika Light"/>
                <a:cs typeface="Klavika Light"/>
                <a:sym typeface="Klavika Medium"/>
              </a:defRPr>
            </a:pPr>
            <a:r>
              <a:rPr lang="de-DE" sz="2000" i="1" dirty="0">
                <a:solidFill>
                  <a:schemeClr val="bg1"/>
                </a:solidFill>
                <a:latin typeface="Calibri" panose="020F0502020204030204" pitchFamily="34" charset="0"/>
                <a:ea typeface="Klavika Light"/>
                <a:cs typeface="Calibri" panose="020F0502020204030204" pitchFamily="34" charset="0"/>
                <a:sym typeface="Klavika Light"/>
              </a:rPr>
              <a:t>Bitte ergänzen</a:t>
            </a:r>
            <a:endParaRPr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8" name="Bild" descr="Bild"/>
          <p:cNvPicPr>
            <a:picLocks noChangeAspect="1"/>
          </p:cNvPicPr>
          <p:nvPr/>
        </p:nvPicPr>
        <p:blipFill>
          <a:blip r:embed="rId3"/>
          <a:stretch>
            <a:fillRect/>
          </a:stretch>
        </p:blipFill>
        <p:spPr>
          <a:xfrm>
            <a:off x="2540120" y="527260"/>
            <a:ext cx="7111760" cy="5494720"/>
          </a:xfrm>
          <a:prstGeom prst="rect">
            <a:avLst/>
          </a:prstGeom>
          <a:ln w="12700">
            <a:miter lim="400000"/>
          </a:ln>
        </p:spPr>
      </p:pic>
      <p:sp>
        <p:nvSpPr>
          <p:cNvPr id="4" name="Rectangle 43">
            <a:extLst>
              <a:ext uri="{FF2B5EF4-FFF2-40B4-BE49-F238E27FC236}">
                <a16:creationId xmlns:a16="http://schemas.microsoft.com/office/drawing/2014/main" id="{89DBD217-80E1-C746-A11B-862B04A3194B}"/>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5" name="Picture 6" descr="Picture 6">
            <a:extLst>
              <a:ext uri="{FF2B5EF4-FFF2-40B4-BE49-F238E27FC236}">
                <a16:creationId xmlns:a16="http://schemas.microsoft.com/office/drawing/2014/main" id="{1CD929DF-6908-BA47-A7A3-D93590707A76}"/>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6" name="Parallelogramm 5">
            <a:extLst>
              <a:ext uri="{FF2B5EF4-FFF2-40B4-BE49-F238E27FC236}">
                <a16:creationId xmlns:a16="http://schemas.microsoft.com/office/drawing/2014/main" id="{375F73B4-3A97-9E43-AFF0-89DEA907A9BC}"/>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7" name="Die 6P der Positionierung">
            <a:extLst>
              <a:ext uri="{FF2B5EF4-FFF2-40B4-BE49-F238E27FC236}">
                <a16:creationId xmlns:a16="http://schemas.microsoft.com/office/drawing/2014/main" id="{352568DB-7575-8F4C-8048-7DF35A465581}"/>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2" name="Bild" descr="Bild"/>
          <p:cNvPicPr>
            <a:picLocks noChangeAspect="1"/>
          </p:cNvPicPr>
          <p:nvPr/>
        </p:nvPicPr>
        <p:blipFill>
          <a:blip r:embed="rId3"/>
          <a:stretch>
            <a:fillRect/>
          </a:stretch>
        </p:blipFill>
        <p:spPr>
          <a:xfrm>
            <a:off x="1903055" y="737419"/>
            <a:ext cx="4192945" cy="5383162"/>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pic>
        <p:nvPicPr>
          <p:cNvPr id="1893" name="Bild" descr="Bild"/>
          <p:cNvPicPr>
            <a:picLocks noChangeAspect="1"/>
          </p:cNvPicPr>
          <p:nvPr/>
        </p:nvPicPr>
        <p:blipFill>
          <a:blip r:embed="rId4"/>
          <a:stretch>
            <a:fillRect/>
          </a:stretch>
        </p:blipFill>
        <p:spPr>
          <a:xfrm>
            <a:off x="6258226" y="737419"/>
            <a:ext cx="4135707" cy="5383162"/>
          </a:xfrm>
          <a:prstGeom prst="rect">
            <a:avLst/>
          </a:prstGeom>
          <a:ln w="6350">
            <a:solidFill>
              <a:schemeClr val="bg1">
                <a:lumMod val="50000"/>
              </a:schemeClr>
            </a:solidFill>
            <a:miter lim="400000"/>
          </a:ln>
          <a:effectLst>
            <a:outerShdw blurRad="50800" dist="38100" dir="2700000" algn="tl" rotWithShape="0">
              <a:prstClr val="black">
                <a:alpha val="40000"/>
              </a:prstClr>
            </a:outerShdw>
          </a:effectLst>
        </p:spPr>
      </p:pic>
      <p:sp>
        <p:nvSpPr>
          <p:cNvPr id="5" name="Rectangle 43">
            <a:extLst>
              <a:ext uri="{FF2B5EF4-FFF2-40B4-BE49-F238E27FC236}">
                <a16:creationId xmlns:a16="http://schemas.microsoft.com/office/drawing/2014/main" id="{D36CC326-82B5-1C41-85D8-FC5FF0BC5EC2}"/>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6" name="Picture 6" descr="Picture 6">
            <a:extLst>
              <a:ext uri="{FF2B5EF4-FFF2-40B4-BE49-F238E27FC236}">
                <a16:creationId xmlns:a16="http://schemas.microsoft.com/office/drawing/2014/main" id="{CA1F5AC3-C54A-EC4B-A7D8-D79511C6E571}"/>
              </a:ext>
            </a:extLst>
          </p:cNvPr>
          <p:cNvPicPr>
            <a:picLocks noChangeAspect="1"/>
          </p:cNvPicPr>
          <p:nvPr/>
        </p:nvPicPr>
        <p:blipFill>
          <a:blip r:embed="rId5"/>
          <a:stretch>
            <a:fillRect/>
          </a:stretch>
        </p:blipFill>
        <p:spPr>
          <a:xfrm>
            <a:off x="10986361" y="169334"/>
            <a:ext cx="958850" cy="958850"/>
          </a:xfrm>
          <a:prstGeom prst="rect">
            <a:avLst/>
          </a:prstGeom>
          <a:ln w="12700">
            <a:miter lim="400000"/>
          </a:ln>
        </p:spPr>
      </p:pic>
      <p:sp>
        <p:nvSpPr>
          <p:cNvPr id="7" name="Parallelogramm 6">
            <a:extLst>
              <a:ext uri="{FF2B5EF4-FFF2-40B4-BE49-F238E27FC236}">
                <a16:creationId xmlns:a16="http://schemas.microsoft.com/office/drawing/2014/main" id="{D7CABC43-1CC2-DF48-A540-EE7A90600613}"/>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8" name="Die 6P der Positionierung">
            <a:extLst>
              <a:ext uri="{FF2B5EF4-FFF2-40B4-BE49-F238E27FC236}">
                <a16:creationId xmlns:a16="http://schemas.microsoft.com/office/drawing/2014/main" id="{E52BE4F2-E0BA-8147-81A4-E0637383892D}"/>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HBDI</a:t>
            </a:r>
            <a:r>
              <a:rPr lang="de-DE" sz="2000" baseline="30444" dirty="0">
                <a:solidFill>
                  <a:schemeClr val="bg1"/>
                </a:solidFill>
                <a:latin typeface="Calibri" panose="020F0502020204030204" pitchFamily="34" charset="0"/>
                <a:cs typeface="Calibri" panose="020F0502020204030204" pitchFamily="34" charset="0"/>
              </a:rPr>
              <a:t>®</a:t>
            </a:r>
            <a:r>
              <a:rPr lang="de-DE" sz="2000" dirty="0">
                <a:solidFill>
                  <a:schemeClr val="bg1"/>
                </a:solidFill>
                <a:latin typeface="Calibri" panose="020F0502020204030204" pitchFamily="34" charset="0"/>
                <a:cs typeface="Calibri" panose="020F0502020204030204" pitchFamily="34" charset="0"/>
              </a:rPr>
              <a:t>-Profil: Grafik</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7" name="Picture 1032" descr="Picture 1032"/>
          <p:cNvPicPr>
            <a:picLocks noChangeAspect="1"/>
          </p:cNvPicPr>
          <p:nvPr/>
        </p:nvPicPr>
        <p:blipFill>
          <a:blip r:embed="rId3"/>
          <a:stretch>
            <a:fillRect/>
          </a:stretch>
        </p:blipFill>
        <p:spPr>
          <a:xfrm>
            <a:off x="3339993" y="648759"/>
            <a:ext cx="5512013" cy="5320078"/>
          </a:xfrm>
          <a:prstGeom prst="rect">
            <a:avLst/>
          </a:prstGeom>
          <a:ln w="12700">
            <a:miter lim="400000"/>
          </a:ln>
        </p:spPr>
      </p:pic>
      <p:pic>
        <p:nvPicPr>
          <p:cNvPr id="4" name="Picture 6" descr="Picture 6">
            <a:extLst>
              <a:ext uri="{FF2B5EF4-FFF2-40B4-BE49-F238E27FC236}">
                <a16:creationId xmlns:a16="http://schemas.microsoft.com/office/drawing/2014/main" id="{65CDE66A-3506-0746-A66A-389CAD68EE87}"/>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5" name="Parallelogramm 4">
            <a:extLst>
              <a:ext uri="{FF2B5EF4-FFF2-40B4-BE49-F238E27FC236}">
                <a16:creationId xmlns:a16="http://schemas.microsoft.com/office/drawing/2014/main" id="{12D62B91-371B-B745-8452-907073DC88A5}"/>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6" name="Die 6P der Positionierung">
            <a:extLst>
              <a:ext uri="{FF2B5EF4-FFF2-40B4-BE49-F238E27FC236}">
                <a16:creationId xmlns:a16="http://schemas.microsoft.com/office/drawing/2014/main" id="{CE87B37D-DE07-0741-910F-353FBA7B066D}"/>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
        <p:nvSpPr>
          <p:cNvPr id="7" name="Rectangle 43">
            <a:extLst>
              <a:ext uri="{FF2B5EF4-FFF2-40B4-BE49-F238E27FC236}">
                <a16:creationId xmlns:a16="http://schemas.microsoft.com/office/drawing/2014/main" id="{BA49212F-24F7-1042-9C02-E3D63BCE2F81}"/>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1" name="Object 2" descr="Object 2"/>
          <p:cNvPicPr>
            <a:picLocks noChangeAspect="1"/>
          </p:cNvPicPr>
          <p:nvPr/>
        </p:nvPicPr>
        <p:blipFill>
          <a:blip r:embed="rId2"/>
          <a:stretch>
            <a:fillRect/>
          </a:stretch>
        </p:blipFill>
        <p:spPr>
          <a:xfrm>
            <a:off x="2333119" y="1883004"/>
            <a:ext cx="7735121" cy="3597488"/>
          </a:xfrm>
          <a:prstGeom prst="rect">
            <a:avLst/>
          </a:prstGeom>
          <a:ln w="12700">
            <a:miter lim="400000"/>
          </a:ln>
        </p:spPr>
      </p:pic>
      <p:sp>
        <p:nvSpPr>
          <p:cNvPr id="1902" name="Text Box 3"/>
          <p:cNvSpPr txBox="1"/>
          <p:nvPr/>
        </p:nvSpPr>
        <p:spPr>
          <a:xfrm>
            <a:off x="3035043" y="849053"/>
            <a:ext cx="6389248" cy="738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sz="3200" b="1">
                <a:latin typeface="Arial"/>
                <a:ea typeface="Arial"/>
                <a:cs typeface="Arial"/>
                <a:sym typeface="Arial"/>
              </a:defRPr>
            </a:pPr>
            <a:r>
              <a:rPr sz="2000" dirty="0" err="1">
                <a:latin typeface="Calibri" panose="020F0502020204030204" pitchFamily="34" charset="0"/>
                <a:cs typeface="Calibri" panose="020F0502020204030204" pitchFamily="34" charset="0"/>
              </a:rPr>
              <a:t>Heterogene</a:t>
            </a:r>
            <a:r>
              <a:rPr sz="2000" dirty="0">
                <a:latin typeface="Calibri" panose="020F0502020204030204" pitchFamily="34" charset="0"/>
                <a:cs typeface="Calibri" panose="020F0502020204030204" pitchFamily="34" charset="0"/>
              </a:rPr>
              <a:t> Gruppen </a:t>
            </a:r>
            <a:r>
              <a:rPr sz="2000" dirty="0" err="1">
                <a:latin typeface="Calibri" panose="020F0502020204030204" pitchFamily="34" charset="0"/>
                <a:cs typeface="Calibri" panose="020F0502020204030204" pitchFamily="34" charset="0"/>
              </a:rPr>
              <a:t>haben</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ein</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größeres</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Potenzial</a:t>
            </a:r>
            <a:r>
              <a:rPr sz="2000" dirty="0">
                <a:latin typeface="Calibri" panose="020F0502020204030204" pitchFamily="34" charset="0"/>
                <a:cs typeface="Calibri" panose="020F0502020204030204" pitchFamily="34" charset="0"/>
              </a:rPr>
              <a:t> </a:t>
            </a:r>
            <a:endParaRPr sz="2000" dirty="0">
              <a:latin typeface="Calibri" panose="020F0502020204030204" pitchFamily="34" charset="0"/>
              <a:ea typeface="Times New Roman"/>
              <a:cs typeface="Calibri" panose="020F0502020204030204" pitchFamily="34" charset="0"/>
              <a:sym typeface="Times New Roman"/>
            </a:endParaRPr>
          </a:p>
          <a:p>
            <a:pPr algn="ctr" defTabSz="1219200">
              <a:defRPr sz="3200" b="1">
                <a:latin typeface="Arial"/>
                <a:ea typeface="Arial"/>
                <a:cs typeface="Arial"/>
                <a:sym typeface="Arial"/>
              </a:defRPr>
            </a:pPr>
            <a:r>
              <a:rPr sz="2000" dirty="0" err="1">
                <a:latin typeface="Calibri" panose="020F0502020204030204" pitchFamily="34" charset="0"/>
                <a:cs typeface="Calibri" panose="020F0502020204030204" pitchFamily="34" charset="0"/>
              </a:rPr>
              <a:t>für</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synergetische</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Leistungen</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sind</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aber</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schwerer</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zu</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führen</a:t>
            </a:r>
            <a:endParaRPr sz="2000" dirty="0">
              <a:latin typeface="Calibri" panose="020F0502020204030204" pitchFamily="34" charset="0"/>
              <a:cs typeface="Calibri" panose="020F0502020204030204" pitchFamily="34" charset="0"/>
            </a:endParaRPr>
          </a:p>
        </p:txBody>
      </p:sp>
      <p:sp>
        <p:nvSpPr>
          <p:cNvPr id="1903" name="Text Box 4"/>
          <p:cNvSpPr txBox="1"/>
          <p:nvPr/>
        </p:nvSpPr>
        <p:spPr>
          <a:xfrm>
            <a:off x="3320187" y="5553532"/>
            <a:ext cx="1926487" cy="615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2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Heterogen</a:t>
            </a:r>
            <a:endParaRPr dirty="0">
              <a:latin typeface="Calibri" panose="020F0502020204030204" pitchFamily="34" charset="0"/>
              <a:cs typeface="Calibri" panose="020F0502020204030204" pitchFamily="34" charset="0"/>
            </a:endParaRPr>
          </a:p>
        </p:txBody>
      </p:sp>
      <p:sp>
        <p:nvSpPr>
          <p:cNvPr id="1904" name="Text Box 5"/>
          <p:cNvSpPr txBox="1"/>
          <p:nvPr/>
        </p:nvSpPr>
        <p:spPr>
          <a:xfrm>
            <a:off x="7393516" y="5553532"/>
            <a:ext cx="1779011" cy="615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200" b="1">
                <a:latin typeface="Arial"/>
                <a:ea typeface="Arial"/>
                <a:cs typeface="Arial"/>
                <a:sym typeface="Arial"/>
              </a:defRPr>
            </a:lvl1pPr>
          </a:lstStyle>
          <a:p>
            <a:r>
              <a:rPr dirty="0" err="1">
                <a:latin typeface="Calibri" panose="020F0502020204030204" pitchFamily="34" charset="0"/>
                <a:cs typeface="Calibri" panose="020F0502020204030204" pitchFamily="34" charset="0"/>
              </a:rPr>
              <a:t>Homogen</a:t>
            </a:r>
            <a:endParaRPr dirty="0">
              <a:latin typeface="Calibri" panose="020F0502020204030204" pitchFamily="34" charset="0"/>
              <a:cs typeface="Calibri" panose="020F0502020204030204" pitchFamily="34" charset="0"/>
            </a:endParaRPr>
          </a:p>
        </p:txBody>
      </p:sp>
      <p:pic>
        <p:nvPicPr>
          <p:cNvPr id="9" name="Picture 6" descr="Picture 6">
            <a:extLst>
              <a:ext uri="{FF2B5EF4-FFF2-40B4-BE49-F238E27FC236}">
                <a16:creationId xmlns:a16="http://schemas.microsoft.com/office/drawing/2014/main" id="{718A4966-8758-8641-96A6-695C389F1184}"/>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10" name="Parallelogramm 9">
            <a:extLst>
              <a:ext uri="{FF2B5EF4-FFF2-40B4-BE49-F238E27FC236}">
                <a16:creationId xmlns:a16="http://schemas.microsoft.com/office/drawing/2014/main" id="{23F675E1-858D-1C4F-BEFA-BAF369E11B67}"/>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1" name="Die 6P der Positionierung">
            <a:extLst>
              <a:ext uri="{FF2B5EF4-FFF2-40B4-BE49-F238E27FC236}">
                <a16:creationId xmlns:a16="http://schemas.microsoft.com/office/drawing/2014/main" id="{2B665ACF-CAD6-7045-A7B5-66696AECCEEE}"/>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
        <p:nvSpPr>
          <p:cNvPr id="12" name="Rectangle 43">
            <a:extLst>
              <a:ext uri="{FF2B5EF4-FFF2-40B4-BE49-F238E27FC236}">
                <a16:creationId xmlns:a16="http://schemas.microsoft.com/office/drawing/2014/main" id="{3950936D-7401-2144-AF2A-B0D0E82A23ED}"/>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9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2" grpId="1"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9" name="Rectangle 3"/>
          <p:cNvSpPr/>
          <p:nvPr/>
        </p:nvSpPr>
        <p:spPr>
          <a:xfrm>
            <a:off x="994216" y="787835"/>
            <a:ext cx="4671671" cy="2536826"/>
          </a:xfrm>
          <a:prstGeom prst="rect">
            <a:avLst/>
          </a:prstGeom>
          <a:solidFill>
            <a:srgbClr val="004A91"/>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0" name="Rectangle 4"/>
          <p:cNvSpPr/>
          <p:nvPr/>
        </p:nvSpPr>
        <p:spPr>
          <a:xfrm>
            <a:off x="981502" y="787835"/>
            <a:ext cx="4660968" cy="2536826"/>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1" name="Rectangle 5"/>
          <p:cNvSpPr/>
          <p:nvPr/>
        </p:nvSpPr>
        <p:spPr>
          <a:xfrm>
            <a:off x="981502" y="3323072"/>
            <a:ext cx="4660968" cy="2536827"/>
          </a:xfrm>
          <a:prstGeom prst="rect">
            <a:avLst/>
          </a:prstGeom>
          <a:solidFill>
            <a:srgbClr val="009544"/>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2" name="Rectangle 6"/>
          <p:cNvSpPr/>
          <p:nvPr/>
        </p:nvSpPr>
        <p:spPr>
          <a:xfrm>
            <a:off x="981502" y="3323072"/>
            <a:ext cx="4660968" cy="2536827"/>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3" name="Rectangle 7"/>
          <p:cNvSpPr/>
          <p:nvPr/>
        </p:nvSpPr>
        <p:spPr>
          <a:xfrm>
            <a:off x="5642470" y="787835"/>
            <a:ext cx="4606602" cy="2536826"/>
          </a:xfrm>
          <a:prstGeom prst="rect">
            <a:avLst/>
          </a:prstGeom>
          <a:solidFill>
            <a:srgbClr val="F2E3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4" name="Rectangle 8"/>
          <p:cNvSpPr/>
          <p:nvPr/>
        </p:nvSpPr>
        <p:spPr>
          <a:xfrm>
            <a:off x="5642470" y="787835"/>
            <a:ext cx="4606602" cy="2536826"/>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5" name="Rectangle 9"/>
          <p:cNvSpPr/>
          <p:nvPr/>
        </p:nvSpPr>
        <p:spPr>
          <a:xfrm>
            <a:off x="5642470" y="3323072"/>
            <a:ext cx="4606602" cy="2536827"/>
          </a:xfrm>
          <a:prstGeom prst="rect">
            <a:avLst/>
          </a:prstGeom>
          <a:solidFill>
            <a:srgbClr val="D72D26"/>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6" name="Rectangle 10"/>
          <p:cNvSpPr/>
          <p:nvPr/>
        </p:nvSpPr>
        <p:spPr>
          <a:xfrm>
            <a:off x="5642470" y="3323072"/>
            <a:ext cx="4606602" cy="2536827"/>
          </a:xfrm>
          <a:prstGeom prst="rect">
            <a:avLst/>
          </a:prstGeom>
          <a:ln w="3175">
            <a:solidFill>
              <a:srgbClr val="141416"/>
            </a:solidFill>
            <a:miter/>
          </a:ln>
        </p:spPr>
        <p:txBody>
          <a:bodyPr lIns="60959" tIns="60959" rIns="60959" bIns="60959"/>
          <a:lstStyle/>
          <a:p>
            <a:pPr defTabSz="1219200">
              <a:defRPr sz="3200">
                <a:latin typeface="Times New Roman"/>
                <a:ea typeface="Times New Roman"/>
                <a:cs typeface="Times New Roman"/>
                <a:sym typeface="Times New Roman"/>
              </a:defRPr>
            </a:pPr>
            <a:endParaRPr/>
          </a:p>
        </p:txBody>
      </p:sp>
      <p:sp>
        <p:nvSpPr>
          <p:cNvPr id="1917" name="Text Box 11"/>
          <p:cNvSpPr txBox="1"/>
          <p:nvPr/>
        </p:nvSpPr>
        <p:spPr>
          <a:xfrm>
            <a:off x="2067461" y="917412"/>
            <a:ext cx="5181599" cy="233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Möchte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Leistungs-Daten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sehen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Schaut</a:t>
            </a:r>
            <a:r>
              <a:rPr dirty="0">
                <a:latin typeface="Calibri" panose="020F0502020204030204" pitchFamily="34" charset="0"/>
                <a:cs typeface="Calibri" panose="020F0502020204030204" pitchFamily="34" charset="0"/>
              </a:rPr>
              <a:t> auf </a:t>
            </a:r>
            <a:r>
              <a:rPr dirty="0" err="1">
                <a:latin typeface="Calibri" panose="020F0502020204030204" pitchFamily="34" charset="0"/>
                <a:cs typeface="Calibri" panose="020F0502020204030204" pitchFamily="34" charset="0"/>
              </a:rPr>
              <a:t>Verbrauchswerte</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Prüft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Wiederverkaufswert</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Vergleicht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diese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Werte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genau</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mit</a:t>
            </a:r>
            <a:r>
              <a:rPr dirty="0">
                <a:latin typeface="Calibri" panose="020F0502020204030204" pitchFamily="34" charset="0"/>
                <a:cs typeface="Calibri" panose="020F0502020204030204" pitchFamily="34" charset="0"/>
              </a:rPr>
              <a:t> </a:t>
            </a:r>
            <a:br>
              <a:rPr lang="de-DE"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anderen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Fabrikaten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Möchte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wissen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alles</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funktioniert</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Vergleicht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Wartungsintervalle</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Interessiert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sich</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für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technisch</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hochwertige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Fahrzeuge</a:t>
            </a:r>
            <a:endParaRPr dirty="0">
              <a:latin typeface="Calibri" panose="020F0502020204030204" pitchFamily="34" charset="0"/>
              <a:cs typeface="Calibri" panose="020F0502020204030204" pitchFamily="34" charset="0"/>
            </a:endParaRPr>
          </a:p>
        </p:txBody>
      </p:sp>
      <p:sp>
        <p:nvSpPr>
          <p:cNvPr id="1918" name="Text Box 12"/>
          <p:cNvSpPr txBox="1"/>
          <p:nvPr/>
        </p:nvSpPr>
        <p:spPr>
          <a:xfrm>
            <a:off x="2067461" y="3663177"/>
            <a:ext cx="2963630" cy="20928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Interessiert</a:t>
            </a:r>
            <a:r>
              <a:rPr dirty="0">
                <a:latin typeface="Calibri" panose="020F0502020204030204" pitchFamily="34" charset="0"/>
                <a:cs typeface="Calibri" panose="020F0502020204030204" pitchFamily="34" charset="0"/>
              </a:rPr>
              <a:t> an </a:t>
            </a:r>
            <a:r>
              <a:rPr dirty="0" err="1">
                <a:latin typeface="Calibri" panose="020F0502020204030204" pitchFamily="34" charset="0"/>
                <a:cs typeface="Calibri" panose="020F0502020204030204" pitchFamily="34" charset="0"/>
              </a:rPr>
              <a:t>Sicherheits</a:t>
            </a:r>
            <a:r>
              <a:rPr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einrichtungen</a:t>
            </a:r>
            <a:r>
              <a:rPr dirty="0">
                <a:latin typeface="Calibri" panose="020F0502020204030204" pitchFamily="34" charset="0"/>
                <a:cs typeface="Calibri" panose="020F0502020204030204" pitchFamily="34" charset="0"/>
              </a:rPr>
              <a:t> und </a:t>
            </a:r>
            <a:r>
              <a:rPr dirty="0" err="1">
                <a:latin typeface="Calibri" panose="020F0502020204030204" pitchFamily="34" charset="0"/>
                <a:cs typeface="Calibri" panose="020F0502020204030204" pitchFamily="34" charset="0"/>
              </a:rPr>
              <a:t>Lebensdauer</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Praktische</a:t>
            </a:r>
            <a:r>
              <a:rPr dirty="0">
                <a:latin typeface="Calibri" panose="020F0502020204030204" pitchFamily="34" charset="0"/>
                <a:cs typeface="Calibri" panose="020F0502020204030204" pitchFamily="34" charset="0"/>
              </a:rPr>
              <a:t> Details: </a:t>
            </a:r>
            <a:r>
              <a:rPr dirty="0" err="1">
                <a:latin typeface="Calibri" panose="020F0502020204030204" pitchFamily="34" charset="0"/>
                <a:cs typeface="Calibri" panose="020F0502020204030204" pitchFamily="34" charset="0"/>
              </a:rPr>
              <a:t>Anzahl</a:t>
            </a:r>
            <a:r>
              <a:rPr dirty="0">
                <a:latin typeface="Calibri" panose="020F0502020204030204" pitchFamily="34" charset="0"/>
                <a:cs typeface="Calibri" panose="020F0502020204030204" pitchFamily="34" charset="0"/>
              </a:rPr>
              <a:t> der</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Türen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Größe</a:t>
            </a:r>
            <a:r>
              <a:rPr dirty="0">
                <a:latin typeface="Calibri" panose="020F0502020204030204" pitchFamily="34" charset="0"/>
                <a:cs typeface="Calibri" panose="020F0502020204030204" pitchFamily="34" charset="0"/>
              </a:rPr>
              <a:t> des </a:t>
            </a:r>
            <a:r>
              <a:rPr dirty="0" err="1">
                <a:latin typeface="Calibri" panose="020F0502020204030204" pitchFamily="34" charset="0"/>
                <a:cs typeface="Calibri" panose="020F0502020204030204" pitchFamily="34" charset="0"/>
              </a:rPr>
              <a:t>Kofferraums</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Tankfüllung</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Reichweite</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Schließanlage</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solidFill>
                  <a:srgbClr val="FFFFFF"/>
                </a:solidFill>
                <a:latin typeface="Arial"/>
                <a:ea typeface="Arial"/>
                <a:cs typeface="Arial"/>
                <a:sym typeface="Arial"/>
              </a:defRPr>
            </a:pPr>
            <a:r>
              <a:rPr dirty="0">
                <a:latin typeface="Calibri" panose="020F0502020204030204" pitchFamily="34" charset="0"/>
                <a:cs typeface="Calibri" panose="020F0502020204030204" pitchFamily="34" charset="0"/>
              </a:rPr>
              <a:t>Hat </a:t>
            </a:r>
            <a:r>
              <a:rPr dirty="0" err="1">
                <a:latin typeface="Calibri" panose="020F0502020204030204" pitchFamily="34" charset="0"/>
                <a:cs typeface="Calibri" panose="020F0502020204030204" pitchFamily="34" charset="0"/>
              </a:rPr>
              <a:t>sich</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vorher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schlau</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gemacht</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und </a:t>
            </a:r>
            <a:r>
              <a:rPr dirty="0" err="1">
                <a:latin typeface="Calibri" panose="020F0502020204030204" pitchFamily="34" charset="0"/>
                <a:cs typeface="Calibri" panose="020F0502020204030204" pitchFamily="34" charset="0"/>
              </a:rPr>
              <a:t>weiß</a:t>
            </a:r>
            <a:r>
              <a:rPr dirty="0">
                <a:latin typeface="Calibri" panose="020F0502020204030204" pitchFamily="34" charset="0"/>
                <a:cs typeface="Calibri" panose="020F0502020204030204" pitchFamily="34" charset="0"/>
              </a:rPr>
              <a:t> was er will.</a:t>
            </a:r>
          </a:p>
        </p:txBody>
      </p:sp>
      <p:sp>
        <p:nvSpPr>
          <p:cNvPr id="1919" name="Text Box 13"/>
          <p:cNvSpPr txBox="1"/>
          <p:nvPr/>
        </p:nvSpPr>
        <p:spPr>
          <a:xfrm>
            <a:off x="6489372" y="898077"/>
            <a:ext cx="2886686" cy="233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Achtet</a:t>
            </a:r>
            <a:r>
              <a:rPr dirty="0">
                <a:latin typeface="Calibri" panose="020F0502020204030204" pitchFamily="34" charset="0"/>
                <a:cs typeface="Calibri" panose="020F0502020204030204" pitchFamily="34" charset="0"/>
              </a:rPr>
              <a:t> auf die </a:t>
            </a:r>
            <a:r>
              <a:rPr dirty="0" err="1">
                <a:latin typeface="Calibri" panose="020F0502020204030204" pitchFamily="34" charset="0"/>
                <a:cs typeface="Calibri" panose="020F0502020204030204" pitchFamily="34" charset="0"/>
              </a:rPr>
              <a:t>ästhetischen</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Qualitäten</a:t>
            </a:r>
            <a:r>
              <a:rPr dirty="0">
                <a:latin typeface="Calibri" panose="020F0502020204030204" pitchFamily="34" charset="0"/>
                <a:cs typeface="Calibri" panose="020F0502020204030204" pitchFamily="34" charset="0"/>
              </a:rPr>
              <a:t>: Form, </a:t>
            </a:r>
            <a:r>
              <a:rPr dirty="0" err="1">
                <a:latin typeface="Calibri" panose="020F0502020204030204" pitchFamily="34" charset="0"/>
                <a:cs typeface="Calibri" panose="020F0502020204030204" pitchFamily="34" charset="0"/>
              </a:rPr>
              <a:t>Farbe</a:t>
            </a:r>
            <a:r>
              <a:rPr dirty="0">
                <a:latin typeface="Calibri" panose="020F0502020204030204" pitchFamily="34" charset="0"/>
                <a:cs typeface="Calibri" panose="020F0502020204030204" pitchFamily="34" charset="0"/>
              </a:rPr>
              <a:t>, Design.</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Interessiert</a:t>
            </a:r>
            <a:r>
              <a:rPr dirty="0">
                <a:latin typeface="Calibri" panose="020F0502020204030204" pitchFamily="34" charset="0"/>
                <a:cs typeface="Calibri" panose="020F0502020204030204" pitchFamily="34" charset="0"/>
              </a:rPr>
              <a:t> an </a:t>
            </a:r>
            <a:r>
              <a:rPr dirty="0" err="1">
                <a:latin typeface="Calibri" panose="020F0502020204030204" pitchFamily="34" charset="0"/>
                <a:cs typeface="Calibri" panose="020F0502020204030204" pitchFamily="34" charset="0"/>
              </a:rPr>
              <a:t>Neuigkeiten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Sucht</a:t>
            </a:r>
            <a:r>
              <a:rPr dirty="0">
                <a:latin typeface="Calibri" panose="020F0502020204030204" pitchFamily="34" charset="0"/>
                <a:cs typeface="Calibri" panose="020F0502020204030204" pitchFamily="34" charset="0"/>
              </a:rPr>
              <a:t> sein „</a:t>
            </a:r>
            <a:r>
              <a:rPr dirty="0" err="1">
                <a:latin typeface="Calibri" panose="020F0502020204030204" pitchFamily="34" charset="0"/>
                <a:cs typeface="Calibri" panose="020F0502020204030204" pitchFamily="34" charset="0"/>
              </a:rPr>
              <a:t>Traumauto</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Ist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eher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bereit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zu</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Experimenten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Geht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Risiken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ein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err="1">
                <a:latin typeface="Calibri" panose="020F0502020204030204" pitchFamily="34" charset="0"/>
                <a:cs typeface="Calibri" panose="020F0502020204030204" pitchFamily="34" charset="0"/>
              </a:rPr>
              <a:t>Typischer</a:t>
            </a:r>
            <a:r>
              <a:rPr dirty="0">
                <a:latin typeface="Calibri" panose="020F0502020204030204" pitchFamily="34" charset="0"/>
                <a:cs typeface="Calibri" panose="020F0502020204030204" pitchFamily="34" charset="0"/>
              </a:rPr>
              <a:t> Erst-</a:t>
            </a:r>
            <a:r>
              <a:rPr dirty="0" err="1">
                <a:latin typeface="Calibri" panose="020F0502020204030204" pitchFamily="34" charset="0"/>
                <a:cs typeface="Calibri" panose="020F0502020204030204" pitchFamily="34" charset="0"/>
              </a:rPr>
              <a:t>Käufer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eines</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neuen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Modells</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defRPr sz="1600" b="1">
                <a:latin typeface="Arial"/>
                <a:ea typeface="Arial"/>
                <a:cs typeface="Arial"/>
                <a:sym typeface="Arial"/>
              </a:defRPr>
            </a:pPr>
            <a:r>
              <a:rPr dirty="0">
                <a:latin typeface="Calibri" panose="020F0502020204030204" pitchFamily="34" charset="0"/>
                <a:cs typeface="Calibri" panose="020F0502020204030204" pitchFamily="34" charset="0"/>
              </a:rPr>
              <a:t>Hat </a:t>
            </a:r>
            <a:r>
              <a:rPr dirty="0" err="1">
                <a:latin typeface="Calibri" panose="020F0502020204030204" pitchFamily="34" charset="0"/>
                <a:cs typeface="Calibri" panose="020F0502020204030204" pitchFamily="34" charset="0"/>
              </a:rPr>
              <a:t>langfristige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Pläne</a:t>
            </a:r>
            <a:r>
              <a:rPr dirty="0">
                <a:latin typeface="Calibri" panose="020F0502020204030204" pitchFamily="34" charset="0"/>
                <a:cs typeface="Calibri" panose="020F0502020204030204" pitchFamily="34" charset="0"/>
              </a:rPr>
              <a:t>.</a:t>
            </a:r>
          </a:p>
        </p:txBody>
      </p:sp>
      <p:sp>
        <p:nvSpPr>
          <p:cNvPr id="1920" name="Text Box 14"/>
          <p:cNvSpPr txBox="1"/>
          <p:nvPr/>
        </p:nvSpPr>
        <p:spPr>
          <a:xfrm>
            <a:off x="6489372" y="3663177"/>
            <a:ext cx="3539108" cy="20774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spcBef>
                <a:spcPts val="600"/>
              </a:spcBef>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Wichtig</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ist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sich</a:t>
            </a:r>
            <a:r>
              <a:rPr dirty="0">
                <a:latin typeface="Calibri" panose="020F0502020204030204" pitchFamily="34" charset="0"/>
                <a:cs typeface="Calibri" panose="020F0502020204030204" pitchFamily="34" charset="0"/>
              </a:rPr>
              <a:t> das Auto</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a:t>
            </a:r>
            <a:r>
              <a:rPr dirty="0" err="1">
                <a:latin typeface="Calibri" panose="020F0502020204030204" pitchFamily="34" charset="0"/>
                <a:cs typeface="Calibri" panose="020F0502020204030204" pitchFamily="34" charset="0"/>
              </a:rPr>
              <a:t>anfühlt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wie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bedienerfreundlich</a:t>
            </a:r>
            <a:r>
              <a:rPr dirty="0">
                <a:latin typeface="Calibri" panose="020F0502020204030204" pitchFamily="34" charset="0"/>
                <a:cs typeface="Calibri" panose="020F0502020204030204" pitchFamily="34" charset="0"/>
              </a:rPr>
              <a:t> es </a:t>
            </a:r>
            <a:r>
              <a:rPr dirty="0" err="1">
                <a:latin typeface="Calibri" panose="020F0502020204030204" pitchFamily="34" charset="0"/>
                <a:cs typeface="Calibri" panose="020F0502020204030204" pitchFamily="34" charset="0"/>
              </a:rPr>
              <a:t>ist</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spcBef>
                <a:spcPts val="600"/>
              </a:spcBef>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Möchte</a:t>
            </a:r>
            <a:r>
              <a:rPr dirty="0">
                <a:latin typeface="Calibri" panose="020F0502020204030204" pitchFamily="34" charset="0"/>
                <a:cs typeface="Calibri" panose="020F0502020204030204" pitchFamily="34" charset="0"/>
              </a:rPr>
              <a:t> sein Auto „</a:t>
            </a:r>
            <a:r>
              <a:rPr dirty="0" err="1">
                <a:latin typeface="Calibri" panose="020F0502020204030204" pitchFamily="34" charset="0"/>
                <a:cs typeface="Calibri" panose="020F0502020204030204" pitchFamily="34" charset="0"/>
              </a:rPr>
              <a:t>lieben</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spcBef>
                <a:spcPts val="600"/>
              </a:spcBef>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Wird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durch</a:t>
            </a:r>
            <a:r>
              <a:rPr dirty="0">
                <a:latin typeface="Calibri" panose="020F0502020204030204" pitchFamily="34" charset="0"/>
                <a:cs typeface="Calibri" panose="020F0502020204030204" pitchFamily="34" charset="0"/>
              </a:rPr>
              <a:t> die </a:t>
            </a:r>
            <a:r>
              <a:rPr dirty="0" err="1">
                <a:latin typeface="Calibri" panose="020F0502020204030204" pitchFamily="34" charset="0"/>
                <a:cs typeface="Calibri" panose="020F0502020204030204" pitchFamily="34" charset="0"/>
              </a:rPr>
              <a:t>Freundlichkeit</a:t>
            </a:r>
            <a:br>
              <a:rPr dirty="0">
                <a:latin typeface="Calibri" panose="020F0502020204030204" pitchFamily="34" charset="0"/>
                <a:cs typeface="Calibri" panose="020F0502020204030204" pitchFamily="34" charset="0"/>
              </a:rPr>
            </a:br>
            <a:r>
              <a:rPr dirty="0">
                <a:latin typeface="Calibri" panose="020F0502020204030204" pitchFamily="34" charset="0"/>
                <a:cs typeface="Calibri" panose="020F0502020204030204" pitchFamily="34" charset="0"/>
              </a:rPr>
              <a:t>von </a:t>
            </a:r>
            <a:r>
              <a:rPr dirty="0" err="1">
                <a:latin typeface="Calibri" panose="020F0502020204030204" pitchFamily="34" charset="0"/>
                <a:cs typeface="Calibri" panose="020F0502020204030204" pitchFamily="34" charset="0"/>
              </a:rPr>
              <a:t>Verkauf</a:t>
            </a:r>
            <a:r>
              <a:rPr dirty="0">
                <a:latin typeface="Calibri" panose="020F0502020204030204" pitchFamily="34" charset="0"/>
                <a:cs typeface="Calibri" panose="020F0502020204030204" pitchFamily="34" charset="0"/>
              </a:rPr>
              <a:t> und Service </a:t>
            </a:r>
            <a:r>
              <a:rPr dirty="0" err="1">
                <a:latin typeface="Calibri" panose="020F0502020204030204" pitchFamily="34" charset="0"/>
                <a:cs typeface="Calibri" panose="020F0502020204030204" pitchFamily="34" charset="0"/>
              </a:rPr>
              <a:t>beeinflusst</a:t>
            </a:r>
            <a:r>
              <a:rPr dirty="0">
                <a:latin typeface="Calibri" panose="020F0502020204030204" pitchFamily="34" charset="0"/>
                <a:cs typeface="Calibri" panose="020F0502020204030204" pitchFamily="34" charset="0"/>
              </a:rPr>
              <a:t>.</a:t>
            </a:r>
            <a:endParaRPr sz="3200" dirty="0">
              <a:latin typeface="Calibri" panose="020F0502020204030204" pitchFamily="34" charset="0"/>
              <a:ea typeface="Times New Roman"/>
              <a:cs typeface="Calibri" panose="020F0502020204030204" pitchFamily="34" charset="0"/>
              <a:sym typeface="Times New Roman"/>
            </a:endParaRPr>
          </a:p>
          <a:p>
            <a:pPr defTabSz="1219200">
              <a:spcBef>
                <a:spcPts val="600"/>
              </a:spcBef>
              <a:defRPr sz="1600" b="1">
                <a:solidFill>
                  <a:srgbClr val="FFFFFF"/>
                </a:solidFill>
                <a:latin typeface="Arial"/>
                <a:ea typeface="Arial"/>
                <a:cs typeface="Arial"/>
                <a:sym typeface="Arial"/>
              </a:defRPr>
            </a:pPr>
            <a:r>
              <a:rPr dirty="0" err="1">
                <a:latin typeface="Calibri" panose="020F0502020204030204" pitchFamily="34" charset="0"/>
                <a:cs typeface="Calibri" panose="020F0502020204030204" pitchFamily="34" charset="0"/>
              </a:rPr>
              <a:t>Kauft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aufgrund</a:t>
            </a:r>
            <a:r>
              <a:rPr dirty="0">
                <a:latin typeface="Calibri" panose="020F0502020204030204" pitchFamily="34" charset="0"/>
                <a:cs typeface="Calibri" panose="020F0502020204030204" pitchFamily="34" charset="0"/>
              </a:rPr>
              <a:t> der </a:t>
            </a:r>
            <a:r>
              <a:rPr dirty="0" err="1">
                <a:latin typeface="Calibri" panose="020F0502020204030204" pitchFamily="34" charset="0"/>
                <a:cs typeface="Calibri" panose="020F0502020204030204" pitchFamily="34" charset="0"/>
              </a:rPr>
              <a:t>Empfehlung</a:t>
            </a:r>
            <a:r>
              <a:rPr dirty="0">
                <a:latin typeface="Calibri" panose="020F0502020204030204" pitchFamily="34" charset="0"/>
                <a:cs typeface="Calibri" panose="020F0502020204030204" pitchFamily="34" charset="0"/>
              </a:rPr>
              <a:t> </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eines</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Freundes</a:t>
            </a:r>
            <a:r>
              <a:rPr dirty="0">
                <a:latin typeface="Calibri" panose="020F0502020204030204" pitchFamily="34" charset="0"/>
                <a:cs typeface="Calibri" panose="020F0502020204030204" pitchFamily="34" charset="0"/>
              </a:rPr>
              <a:t>.</a:t>
            </a:r>
          </a:p>
        </p:txBody>
      </p:sp>
      <p:sp>
        <p:nvSpPr>
          <p:cNvPr id="1921" name="Text Box 15"/>
          <p:cNvSpPr txBox="1"/>
          <p:nvPr/>
        </p:nvSpPr>
        <p:spPr>
          <a:xfrm>
            <a:off x="1055010" y="717961"/>
            <a:ext cx="450121" cy="769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4200">
                <a:solidFill>
                  <a:srgbClr val="FFFFFF"/>
                </a:solidFill>
                <a:latin typeface="Arial Black"/>
                <a:ea typeface="Arial Black"/>
                <a:cs typeface="Arial Black"/>
                <a:sym typeface="Arial Black"/>
              </a:defRPr>
            </a:lvl1pPr>
          </a:lstStyle>
          <a:p>
            <a:r>
              <a:rPr b="1" dirty="0">
                <a:latin typeface="Calibri" panose="020F0502020204030204" pitchFamily="34" charset="0"/>
                <a:cs typeface="Calibri" panose="020F0502020204030204" pitchFamily="34" charset="0"/>
              </a:rPr>
              <a:t>A</a:t>
            </a:r>
          </a:p>
        </p:txBody>
      </p:sp>
      <p:sp>
        <p:nvSpPr>
          <p:cNvPr id="1922" name="Text Box 16"/>
          <p:cNvSpPr txBox="1"/>
          <p:nvPr/>
        </p:nvSpPr>
        <p:spPr>
          <a:xfrm>
            <a:off x="9692059" y="5099462"/>
            <a:ext cx="410047" cy="769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4200">
                <a:solidFill>
                  <a:srgbClr val="FFFFFF"/>
                </a:solidFill>
                <a:latin typeface="Arial Black"/>
                <a:ea typeface="Arial Black"/>
                <a:cs typeface="Arial Black"/>
                <a:sym typeface="Arial Black"/>
              </a:defRPr>
            </a:lvl1pPr>
          </a:lstStyle>
          <a:p>
            <a:r>
              <a:rPr b="1" dirty="0">
                <a:latin typeface="Calibri" panose="020F0502020204030204" pitchFamily="34" charset="0"/>
                <a:cs typeface="Calibri" panose="020F0502020204030204" pitchFamily="34" charset="0"/>
              </a:rPr>
              <a:t>C</a:t>
            </a:r>
          </a:p>
        </p:txBody>
      </p:sp>
      <p:sp>
        <p:nvSpPr>
          <p:cNvPr id="1923" name="Text Box 17"/>
          <p:cNvSpPr txBox="1"/>
          <p:nvPr/>
        </p:nvSpPr>
        <p:spPr>
          <a:xfrm>
            <a:off x="9632374" y="787812"/>
            <a:ext cx="462945" cy="769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4200">
                <a:latin typeface="Arial Black"/>
                <a:ea typeface="Arial Black"/>
                <a:cs typeface="Arial Black"/>
                <a:sym typeface="Arial Black"/>
              </a:defRPr>
            </a:lvl1pPr>
          </a:lstStyle>
          <a:p>
            <a:r>
              <a:rPr b="1" dirty="0">
                <a:latin typeface="Calibri" panose="020F0502020204030204" pitchFamily="34" charset="0"/>
                <a:cs typeface="Calibri" panose="020F0502020204030204" pitchFamily="34" charset="0"/>
              </a:rPr>
              <a:t>D</a:t>
            </a:r>
          </a:p>
        </p:txBody>
      </p:sp>
      <p:sp>
        <p:nvSpPr>
          <p:cNvPr id="1924" name="Text Box 18"/>
          <p:cNvSpPr txBox="1"/>
          <p:nvPr/>
        </p:nvSpPr>
        <p:spPr>
          <a:xfrm>
            <a:off x="1055010" y="5153128"/>
            <a:ext cx="424473" cy="7694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4200">
                <a:solidFill>
                  <a:srgbClr val="FFFFFF"/>
                </a:solidFill>
                <a:latin typeface="Arial Black"/>
                <a:ea typeface="Arial Black"/>
                <a:cs typeface="Arial Black"/>
                <a:sym typeface="Arial Black"/>
              </a:defRPr>
            </a:lvl1pPr>
          </a:lstStyle>
          <a:p>
            <a:r>
              <a:rPr b="1">
                <a:latin typeface="Calibri" panose="020F0502020204030204" pitchFamily="34" charset="0"/>
                <a:cs typeface="Calibri" panose="020F0502020204030204" pitchFamily="34" charset="0"/>
              </a:rPr>
              <a:t>B</a:t>
            </a:r>
          </a:p>
        </p:txBody>
      </p:sp>
      <p:pic>
        <p:nvPicPr>
          <p:cNvPr id="1925" name="Picture 19" descr="Picture 19"/>
          <p:cNvPicPr>
            <a:picLocks noChangeAspect="1"/>
          </p:cNvPicPr>
          <p:nvPr/>
        </p:nvPicPr>
        <p:blipFill>
          <a:blip r:embed="rId2"/>
          <a:stretch>
            <a:fillRect/>
          </a:stretch>
        </p:blipFill>
        <p:spPr>
          <a:xfrm flipH="1">
            <a:off x="4471957" y="3025630"/>
            <a:ext cx="2065668" cy="769851"/>
          </a:xfrm>
          <a:prstGeom prst="rect">
            <a:avLst/>
          </a:prstGeom>
          <a:ln w="12700">
            <a:miter lim="400000"/>
          </a:ln>
        </p:spPr>
      </p:pic>
      <p:sp>
        <p:nvSpPr>
          <p:cNvPr id="23" name="Rectangle 43">
            <a:extLst>
              <a:ext uri="{FF2B5EF4-FFF2-40B4-BE49-F238E27FC236}">
                <a16:creationId xmlns:a16="http://schemas.microsoft.com/office/drawing/2014/main" id="{A0C2B2E0-7C33-FF46-BD8D-239CD653CAD9}"/>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24" name="Picture 6" descr="Picture 6">
            <a:extLst>
              <a:ext uri="{FF2B5EF4-FFF2-40B4-BE49-F238E27FC236}">
                <a16:creationId xmlns:a16="http://schemas.microsoft.com/office/drawing/2014/main" id="{F7D3141A-BCFD-3342-AC6A-041A14993A4D}"/>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25" name="Parallelogramm 24">
            <a:extLst>
              <a:ext uri="{FF2B5EF4-FFF2-40B4-BE49-F238E27FC236}">
                <a16:creationId xmlns:a16="http://schemas.microsoft.com/office/drawing/2014/main" id="{ACF6B518-D6C2-1842-898D-A14CBEA673EE}"/>
              </a:ext>
            </a:extLst>
          </p:cNvPr>
          <p:cNvSpPr/>
          <p:nvPr/>
        </p:nvSpPr>
        <p:spPr>
          <a:xfrm>
            <a:off x="319337" y="6381689"/>
            <a:ext cx="2376362"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26" name="Die 6P der Positionierung">
            <a:extLst>
              <a:ext uri="{FF2B5EF4-FFF2-40B4-BE49-F238E27FC236}">
                <a16:creationId xmlns:a16="http://schemas.microsoft.com/office/drawing/2014/main" id="{C065EACD-52BC-5849-AAE8-E1472F8DD967}"/>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Kauf eines Autos</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38" name="Group 2"/>
          <p:cNvGrpSpPr/>
          <p:nvPr/>
        </p:nvGrpSpPr>
        <p:grpSpPr>
          <a:xfrm>
            <a:off x="564263" y="963706"/>
            <a:ext cx="10608386" cy="5129993"/>
            <a:chOff x="0" y="-146735"/>
            <a:chExt cx="11688234" cy="5652185"/>
          </a:xfrm>
        </p:grpSpPr>
        <p:sp>
          <p:nvSpPr>
            <p:cNvPr id="1929" name="Rectangle 3"/>
            <p:cNvSpPr/>
            <p:nvPr/>
          </p:nvSpPr>
          <p:spPr>
            <a:xfrm>
              <a:off x="0" y="0"/>
              <a:ext cx="5844117" cy="2752725"/>
            </a:xfrm>
            <a:prstGeom prst="rect">
              <a:avLst/>
            </a:prstGeom>
            <a:solidFill>
              <a:srgbClr val="0093DD"/>
            </a:solidFill>
            <a:ln w="12700" cap="flat">
              <a:solidFill>
                <a:srgbClr val="000000"/>
              </a:solidFill>
              <a:prstDash val="solid"/>
              <a:miter lim="800000"/>
            </a:ln>
            <a:effectLst/>
          </p:spPr>
          <p:txBody>
            <a:bodyPr wrap="square" lIns="60959" tIns="60959" rIns="60959" bIns="60959" numCol="1" anchor="ctr">
              <a:noAutofit/>
            </a:bodyPr>
            <a:lstStyle/>
            <a:p>
              <a:pPr algn="ctr" defTabSz="1219200">
                <a:defRPr sz="3200">
                  <a:solidFill>
                    <a:srgbClr val="FFFFFF"/>
                  </a:solidFill>
                  <a:latin typeface="Times New Roman"/>
                  <a:ea typeface="Times New Roman"/>
                  <a:cs typeface="Times New Roman"/>
                  <a:sym typeface="Times New Roman"/>
                </a:defRPr>
              </a:pPr>
              <a:endParaRPr/>
            </a:p>
          </p:txBody>
        </p:sp>
        <p:sp>
          <p:nvSpPr>
            <p:cNvPr id="1930" name="Rectangle 4"/>
            <p:cNvSpPr/>
            <p:nvPr/>
          </p:nvSpPr>
          <p:spPr>
            <a:xfrm>
              <a:off x="0" y="2752725"/>
              <a:ext cx="5844117" cy="2752725"/>
            </a:xfrm>
            <a:prstGeom prst="rect">
              <a:avLst/>
            </a:prstGeom>
            <a:solidFill>
              <a:srgbClr val="009240"/>
            </a:solidFill>
            <a:ln w="12700" cap="flat">
              <a:solidFill>
                <a:srgbClr val="000000"/>
              </a:solidFill>
              <a:prstDash val="solid"/>
              <a:miter lim="800000"/>
            </a:ln>
            <a:effectLst/>
          </p:spPr>
          <p:txBody>
            <a:bodyPr wrap="square" lIns="60959" tIns="60959" rIns="60959" bIns="60959" numCol="1" anchor="ctr">
              <a:noAutofit/>
            </a:bodyPr>
            <a:lstStyle/>
            <a:p>
              <a:pPr defTabSz="1219200">
                <a:defRPr sz="3200">
                  <a:latin typeface="Times New Roman"/>
                  <a:ea typeface="Times New Roman"/>
                  <a:cs typeface="Times New Roman"/>
                  <a:sym typeface="Times New Roman"/>
                </a:defRPr>
              </a:pPr>
              <a:endParaRPr/>
            </a:p>
          </p:txBody>
        </p:sp>
        <p:sp>
          <p:nvSpPr>
            <p:cNvPr id="1931" name="Rectangle 5"/>
            <p:cNvSpPr/>
            <p:nvPr/>
          </p:nvSpPr>
          <p:spPr>
            <a:xfrm>
              <a:off x="5844116" y="2752725"/>
              <a:ext cx="5844118" cy="2752725"/>
            </a:xfrm>
            <a:prstGeom prst="rect">
              <a:avLst/>
            </a:prstGeom>
            <a:solidFill>
              <a:srgbClr val="DA251D"/>
            </a:solidFill>
            <a:ln w="12700" cap="flat">
              <a:solidFill>
                <a:srgbClr val="000000"/>
              </a:solidFill>
              <a:prstDash val="solid"/>
              <a:miter lim="800000"/>
            </a:ln>
            <a:effectLst/>
          </p:spPr>
          <p:txBody>
            <a:bodyPr wrap="square" lIns="60959" tIns="60959" rIns="60959" bIns="60959" numCol="1" anchor="ctr">
              <a:noAutofit/>
            </a:bodyPr>
            <a:lstStyle/>
            <a:p>
              <a:pPr defTabSz="1219200">
                <a:defRPr sz="3200">
                  <a:latin typeface="Times New Roman"/>
                  <a:ea typeface="Times New Roman"/>
                  <a:cs typeface="Times New Roman"/>
                  <a:sym typeface="Times New Roman"/>
                </a:defRPr>
              </a:pPr>
              <a:endParaRPr/>
            </a:p>
          </p:txBody>
        </p:sp>
        <p:sp>
          <p:nvSpPr>
            <p:cNvPr id="1932" name="Rectangle 6"/>
            <p:cNvSpPr/>
            <p:nvPr/>
          </p:nvSpPr>
          <p:spPr>
            <a:xfrm>
              <a:off x="5844116" y="0"/>
              <a:ext cx="5844118" cy="2752725"/>
            </a:xfrm>
            <a:prstGeom prst="rect">
              <a:avLst/>
            </a:prstGeom>
            <a:solidFill>
              <a:srgbClr val="FFF500"/>
            </a:solidFill>
            <a:ln w="12700" cap="flat">
              <a:solidFill>
                <a:srgbClr val="000000"/>
              </a:solidFill>
              <a:prstDash val="solid"/>
              <a:miter lim="800000"/>
            </a:ln>
            <a:effectLst/>
          </p:spPr>
          <p:txBody>
            <a:bodyPr wrap="square" lIns="60959" tIns="60959" rIns="60959" bIns="60959" numCol="1" anchor="ctr">
              <a:noAutofit/>
            </a:bodyPr>
            <a:lstStyle/>
            <a:p>
              <a:pPr defTabSz="1219200">
                <a:defRPr sz="3200">
                  <a:latin typeface="Times New Roman"/>
                  <a:ea typeface="Times New Roman"/>
                  <a:cs typeface="Times New Roman"/>
                  <a:sym typeface="Times New Roman"/>
                </a:defRPr>
              </a:pPr>
              <a:endParaRPr/>
            </a:p>
          </p:txBody>
        </p:sp>
        <p:grpSp>
          <p:nvGrpSpPr>
            <p:cNvPr id="1937" name="Group 7"/>
            <p:cNvGrpSpPr/>
            <p:nvPr/>
          </p:nvGrpSpPr>
          <p:grpSpPr>
            <a:xfrm>
              <a:off x="1983316" y="-146735"/>
              <a:ext cx="7122586" cy="4061273"/>
              <a:chOff x="0" y="-467707"/>
              <a:chExt cx="7122584" cy="4061271"/>
            </a:xfrm>
          </p:grpSpPr>
          <p:sp>
            <p:nvSpPr>
              <p:cNvPr id="1933" name="Text Box 8"/>
              <p:cNvSpPr/>
              <p:nvPr/>
            </p:nvSpPr>
            <p:spPr>
              <a:xfrm>
                <a:off x="0" y="-467707"/>
                <a:ext cx="2218267" cy="289309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18000" b="1">
                    <a:solidFill>
                      <a:srgbClr val="3333CC"/>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A</a:t>
                </a:r>
              </a:p>
            </p:txBody>
          </p:sp>
          <p:sp>
            <p:nvSpPr>
              <p:cNvPr id="1934" name="Text Box 9"/>
              <p:cNvSpPr/>
              <p:nvPr/>
            </p:nvSpPr>
            <p:spPr>
              <a:xfrm>
                <a:off x="88900" y="2248662"/>
                <a:ext cx="1270000"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18000" b="1">
                    <a:solidFill>
                      <a:srgbClr val="0B6F10"/>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B</a:t>
                </a:r>
              </a:p>
            </p:txBody>
          </p:sp>
          <p:sp>
            <p:nvSpPr>
              <p:cNvPr id="1935" name="Text Box 10"/>
              <p:cNvSpPr/>
              <p:nvPr/>
            </p:nvSpPr>
            <p:spPr>
              <a:xfrm>
                <a:off x="5852583" y="-333839"/>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18000" b="1">
                    <a:solidFill>
                      <a:srgbClr val="E5E000"/>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D</a:t>
                </a:r>
              </a:p>
            </p:txBody>
          </p:sp>
          <p:sp>
            <p:nvSpPr>
              <p:cNvPr id="1936" name="Text Box 11"/>
              <p:cNvSpPr/>
              <p:nvPr/>
            </p:nvSpPr>
            <p:spPr>
              <a:xfrm>
                <a:off x="5852583" y="2323563"/>
                <a:ext cx="1270001" cy="1270001"/>
              </a:xfrm>
              <a:prstGeom prst="lin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numCol="1" anchor="t">
                <a:spAutoFit/>
              </a:bodyPr>
              <a:lstStyle>
                <a:lvl1pPr defTabSz="1219200">
                  <a:defRPr sz="18000" b="1">
                    <a:solidFill>
                      <a:srgbClr val="A40400"/>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C</a:t>
                </a:r>
              </a:p>
            </p:txBody>
          </p:sp>
        </p:grpSp>
      </p:grpSp>
      <p:sp>
        <p:nvSpPr>
          <p:cNvPr id="1940" name="Rectangle 13"/>
          <p:cNvSpPr txBox="1"/>
          <p:nvPr/>
        </p:nvSpPr>
        <p:spPr>
          <a:xfrm>
            <a:off x="5868454" y="1632049"/>
            <a:ext cx="5304191" cy="1610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254000" indent="-254000" algn="ctr" defTabSz="1219200">
              <a:spcBef>
                <a:spcPts val="1600"/>
              </a:spcBef>
              <a:defRPr sz="2600">
                <a:latin typeface="Arial Black"/>
                <a:ea typeface="Arial Black"/>
                <a:cs typeface="Arial Black"/>
                <a:sym typeface="Arial Black"/>
              </a:defRPr>
            </a:pPr>
            <a:r>
              <a:rPr b="1" dirty="0">
                <a:latin typeface="Calibri" panose="020F0502020204030204" pitchFamily="34" charset="0"/>
                <a:cs typeface="Calibri" panose="020F0502020204030204" pitchFamily="34" charset="0"/>
              </a:rPr>
              <a:t>Tut </a:t>
            </a:r>
            <a:r>
              <a:rPr b="1" dirty="0" err="1">
                <a:latin typeface="Calibri" panose="020F0502020204030204" pitchFamily="34" charset="0"/>
                <a:cs typeface="Calibri" panose="020F0502020204030204" pitchFamily="34" charset="0"/>
              </a:rPr>
              <a:t>mehr</a:t>
            </a: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als</a:t>
            </a:r>
            <a:r>
              <a:rPr b="1" dirty="0">
                <a:latin typeface="Calibri" panose="020F0502020204030204" pitchFamily="34" charset="0"/>
                <a:cs typeface="Calibri" panose="020F0502020204030204" pitchFamily="34" charset="0"/>
              </a:rPr>
              <a:t> man </a:t>
            </a:r>
            <a:r>
              <a:rPr b="1" dirty="0" err="1">
                <a:latin typeface="Calibri" panose="020F0502020204030204" pitchFamily="34" charset="0"/>
                <a:cs typeface="Calibri" panose="020F0502020204030204" pitchFamily="34" charset="0"/>
              </a:rPr>
              <a:t>erwartet</a:t>
            </a:r>
            <a:endParaRPr b="1" dirty="0">
              <a:latin typeface="Calibri" panose="020F0502020204030204" pitchFamily="34" charset="0"/>
              <a:ea typeface="Arial"/>
              <a:cs typeface="Calibri" panose="020F0502020204030204" pitchFamily="34" charset="0"/>
              <a:sym typeface="Arial"/>
            </a:endParaRPr>
          </a:p>
          <a:p>
            <a:pPr marL="254000" indent="-254000" algn="ctr" defTabSz="1219200">
              <a:spcBef>
                <a:spcPts val="1600"/>
              </a:spcBef>
              <a:defRPr sz="2600">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Bringt</a:t>
            </a: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neue</a:t>
            </a:r>
            <a:r>
              <a:rPr b="1" dirty="0">
                <a:latin typeface="Calibri" panose="020F0502020204030204" pitchFamily="34" charset="0"/>
                <a:cs typeface="Calibri" panose="020F0502020204030204" pitchFamily="34" charset="0"/>
              </a:rPr>
              <a:t> Ideen </a:t>
            </a:r>
            <a:r>
              <a:rPr b="1" dirty="0" err="1">
                <a:latin typeface="Calibri" panose="020F0502020204030204" pitchFamily="34" charset="0"/>
                <a:cs typeface="Calibri" panose="020F0502020204030204" pitchFamily="34" charset="0"/>
              </a:rPr>
              <a:t>ein</a:t>
            </a:r>
            <a:endParaRPr b="1" dirty="0">
              <a:latin typeface="Calibri" panose="020F0502020204030204" pitchFamily="34" charset="0"/>
              <a:ea typeface="Arial"/>
              <a:cs typeface="Calibri" panose="020F0502020204030204" pitchFamily="34" charset="0"/>
              <a:sym typeface="Arial"/>
            </a:endParaRPr>
          </a:p>
          <a:p>
            <a:pPr marL="254000" indent="-254000" algn="ctr" defTabSz="1219200">
              <a:spcBef>
                <a:spcPts val="1600"/>
              </a:spcBef>
              <a:defRPr sz="2600">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Spaß</a:t>
            </a:r>
            <a:r>
              <a:rPr b="1" dirty="0">
                <a:latin typeface="Calibri" panose="020F0502020204030204" pitchFamily="34" charset="0"/>
                <a:cs typeface="Calibri" panose="020F0502020204030204" pitchFamily="34" charset="0"/>
              </a:rPr>
              <a:t> und Humor</a:t>
            </a:r>
          </a:p>
        </p:txBody>
      </p:sp>
      <p:sp>
        <p:nvSpPr>
          <p:cNvPr id="1941" name="Rectangle 14"/>
          <p:cNvSpPr txBox="1"/>
          <p:nvPr/>
        </p:nvSpPr>
        <p:spPr>
          <a:xfrm>
            <a:off x="564263" y="4168505"/>
            <a:ext cx="5304191" cy="1610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254000" indent="-254000"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Garantiert</a:t>
            </a:r>
            <a:endParaRPr b="1" dirty="0">
              <a:latin typeface="Calibri" panose="020F0502020204030204" pitchFamily="34" charset="0"/>
              <a:ea typeface="Arial"/>
              <a:cs typeface="Calibri" panose="020F0502020204030204" pitchFamily="34" charset="0"/>
              <a:sym typeface="Arial"/>
            </a:endParaRPr>
          </a:p>
          <a:p>
            <a:pPr marL="254000" indent="-254000"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Pünktlich</a:t>
            </a:r>
            <a:endParaRPr b="1" dirty="0">
              <a:latin typeface="Calibri" panose="020F0502020204030204" pitchFamily="34" charset="0"/>
              <a:ea typeface="Arial"/>
              <a:cs typeface="Calibri" panose="020F0502020204030204" pitchFamily="34" charset="0"/>
              <a:sym typeface="Arial"/>
            </a:endParaRPr>
          </a:p>
          <a:p>
            <a:pPr marL="254000" indent="-254000"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Vollständig</a:t>
            </a:r>
            <a:endParaRPr b="1" dirty="0">
              <a:latin typeface="Calibri" panose="020F0502020204030204" pitchFamily="34" charset="0"/>
              <a:cs typeface="Calibri" panose="020F0502020204030204" pitchFamily="34" charset="0"/>
            </a:endParaRPr>
          </a:p>
        </p:txBody>
      </p:sp>
      <p:sp>
        <p:nvSpPr>
          <p:cNvPr id="1942" name="Rectangle 15"/>
          <p:cNvSpPr txBox="1"/>
          <p:nvPr/>
        </p:nvSpPr>
        <p:spPr>
          <a:xfrm>
            <a:off x="5868454" y="4136814"/>
            <a:ext cx="5304191" cy="1610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defTabSz="1219200">
              <a:spcBef>
                <a:spcPts val="1600"/>
              </a:spcBef>
              <a:defRPr sz="2600">
                <a:solidFill>
                  <a:srgbClr val="FFFFFF"/>
                </a:solidFill>
                <a:latin typeface="Arial Black"/>
                <a:ea typeface="Arial Black"/>
                <a:cs typeface="Arial Black"/>
                <a:sym typeface="Arial Black"/>
              </a:defRPr>
            </a:pP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Liebenswürdig</a:t>
            </a:r>
            <a:endParaRPr b="1" dirty="0">
              <a:latin typeface="Calibri" panose="020F0502020204030204" pitchFamily="34" charset="0"/>
              <a:ea typeface="Arial"/>
              <a:cs typeface="Calibri" panose="020F0502020204030204" pitchFamily="34" charset="0"/>
              <a:sym typeface="Arial"/>
            </a:endParaRPr>
          </a:p>
          <a:p>
            <a:pPr algn="ctr" defTabSz="1219200">
              <a:spcBef>
                <a:spcPts val="1600"/>
              </a:spcBef>
              <a:defRPr sz="2600">
                <a:solidFill>
                  <a:srgbClr val="FFFFFF"/>
                </a:solidFill>
                <a:latin typeface="Arial Black"/>
                <a:ea typeface="Arial Black"/>
                <a:cs typeface="Arial Black"/>
                <a:sym typeface="Arial Black"/>
              </a:defRPr>
            </a:pP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Geht</a:t>
            </a:r>
            <a:r>
              <a:rPr b="1" dirty="0">
                <a:latin typeface="Calibri" panose="020F0502020204030204" pitchFamily="34" charset="0"/>
                <a:cs typeface="Calibri" panose="020F0502020204030204" pitchFamily="34" charset="0"/>
              </a:rPr>
              <a:t> auf </a:t>
            </a:r>
            <a:r>
              <a:rPr b="1" dirty="0" err="1">
                <a:latin typeface="Calibri" panose="020F0502020204030204" pitchFamily="34" charset="0"/>
                <a:cs typeface="Calibri" panose="020F0502020204030204" pitchFamily="34" charset="0"/>
              </a:rPr>
              <a:t>Kunden</a:t>
            </a: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ein</a:t>
            </a:r>
            <a:endParaRPr b="1" dirty="0">
              <a:latin typeface="Calibri" panose="020F0502020204030204" pitchFamily="34" charset="0"/>
              <a:ea typeface="Arial"/>
              <a:cs typeface="Calibri" panose="020F0502020204030204" pitchFamily="34" charset="0"/>
              <a:sym typeface="Arial"/>
            </a:endParaRPr>
          </a:p>
          <a:p>
            <a:pPr algn="ctr" defTabSz="1219200">
              <a:spcBef>
                <a:spcPts val="1600"/>
              </a:spcBef>
              <a:defRPr sz="2600">
                <a:solidFill>
                  <a:srgbClr val="FFFFFF"/>
                </a:solidFill>
                <a:latin typeface="Arial Black"/>
                <a:ea typeface="Arial Black"/>
                <a:cs typeface="Arial Black"/>
                <a:sym typeface="Arial Black"/>
              </a:defRPr>
            </a:pP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Hilfsbereit</a:t>
            </a:r>
            <a:endParaRPr b="1" dirty="0">
              <a:latin typeface="Calibri" panose="020F0502020204030204" pitchFamily="34" charset="0"/>
              <a:cs typeface="Calibri" panose="020F0502020204030204" pitchFamily="34" charset="0"/>
            </a:endParaRPr>
          </a:p>
        </p:txBody>
      </p:sp>
      <p:sp>
        <p:nvSpPr>
          <p:cNvPr id="1943" name="Rectangle 16"/>
          <p:cNvSpPr txBox="1"/>
          <p:nvPr/>
        </p:nvSpPr>
        <p:spPr>
          <a:xfrm>
            <a:off x="564261" y="1589444"/>
            <a:ext cx="5304189" cy="1610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Kostenbewusst</a:t>
            </a:r>
            <a:endParaRPr b="1" dirty="0">
              <a:latin typeface="Calibri" panose="020F0502020204030204" pitchFamily="34" charset="0"/>
              <a:ea typeface="Arial"/>
              <a:cs typeface="Calibri" panose="020F0502020204030204" pitchFamily="34" charset="0"/>
              <a:sym typeface="Arial"/>
            </a:endParaRPr>
          </a:p>
          <a:p>
            <a:pPr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Preis</a:t>
            </a:r>
            <a:r>
              <a:rPr b="1" dirty="0">
                <a:latin typeface="Calibri" panose="020F0502020204030204" pitchFamily="34" charset="0"/>
                <a:cs typeface="Calibri" panose="020F0502020204030204" pitchFamily="34" charset="0"/>
              </a:rPr>
              <a:t> / </a:t>
            </a:r>
            <a:r>
              <a:rPr b="1" dirty="0" err="1">
                <a:latin typeface="Calibri" panose="020F0502020204030204" pitchFamily="34" charset="0"/>
                <a:cs typeface="Calibri" panose="020F0502020204030204" pitchFamily="34" charset="0"/>
              </a:rPr>
              <a:t>Leistung</a:t>
            </a: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stimmen</a:t>
            </a:r>
            <a:r>
              <a:rPr b="1" dirty="0">
                <a:latin typeface="Calibri" panose="020F0502020204030204" pitchFamily="34" charset="0"/>
                <a:cs typeface="Calibri" panose="020F0502020204030204" pitchFamily="34" charset="0"/>
              </a:rPr>
              <a:t> </a:t>
            </a:r>
            <a:endParaRPr b="1" dirty="0">
              <a:latin typeface="Calibri" panose="020F0502020204030204" pitchFamily="34" charset="0"/>
              <a:ea typeface="Arial"/>
              <a:cs typeface="Calibri" panose="020F0502020204030204" pitchFamily="34" charset="0"/>
              <a:sym typeface="Arial"/>
            </a:endParaRPr>
          </a:p>
          <a:p>
            <a:pPr algn="ctr" defTabSz="1219200">
              <a:spcBef>
                <a:spcPts val="1600"/>
              </a:spcBef>
              <a:defRPr sz="2600">
                <a:solidFill>
                  <a:srgbClr val="FFFFFF"/>
                </a:solidFill>
                <a:latin typeface="Arial Black"/>
                <a:ea typeface="Arial Black"/>
                <a:cs typeface="Arial Black"/>
                <a:sym typeface="Arial Black"/>
              </a:defRPr>
            </a:pPr>
            <a:r>
              <a:rPr b="1" dirty="0" err="1">
                <a:latin typeface="Calibri" panose="020F0502020204030204" pitchFamily="34" charset="0"/>
                <a:cs typeface="Calibri" panose="020F0502020204030204" pitchFamily="34" charset="0"/>
              </a:rPr>
              <a:t>Hält</a:t>
            </a:r>
            <a:r>
              <a:rPr b="1" dirty="0">
                <a:latin typeface="Calibri" panose="020F0502020204030204" pitchFamily="34" charset="0"/>
                <a:cs typeface="Calibri" panose="020F0502020204030204" pitchFamily="34" charset="0"/>
              </a:rPr>
              <a:t> </a:t>
            </a:r>
            <a:r>
              <a:rPr b="1" dirty="0" err="1">
                <a:latin typeface="Calibri" panose="020F0502020204030204" pitchFamily="34" charset="0"/>
                <a:cs typeface="Calibri" panose="020F0502020204030204" pitchFamily="34" charset="0"/>
              </a:rPr>
              <a:t>sich</a:t>
            </a:r>
            <a:r>
              <a:rPr b="1" dirty="0">
                <a:latin typeface="Calibri" panose="020F0502020204030204" pitchFamily="34" charset="0"/>
                <a:cs typeface="Calibri" panose="020F0502020204030204" pitchFamily="34" charset="0"/>
              </a:rPr>
              <a:t> an </a:t>
            </a:r>
            <a:r>
              <a:rPr b="1" dirty="0" err="1">
                <a:latin typeface="Calibri" panose="020F0502020204030204" pitchFamily="34" charset="0"/>
                <a:cs typeface="Calibri" panose="020F0502020204030204" pitchFamily="34" charset="0"/>
              </a:rPr>
              <a:t>Spezifikationen</a:t>
            </a:r>
            <a:endParaRPr b="1" dirty="0">
              <a:latin typeface="Calibri" panose="020F0502020204030204" pitchFamily="34" charset="0"/>
              <a:cs typeface="Calibri" panose="020F0502020204030204" pitchFamily="34" charset="0"/>
            </a:endParaRPr>
          </a:p>
        </p:txBody>
      </p:sp>
      <p:sp>
        <p:nvSpPr>
          <p:cNvPr id="20" name="Rectangle 43">
            <a:extLst>
              <a:ext uri="{FF2B5EF4-FFF2-40B4-BE49-F238E27FC236}">
                <a16:creationId xmlns:a16="http://schemas.microsoft.com/office/drawing/2014/main" id="{91BAEC60-1C98-F84B-87C4-8E0E9D28C3B3}"/>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21" name="Picture 6" descr="Picture 6">
            <a:extLst>
              <a:ext uri="{FF2B5EF4-FFF2-40B4-BE49-F238E27FC236}">
                <a16:creationId xmlns:a16="http://schemas.microsoft.com/office/drawing/2014/main" id="{D8E7B2B4-0CAE-D742-AE68-9543E3D7EAEC}"/>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22" name="Parallelogramm 21">
            <a:extLst>
              <a:ext uri="{FF2B5EF4-FFF2-40B4-BE49-F238E27FC236}">
                <a16:creationId xmlns:a16="http://schemas.microsoft.com/office/drawing/2014/main" id="{9ED6DFA7-FDE9-5140-A4D6-F868D05943D1}"/>
              </a:ext>
            </a:extLst>
          </p:cNvPr>
          <p:cNvSpPr/>
          <p:nvPr/>
        </p:nvSpPr>
        <p:spPr>
          <a:xfrm>
            <a:off x="319337" y="6381689"/>
            <a:ext cx="3504518"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23" name="Die 6P der Positionierung">
            <a:extLst>
              <a:ext uri="{FF2B5EF4-FFF2-40B4-BE49-F238E27FC236}">
                <a16:creationId xmlns:a16="http://schemas.microsoft.com/office/drawing/2014/main" id="{9C474922-3A9D-994B-A2B0-7DC54F94F148}"/>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err="1">
                <a:solidFill>
                  <a:schemeClr val="bg1"/>
                </a:solidFill>
                <a:latin typeface="Calibri" panose="020F0502020204030204" pitchFamily="34" charset="0"/>
                <a:cs typeface="Calibri" panose="020F0502020204030204" pitchFamily="34" charset="0"/>
              </a:rPr>
              <a:t>Whole</a:t>
            </a:r>
            <a:r>
              <a:rPr lang="de-DE" sz="2000" dirty="0">
                <a:solidFill>
                  <a:schemeClr val="bg1"/>
                </a:solidFill>
                <a:latin typeface="Calibri" panose="020F0502020204030204" pitchFamily="34" charset="0"/>
                <a:cs typeface="Calibri" panose="020F0502020204030204" pitchFamily="34" charset="0"/>
              </a:rPr>
              <a:t> Brain Kundenservice</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9" name="Rectangle 34"/>
          <p:cNvSpPr txBox="1"/>
          <p:nvPr/>
        </p:nvSpPr>
        <p:spPr>
          <a:xfrm>
            <a:off x="4214293" y="3397250"/>
            <a:ext cx="171522"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A</a:t>
            </a:r>
          </a:p>
        </p:txBody>
      </p:sp>
      <p:sp>
        <p:nvSpPr>
          <p:cNvPr id="1980" name="Rectangle 35"/>
          <p:cNvSpPr txBox="1"/>
          <p:nvPr/>
        </p:nvSpPr>
        <p:spPr>
          <a:xfrm>
            <a:off x="4205817" y="4522787"/>
            <a:ext cx="158698"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B</a:t>
            </a:r>
          </a:p>
        </p:txBody>
      </p:sp>
      <p:sp>
        <p:nvSpPr>
          <p:cNvPr id="1981" name="Rectangle 36"/>
          <p:cNvSpPr txBox="1"/>
          <p:nvPr/>
        </p:nvSpPr>
        <p:spPr>
          <a:xfrm>
            <a:off x="5738330" y="4508501"/>
            <a:ext cx="149080"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C</a:t>
            </a:r>
          </a:p>
        </p:txBody>
      </p:sp>
      <p:sp>
        <p:nvSpPr>
          <p:cNvPr id="1982" name="Rectangle 37"/>
          <p:cNvSpPr txBox="1"/>
          <p:nvPr/>
        </p:nvSpPr>
        <p:spPr>
          <a:xfrm>
            <a:off x="5723513" y="3397250"/>
            <a:ext cx="17793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D</a:t>
            </a:r>
          </a:p>
        </p:txBody>
      </p:sp>
      <p:sp>
        <p:nvSpPr>
          <p:cNvPr id="1983" name="Rectangle 38"/>
          <p:cNvSpPr txBox="1"/>
          <p:nvPr/>
        </p:nvSpPr>
        <p:spPr>
          <a:xfrm>
            <a:off x="3202563" y="4922837"/>
            <a:ext cx="171522"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A</a:t>
            </a:r>
          </a:p>
        </p:txBody>
      </p:sp>
      <p:sp>
        <p:nvSpPr>
          <p:cNvPr id="1984" name="Rectangle 39"/>
          <p:cNvSpPr txBox="1"/>
          <p:nvPr/>
        </p:nvSpPr>
        <p:spPr>
          <a:xfrm>
            <a:off x="3191934" y="6048376"/>
            <a:ext cx="158698"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B</a:t>
            </a:r>
          </a:p>
        </p:txBody>
      </p:sp>
      <p:sp>
        <p:nvSpPr>
          <p:cNvPr id="1985" name="Rectangle 40"/>
          <p:cNvSpPr txBox="1"/>
          <p:nvPr/>
        </p:nvSpPr>
        <p:spPr>
          <a:xfrm>
            <a:off x="4726542" y="6034088"/>
            <a:ext cx="149080"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C</a:t>
            </a:r>
          </a:p>
        </p:txBody>
      </p:sp>
      <p:sp>
        <p:nvSpPr>
          <p:cNvPr id="1986" name="Rectangle 41"/>
          <p:cNvSpPr txBox="1"/>
          <p:nvPr/>
        </p:nvSpPr>
        <p:spPr>
          <a:xfrm>
            <a:off x="4730793" y="4908550"/>
            <a:ext cx="17793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D</a:t>
            </a:r>
          </a:p>
        </p:txBody>
      </p:sp>
      <p:sp>
        <p:nvSpPr>
          <p:cNvPr id="1987" name="Rectangle 42"/>
          <p:cNvSpPr txBox="1"/>
          <p:nvPr/>
        </p:nvSpPr>
        <p:spPr>
          <a:xfrm>
            <a:off x="5257814" y="1903413"/>
            <a:ext cx="171522"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A</a:t>
            </a:r>
          </a:p>
        </p:txBody>
      </p:sp>
      <p:sp>
        <p:nvSpPr>
          <p:cNvPr id="1988" name="Rectangle 43"/>
          <p:cNvSpPr txBox="1"/>
          <p:nvPr/>
        </p:nvSpPr>
        <p:spPr>
          <a:xfrm>
            <a:off x="5251450" y="3043237"/>
            <a:ext cx="158698"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dirty="0">
                <a:latin typeface="Calibri" panose="020F0502020204030204" pitchFamily="34" charset="0"/>
                <a:cs typeface="Calibri" panose="020F0502020204030204" pitchFamily="34" charset="0"/>
              </a:rPr>
              <a:t>B</a:t>
            </a:r>
          </a:p>
        </p:txBody>
      </p:sp>
      <p:sp>
        <p:nvSpPr>
          <p:cNvPr id="1989" name="Rectangle 44"/>
          <p:cNvSpPr txBox="1"/>
          <p:nvPr/>
        </p:nvSpPr>
        <p:spPr>
          <a:xfrm>
            <a:off x="6676468" y="3028950"/>
            <a:ext cx="149080"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dirty="0">
                <a:latin typeface="Calibri" panose="020F0502020204030204" pitchFamily="34" charset="0"/>
                <a:cs typeface="Calibri" panose="020F0502020204030204" pitchFamily="34" charset="0"/>
              </a:rPr>
              <a:t>C</a:t>
            </a:r>
          </a:p>
        </p:txBody>
      </p:sp>
      <p:sp>
        <p:nvSpPr>
          <p:cNvPr id="1990" name="Rectangle 45"/>
          <p:cNvSpPr txBox="1"/>
          <p:nvPr/>
        </p:nvSpPr>
        <p:spPr>
          <a:xfrm>
            <a:off x="6661652" y="1903413"/>
            <a:ext cx="17793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D</a:t>
            </a:r>
          </a:p>
        </p:txBody>
      </p:sp>
      <p:sp>
        <p:nvSpPr>
          <p:cNvPr id="1991" name="Rectangle 46"/>
          <p:cNvSpPr txBox="1"/>
          <p:nvPr/>
        </p:nvSpPr>
        <p:spPr>
          <a:xfrm>
            <a:off x="6358292" y="420687"/>
            <a:ext cx="171522"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A</a:t>
            </a:r>
          </a:p>
        </p:txBody>
      </p:sp>
      <p:sp>
        <p:nvSpPr>
          <p:cNvPr id="1992" name="Rectangle 47"/>
          <p:cNvSpPr txBox="1"/>
          <p:nvPr/>
        </p:nvSpPr>
        <p:spPr>
          <a:xfrm>
            <a:off x="6347679" y="1472025"/>
            <a:ext cx="158698"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dirty="0">
                <a:latin typeface="Calibri" panose="020F0502020204030204" pitchFamily="34" charset="0"/>
                <a:cs typeface="Calibri" panose="020F0502020204030204" pitchFamily="34" charset="0"/>
              </a:rPr>
              <a:t>B</a:t>
            </a:r>
          </a:p>
        </p:txBody>
      </p:sp>
      <p:sp>
        <p:nvSpPr>
          <p:cNvPr id="1993" name="Rectangle 48"/>
          <p:cNvSpPr txBox="1"/>
          <p:nvPr/>
        </p:nvSpPr>
        <p:spPr>
          <a:xfrm>
            <a:off x="7838026" y="1457737"/>
            <a:ext cx="149080"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C</a:t>
            </a:r>
          </a:p>
        </p:txBody>
      </p:sp>
      <p:sp>
        <p:nvSpPr>
          <p:cNvPr id="1994" name="Rectangle 49"/>
          <p:cNvSpPr txBox="1"/>
          <p:nvPr/>
        </p:nvSpPr>
        <p:spPr>
          <a:xfrm>
            <a:off x="7823201" y="417513"/>
            <a:ext cx="17793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200" b="1">
                <a:solidFill>
                  <a:srgbClr val="1F1A17"/>
                </a:solidFill>
                <a:latin typeface="Times New Roman"/>
                <a:ea typeface="Times New Roman"/>
                <a:cs typeface="Times New Roman"/>
                <a:sym typeface="Times New Roman"/>
              </a:defRPr>
            </a:lvl1pPr>
          </a:lstStyle>
          <a:p>
            <a:r>
              <a:rPr>
                <a:latin typeface="Calibri" panose="020F0502020204030204" pitchFamily="34" charset="0"/>
                <a:cs typeface="Calibri" panose="020F0502020204030204" pitchFamily="34" charset="0"/>
              </a:rPr>
              <a:t>D</a:t>
            </a:r>
          </a:p>
        </p:txBody>
      </p:sp>
      <p:grpSp>
        <p:nvGrpSpPr>
          <p:cNvPr id="5" name="Gruppieren 4">
            <a:extLst>
              <a:ext uri="{FF2B5EF4-FFF2-40B4-BE49-F238E27FC236}">
                <a16:creationId xmlns:a16="http://schemas.microsoft.com/office/drawing/2014/main" id="{BBCA2D7D-DE0C-CD4F-9F6D-5D230610B350}"/>
              </a:ext>
            </a:extLst>
          </p:cNvPr>
          <p:cNvGrpSpPr/>
          <p:nvPr/>
        </p:nvGrpSpPr>
        <p:grpSpPr>
          <a:xfrm>
            <a:off x="6513945" y="474665"/>
            <a:ext cx="1260000" cy="1260000"/>
            <a:chOff x="6339417" y="474665"/>
            <a:chExt cx="1674284" cy="1287463"/>
          </a:xfrm>
        </p:grpSpPr>
        <p:sp>
          <p:nvSpPr>
            <p:cNvPr id="1949" name="Freeform 4"/>
            <p:cNvSpPr/>
            <p:nvPr/>
          </p:nvSpPr>
          <p:spPr>
            <a:xfrm>
              <a:off x="6347883" y="479425"/>
              <a:ext cx="802217" cy="617539"/>
            </a:xfrm>
            <a:custGeom>
              <a:avLst/>
              <a:gdLst/>
              <a:ahLst/>
              <a:cxnLst>
                <a:cxn ang="0">
                  <a:pos x="wd2" y="hd2"/>
                </a:cxn>
                <a:cxn ang="5400000">
                  <a:pos x="wd2" y="hd2"/>
                </a:cxn>
                <a:cxn ang="10800000">
                  <a:pos x="wd2" y="hd2"/>
                </a:cxn>
                <a:cxn ang="16200000">
                  <a:pos x="wd2" y="hd2"/>
                </a:cxn>
              </a:cxnLst>
              <a:rect l="0" t="0" r="r" b="b"/>
              <a:pathLst>
                <a:path w="21600" h="21600" extrusionOk="0">
                  <a:moveTo>
                    <a:pt x="21543" y="21600"/>
                  </a:moveTo>
                  <a:lnTo>
                    <a:pt x="21600" y="0"/>
                  </a:lnTo>
                  <a:lnTo>
                    <a:pt x="20403" y="0"/>
                  </a:lnTo>
                  <a:lnTo>
                    <a:pt x="19320" y="111"/>
                  </a:lnTo>
                  <a:lnTo>
                    <a:pt x="18294" y="333"/>
                  </a:lnTo>
                  <a:lnTo>
                    <a:pt x="17212" y="444"/>
                  </a:lnTo>
                  <a:lnTo>
                    <a:pt x="16186" y="722"/>
                  </a:lnTo>
                  <a:lnTo>
                    <a:pt x="15217" y="999"/>
                  </a:lnTo>
                  <a:lnTo>
                    <a:pt x="14134" y="1333"/>
                  </a:lnTo>
                  <a:lnTo>
                    <a:pt x="13222" y="1721"/>
                  </a:lnTo>
                  <a:lnTo>
                    <a:pt x="12196" y="2110"/>
                  </a:lnTo>
                  <a:lnTo>
                    <a:pt x="11284" y="2610"/>
                  </a:lnTo>
                  <a:lnTo>
                    <a:pt x="10430" y="3110"/>
                  </a:lnTo>
                  <a:lnTo>
                    <a:pt x="9518" y="3720"/>
                  </a:lnTo>
                  <a:lnTo>
                    <a:pt x="7922" y="4942"/>
                  </a:lnTo>
                  <a:lnTo>
                    <a:pt x="6326" y="6330"/>
                  </a:lnTo>
                  <a:lnTo>
                    <a:pt x="4901" y="7829"/>
                  </a:lnTo>
                  <a:lnTo>
                    <a:pt x="3704" y="9495"/>
                  </a:lnTo>
                  <a:lnTo>
                    <a:pt x="3078" y="10328"/>
                  </a:lnTo>
                  <a:lnTo>
                    <a:pt x="2109" y="12216"/>
                  </a:lnTo>
                  <a:lnTo>
                    <a:pt x="1710" y="13104"/>
                  </a:lnTo>
                  <a:lnTo>
                    <a:pt x="1311" y="14104"/>
                  </a:lnTo>
                  <a:lnTo>
                    <a:pt x="969" y="15103"/>
                  </a:lnTo>
                  <a:lnTo>
                    <a:pt x="399" y="17102"/>
                  </a:lnTo>
                  <a:lnTo>
                    <a:pt x="171" y="18213"/>
                  </a:lnTo>
                  <a:lnTo>
                    <a:pt x="114" y="19323"/>
                  </a:lnTo>
                  <a:lnTo>
                    <a:pt x="0" y="20378"/>
                  </a:lnTo>
                  <a:lnTo>
                    <a:pt x="0" y="21489"/>
                  </a:lnTo>
                  <a:lnTo>
                    <a:pt x="21543" y="21600"/>
                  </a:lnTo>
                  <a:close/>
                </a:path>
              </a:pathLst>
            </a:custGeom>
            <a:solidFill>
              <a:srgbClr val="00A7E8"/>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0" name="Freeform 5"/>
            <p:cNvSpPr/>
            <p:nvPr/>
          </p:nvSpPr>
          <p:spPr>
            <a:xfrm>
              <a:off x="6339417" y="474665"/>
              <a:ext cx="819150" cy="628651"/>
            </a:xfrm>
            <a:custGeom>
              <a:avLst/>
              <a:gdLst/>
              <a:ahLst/>
              <a:cxnLst>
                <a:cxn ang="0">
                  <a:pos x="wd2" y="hd2"/>
                </a:cxn>
                <a:cxn ang="5400000">
                  <a:pos x="wd2" y="hd2"/>
                </a:cxn>
                <a:cxn ang="10800000">
                  <a:pos x="wd2" y="hd2"/>
                </a:cxn>
                <a:cxn ang="16200000">
                  <a:pos x="wd2" y="hd2"/>
                </a:cxn>
              </a:cxnLst>
              <a:rect l="0" t="0" r="r" b="b"/>
              <a:pathLst>
                <a:path w="21600" h="21600" extrusionOk="0">
                  <a:moveTo>
                    <a:pt x="21098" y="21382"/>
                  </a:moveTo>
                  <a:lnTo>
                    <a:pt x="21209" y="164"/>
                  </a:lnTo>
                  <a:lnTo>
                    <a:pt x="21600" y="164"/>
                  </a:lnTo>
                  <a:lnTo>
                    <a:pt x="21600" y="21382"/>
                  </a:lnTo>
                  <a:lnTo>
                    <a:pt x="21098" y="21382"/>
                  </a:lnTo>
                  <a:close/>
                  <a:moveTo>
                    <a:pt x="21377" y="0"/>
                  </a:moveTo>
                  <a:lnTo>
                    <a:pt x="21600" y="0"/>
                  </a:lnTo>
                  <a:lnTo>
                    <a:pt x="21600" y="164"/>
                  </a:lnTo>
                  <a:lnTo>
                    <a:pt x="21377" y="164"/>
                  </a:lnTo>
                  <a:lnTo>
                    <a:pt x="21377" y="0"/>
                  </a:lnTo>
                  <a:close/>
                  <a:moveTo>
                    <a:pt x="21377" y="382"/>
                  </a:moveTo>
                  <a:lnTo>
                    <a:pt x="21321" y="382"/>
                  </a:lnTo>
                  <a:lnTo>
                    <a:pt x="21321" y="0"/>
                  </a:lnTo>
                  <a:lnTo>
                    <a:pt x="21377" y="0"/>
                  </a:lnTo>
                  <a:lnTo>
                    <a:pt x="21377" y="382"/>
                  </a:lnTo>
                  <a:close/>
                  <a:moveTo>
                    <a:pt x="21321" y="382"/>
                  </a:moveTo>
                  <a:lnTo>
                    <a:pt x="20205" y="382"/>
                  </a:lnTo>
                  <a:lnTo>
                    <a:pt x="19256" y="491"/>
                  </a:lnTo>
                  <a:lnTo>
                    <a:pt x="18140" y="655"/>
                  </a:lnTo>
                  <a:lnTo>
                    <a:pt x="17191" y="764"/>
                  </a:lnTo>
                  <a:lnTo>
                    <a:pt x="16074" y="1091"/>
                  </a:lnTo>
                  <a:lnTo>
                    <a:pt x="15126" y="1364"/>
                  </a:lnTo>
                  <a:lnTo>
                    <a:pt x="14121" y="1636"/>
                  </a:lnTo>
                  <a:lnTo>
                    <a:pt x="13172" y="2073"/>
                  </a:lnTo>
                  <a:lnTo>
                    <a:pt x="11386" y="2945"/>
                  </a:lnTo>
                  <a:lnTo>
                    <a:pt x="9600" y="4036"/>
                  </a:lnTo>
                  <a:lnTo>
                    <a:pt x="8037" y="5182"/>
                  </a:lnTo>
                  <a:lnTo>
                    <a:pt x="6586" y="6545"/>
                  </a:lnTo>
                  <a:lnTo>
                    <a:pt x="6307" y="6273"/>
                  </a:lnTo>
                  <a:lnTo>
                    <a:pt x="7758" y="4909"/>
                  </a:lnTo>
                  <a:lnTo>
                    <a:pt x="9433" y="3600"/>
                  </a:lnTo>
                  <a:lnTo>
                    <a:pt x="10326" y="3055"/>
                  </a:lnTo>
                  <a:lnTo>
                    <a:pt x="11219" y="2564"/>
                  </a:lnTo>
                  <a:lnTo>
                    <a:pt x="12056" y="2073"/>
                  </a:lnTo>
                  <a:lnTo>
                    <a:pt x="13060" y="1636"/>
                  </a:lnTo>
                  <a:lnTo>
                    <a:pt x="14065" y="1255"/>
                  </a:lnTo>
                  <a:lnTo>
                    <a:pt x="15014" y="982"/>
                  </a:lnTo>
                  <a:lnTo>
                    <a:pt x="16019" y="655"/>
                  </a:lnTo>
                  <a:lnTo>
                    <a:pt x="17079" y="382"/>
                  </a:lnTo>
                  <a:lnTo>
                    <a:pt x="18084" y="273"/>
                  </a:lnTo>
                  <a:lnTo>
                    <a:pt x="19144" y="109"/>
                  </a:lnTo>
                  <a:lnTo>
                    <a:pt x="20205" y="0"/>
                  </a:lnTo>
                  <a:lnTo>
                    <a:pt x="21321" y="0"/>
                  </a:lnTo>
                  <a:lnTo>
                    <a:pt x="21321" y="382"/>
                  </a:lnTo>
                  <a:close/>
                  <a:moveTo>
                    <a:pt x="6586" y="6545"/>
                  </a:moveTo>
                  <a:lnTo>
                    <a:pt x="5191" y="8018"/>
                  </a:lnTo>
                  <a:lnTo>
                    <a:pt x="4019" y="9600"/>
                  </a:lnTo>
                  <a:lnTo>
                    <a:pt x="2958" y="11291"/>
                  </a:lnTo>
                  <a:lnTo>
                    <a:pt x="2065" y="13145"/>
                  </a:lnTo>
                  <a:lnTo>
                    <a:pt x="1674" y="14127"/>
                  </a:lnTo>
                  <a:lnTo>
                    <a:pt x="1116" y="16091"/>
                  </a:lnTo>
                  <a:lnTo>
                    <a:pt x="781" y="17073"/>
                  </a:lnTo>
                  <a:lnTo>
                    <a:pt x="726" y="18055"/>
                  </a:lnTo>
                  <a:lnTo>
                    <a:pt x="502" y="19145"/>
                  </a:lnTo>
                  <a:lnTo>
                    <a:pt x="391" y="20182"/>
                  </a:lnTo>
                  <a:lnTo>
                    <a:pt x="391" y="21273"/>
                  </a:lnTo>
                  <a:lnTo>
                    <a:pt x="0" y="21273"/>
                  </a:lnTo>
                  <a:lnTo>
                    <a:pt x="0" y="20182"/>
                  </a:lnTo>
                  <a:lnTo>
                    <a:pt x="112" y="19145"/>
                  </a:lnTo>
                  <a:lnTo>
                    <a:pt x="223" y="18055"/>
                  </a:lnTo>
                  <a:lnTo>
                    <a:pt x="391" y="16964"/>
                  </a:lnTo>
                  <a:lnTo>
                    <a:pt x="726" y="15982"/>
                  </a:lnTo>
                  <a:lnTo>
                    <a:pt x="1005" y="14891"/>
                  </a:lnTo>
                  <a:lnTo>
                    <a:pt x="1284" y="13909"/>
                  </a:lnTo>
                  <a:lnTo>
                    <a:pt x="1674" y="12927"/>
                  </a:lnTo>
                  <a:lnTo>
                    <a:pt x="2065" y="12055"/>
                  </a:lnTo>
                  <a:lnTo>
                    <a:pt x="2567" y="11073"/>
                  </a:lnTo>
                  <a:lnTo>
                    <a:pt x="3070" y="10200"/>
                  </a:lnTo>
                  <a:lnTo>
                    <a:pt x="3628" y="9436"/>
                  </a:lnTo>
                  <a:lnTo>
                    <a:pt x="4912" y="7745"/>
                  </a:lnTo>
                  <a:lnTo>
                    <a:pt x="6307" y="6273"/>
                  </a:lnTo>
                  <a:lnTo>
                    <a:pt x="6586" y="6545"/>
                  </a:lnTo>
                  <a:close/>
                  <a:moveTo>
                    <a:pt x="223" y="21491"/>
                  </a:moveTo>
                  <a:lnTo>
                    <a:pt x="0" y="21491"/>
                  </a:lnTo>
                  <a:lnTo>
                    <a:pt x="0" y="21273"/>
                  </a:lnTo>
                  <a:lnTo>
                    <a:pt x="223" y="21273"/>
                  </a:lnTo>
                  <a:lnTo>
                    <a:pt x="223" y="21491"/>
                  </a:lnTo>
                  <a:close/>
                  <a:moveTo>
                    <a:pt x="223" y="21109"/>
                  </a:moveTo>
                  <a:lnTo>
                    <a:pt x="21321" y="21164"/>
                  </a:lnTo>
                  <a:lnTo>
                    <a:pt x="21321" y="21600"/>
                  </a:lnTo>
                  <a:lnTo>
                    <a:pt x="223" y="21491"/>
                  </a:lnTo>
                  <a:lnTo>
                    <a:pt x="223" y="21109"/>
                  </a:lnTo>
                  <a:close/>
                  <a:moveTo>
                    <a:pt x="21600" y="21382"/>
                  </a:moveTo>
                  <a:lnTo>
                    <a:pt x="21600" y="21600"/>
                  </a:lnTo>
                  <a:lnTo>
                    <a:pt x="21321" y="21600"/>
                  </a:lnTo>
                  <a:lnTo>
                    <a:pt x="21321" y="21382"/>
                  </a:lnTo>
                  <a:lnTo>
                    <a:pt x="21600" y="21382"/>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1" name="Freeform 6"/>
            <p:cNvSpPr/>
            <p:nvPr/>
          </p:nvSpPr>
          <p:spPr>
            <a:xfrm>
              <a:off x="6347883" y="1139825"/>
              <a:ext cx="802217" cy="617539"/>
            </a:xfrm>
            <a:custGeom>
              <a:avLst/>
              <a:gdLst/>
              <a:ahLst/>
              <a:cxnLst>
                <a:cxn ang="0">
                  <a:pos x="wd2" y="hd2"/>
                </a:cxn>
                <a:cxn ang="5400000">
                  <a:pos x="wd2" y="hd2"/>
                </a:cxn>
                <a:cxn ang="10800000">
                  <a:pos x="wd2" y="hd2"/>
                </a:cxn>
                <a:cxn ang="16200000">
                  <a:pos x="wd2" y="hd2"/>
                </a:cxn>
              </a:cxnLst>
              <a:rect l="0" t="0" r="r" b="b"/>
              <a:pathLst>
                <a:path w="21600" h="21600" extrusionOk="0">
                  <a:moveTo>
                    <a:pt x="21543" y="0"/>
                  </a:moveTo>
                  <a:lnTo>
                    <a:pt x="21600" y="21600"/>
                  </a:lnTo>
                  <a:lnTo>
                    <a:pt x="20403" y="21600"/>
                  </a:lnTo>
                  <a:lnTo>
                    <a:pt x="19320" y="21489"/>
                  </a:lnTo>
                  <a:lnTo>
                    <a:pt x="18294" y="21267"/>
                  </a:lnTo>
                  <a:lnTo>
                    <a:pt x="17212" y="21211"/>
                  </a:lnTo>
                  <a:lnTo>
                    <a:pt x="16186" y="20878"/>
                  </a:lnTo>
                  <a:lnTo>
                    <a:pt x="15217" y="20601"/>
                  </a:lnTo>
                  <a:lnTo>
                    <a:pt x="14134" y="20267"/>
                  </a:lnTo>
                  <a:lnTo>
                    <a:pt x="13222" y="19879"/>
                  </a:lnTo>
                  <a:lnTo>
                    <a:pt x="12196" y="19490"/>
                  </a:lnTo>
                  <a:lnTo>
                    <a:pt x="11284" y="18990"/>
                  </a:lnTo>
                  <a:lnTo>
                    <a:pt x="10430" y="18490"/>
                  </a:lnTo>
                  <a:lnTo>
                    <a:pt x="9518" y="17880"/>
                  </a:lnTo>
                  <a:lnTo>
                    <a:pt x="7922" y="16714"/>
                  </a:lnTo>
                  <a:lnTo>
                    <a:pt x="6326" y="15270"/>
                  </a:lnTo>
                  <a:lnTo>
                    <a:pt x="4901" y="13771"/>
                  </a:lnTo>
                  <a:lnTo>
                    <a:pt x="3704" y="12105"/>
                  </a:lnTo>
                  <a:lnTo>
                    <a:pt x="3078" y="11272"/>
                  </a:lnTo>
                  <a:lnTo>
                    <a:pt x="2109" y="9384"/>
                  </a:lnTo>
                  <a:lnTo>
                    <a:pt x="1710" y="8496"/>
                  </a:lnTo>
                  <a:lnTo>
                    <a:pt x="1311" y="7496"/>
                  </a:lnTo>
                  <a:lnTo>
                    <a:pt x="969" y="6497"/>
                  </a:lnTo>
                  <a:lnTo>
                    <a:pt x="399" y="4498"/>
                  </a:lnTo>
                  <a:lnTo>
                    <a:pt x="171" y="3387"/>
                  </a:lnTo>
                  <a:lnTo>
                    <a:pt x="114" y="2277"/>
                  </a:lnTo>
                  <a:lnTo>
                    <a:pt x="0" y="1222"/>
                  </a:lnTo>
                  <a:lnTo>
                    <a:pt x="0" y="111"/>
                  </a:lnTo>
                  <a:lnTo>
                    <a:pt x="21543" y="0"/>
                  </a:lnTo>
                  <a:close/>
                </a:path>
              </a:pathLst>
            </a:custGeom>
            <a:solidFill>
              <a:srgbClr val="00924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2" name="Freeform 7"/>
            <p:cNvSpPr/>
            <p:nvPr/>
          </p:nvSpPr>
          <p:spPr>
            <a:xfrm>
              <a:off x="6339417" y="1133477"/>
              <a:ext cx="819150" cy="628651"/>
            </a:xfrm>
            <a:custGeom>
              <a:avLst/>
              <a:gdLst/>
              <a:ahLst/>
              <a:cxnLst>
                <a:cxn ang="0">
                  <a:pos x="wd2" y="hd2"/>
                </a:cxn>
                <a:cxn ang="5400000">
                  <a:pos x="wd2" y="hd2"/>
                </a:cxn>
                <a:cxn ang="10800000">
                  <a:pos x="wd2" y="hd2"/>
                </a:cxn>
                <a:cxn ang="16200000">
                  <a:pos x="wd2" y="hd2"/>
                </a:cxn>
              </a:cxnLst>
              <a:rect l="0" t="0" r="r" b="b"/>
              <a:pathLst>
                <a:path w="21600" h="21600" extrusionOk="0">
                  <a:moveTo>
                    <a:pt x="21098" y="218"/>
                  </a:moveTo>
                  <a:lnTo>
                    <a:pt x="21209" y="21436"/>
                  </a:lnTo>
                  <a:lnTo>
                    <a:pt x="21600" y="21436"/>
                  </a:lnTo>
                  <a:lnTo>
                    <a:pt x="21600" y="218"/>
                  </a:lnTo>
                  <a:lnTo>
                    <a:pt x="21098" y="218"/>
                  </a:lnTo>
                  <a:close/>
                  <a:moveTo>
                    <a:pt x="21209" y="21436"/>
                  </a:moveTo>
                  <a:lnTo>
                    <a:pt x="21209" y="21218"/>
                  </a:lnTo>
                  <a:lnTo>
                    <a:pt x="21377" y="21218"/>
                  </a:lnTo>
                  <a:lnTo>
                    <a:pt x="21377" y="21436"/>
                  </a:lnTo>
                  <a:lnTo>
                    <a:pt x="21209" y="21436"/>
                  </a:lnTo>
                  <a:close/>
                  <a:moveTo>
                    <a:pt x="21377" y="21218"/>
                  </a:moveTo>
                  <a:lnTo>
                    <a:pt x="21321" y="21218"/>
                  </a:lnTo>
                  <a:lnTo>
                    <a:pt x="21321" y="21600"/>
                  </a:lnTo>
                  <a:lnTo>
                    <a:pt x="21377" y="21600"/>
                  </a:lnTo>
                  <a:lnTo>
                    <a:pt x="21377" y="21218"/>
                  </a:lnTo>
                  <a:close/>
                  <a:moveTo>
                    <a:pt x="21321" y="21218"/>
                  </a:moveTo>
                  <a:lnTo>
                    <a:pt x="20205" y="21218"/>
                  </a:lnTo>
                  <a:lnTo>
                    <a:pt x="19256" y="21109"/>
                  </a:lnTo>
                  <a:lnTo>
                    <a:pt x="18140" y="20945"/>
                  </a:lnTo>
                  <a:lnTo>
                    <a:pt x="17191" y="20836"/>
                  </a:lnTo>
                  <a:lnTo>
                    <a:pt x="16074" y="20564"/>
                  </a:lnTo>
                  <a:lnTo>
                    <a:pt x="15126" y="20236"/>
                  </a:lnTo>
                  <a:lnTo>
                    <a:pt x="14121" y="19964"/>
                  </a:lnTo>
                  <a:lnTo>
                    <a:pt x="13172" y="19582"/>
                  </a:lnTo>
                  <a:lnTo>
                    <a:pt x="11386" y="18655"/>
                  </a:lnTo>
                  <a:lnTo>
                    <a:pt x="9600" y="17673"/>
                  </a:lnTo>
                  <a:lnTo>
                    <a:pt x="8037" y="16418"/>
                  </a:lnTo>
                  <a:lnTo>
                    <a:pt x="6586" y="15164"/>
                  </a:lnTo>
                  <a:lnTo>
                    <a:pt x="6307" y="15327"/>
                  </a:lnTo>
                  <a:lnTo>
                    <a:pt x="7758" y="16691"/>
                  </a:lnTo>
                  <a:lnTo>
                    <a:pt x="9433" y="18000"/>
                  </a:lnTo>
                  <a:lnTo>
                    <a:pt x="10326" y="18600"/>
                  </a:lnTo>
                  <a:lnTo>
                    <a:pt x="11219" y="19091"/>
                  </a:lnTo>
                  <a:lnTo>
                    <a:pt x="12056" y="19582"/>
                  </a:lnTo>
                  <a:lnTo>
                    <a:pt x="14065" y="20345"/>
                  </a:lnTo>
                  <a:lnTo>
                    <a:pt x="15014" y="20618"/>
                  </a:lnTo>
                  <a:lnTo>
                    <a:pt x="16019" y="20945"/>
                  </a:lnTo>
                  <a:lnTo>
                    <a:pt x="17079" y="21218"/>
                  </a:lnTo>
                  <a:lnTo>
                    <a:pt x="18084" y="21436"/>
                  </a:lnTo>
                  <a:lnTo>
                    <a:pt x="19144" y="21545"/>
                  </a:lnTo>
                  <a:lnTo>
                    <a:pt x="20205" y="21600"/>
                  </a:lnTo>
                  <a:lnTo>
                    <a:pt x="21321" y="21600"/>
                  </a:lnTo>
                  <a:lnTo>
                    <a:pt x="21321" y="21218"/>
                  </a:lnTo>
                  <a:close/>
                  <a:moveTo>
                    <a:pt x="6586" y="15164"/>
                  </a:moveTo>
                  <a:lnTo>
                    <a:pt x="5191" y="13582"/>
                  </a:lnTo>
                  <a:lnTo>
                    <a:pt x="4019" y="12000"/>
                  </a:lnTo>
                  <a:lnTo>
                    <a:pt x="3460" y="11127"/>
                  </a:lnTo>
                  <a:lnTo>
                    <a:pt x="2958" y="10309"/>
                  </a:lnTo>
                  <a:lnTo>
                    <a:pt x="2456" y="9327"/>
                  </a:lnTo>
                  <a:lnTo>
                    <a:pt x="2065" y="8455"/>
                  </a:lnTo>
                  <a:lnTo>
                    <a:pt x="1674" y="7473"/>
                  </a:lnTo>
                  <a:lnTo>
                    <a:pt x="1395" y="6600"/>
                  </a:lnTo>
                  <a:lnTo>
                    <a:pt x="1116" y="5509"/>
                  </a:lnTo>
                  <a:lnTo>
                    <a:pt x="781" y="4527"/>
                  </a:lnTo>
                  <a:lnTo>
                    <a:pt x="726" y="3545"/>
                  </a:lnTo>
                  <a:lnTo>
                    <a:pt x="502" y="2455"/>
                  </a:lnTo>
                  <a:lnTo>
                    <a:pt x="391" y="1418"/>
                  </a:lnTo>
                  <a:lnTo>
                    <a:pt x="391" y="327"/>
                  </a:lnTo>
                  <a:lnTo>
                    <a:pt x="0" y="327"/>
                  </a:lnTo>
                  <a:lnTo>
                    <a:pt x="0" y="1418"/>
                  </a:lnTo>
                  <a:lnTo>
                    <a:pt x="112" y="2455"/>
                  </a:lnTo>
                  <a:lnTo>
                    <a:pt x="223" y="3545"/>
                  </a:lnTo>
                  <a:lnTo>
                    <a:pt x="391" y="4636"/>
                  </a:lnTo>
                  <a:lnTo>
                    <a:pt x="726" y="5618"/>
                  </a:lnTo>
                  <a:lnTo>
                    <a:pt x="1005" y="6709"/>
                  </a:lnTo>
                  <a:lnTo>
                    <a:pt x="1284" y="7691"/>
                  </a:lnTo>
                  <a:lnTo>
                    <a:pt x="1674" y="8673"/>
                  </a:lnTo>
                  <a:lnTo>
                    <a:pt x="2065" y="9545"/>
                  </a:lnTo>
                  <a:lnTo>
                    <a:pt x="2567" y="10527"/>
                  </a:lnTo>
                  <a:lnTo>
                    <a:pt x="3070" y="11400"/>
                  </a:lnTo>
                  <a:lnTo>
                    <a:pt x="3628" y="12218"/>
                  </a:lnTo>
                  <a:lnTo>
                    <a:pt x="4912" y="13855"/>
                  </a:lnTo>
                  <a:lnTo>
                    <a:pt x="6307" y="15327"/>
                  </a:lnTo>
                  <a:lnTo>
                    <a:pt x="6586" y="15164"/>
                  </a:lnTo>
                  <a:close/>
                  <a:moveTo>
                    <a:pt x="391" y="327"/>
                  </a:moveTo>
                  <a:lnTo>
                    <a:pt x="391" y="491"/>
                  </a:lnTo>
                  <a:lnTo>
                    <a:pt x="223" y="491"/>
                  </a:lnTo>
                  <a:lnTo>
                    <a:pt x="223" y="327"/>
                  </a:lnTo>
                  <a:lnTo>
                    <a:pt x="391" y="327"/>
                  </a:lnTo>
                  <a:close/>
                  <a:moveTo>
                    <a:pt x="223" y="491"/>
                  </a:moveTo>
                  <a:lnTo>
                    <a:pt x="21321" y="491"/>
                  </a:lnTo>
                  <a:lnTo>
                    <a:pt x="21321" y="0"/>
                  </a:lnTo>
                  <a:lnTo>
                    <a:pt x="223" y="109"/>
                  </a:lnTo>
                  <a:lnTo>
                    <a:pt x="223" y="491"/>
                  </a:lnTo>
                  <a:close/>
                  <a:moveTo>
                    <a:pt x="21321" y="491"/>
                  </a:moveTo>
                  <a:lnTo>
                    <a:pt x="21098" y="491"/>
                  </a:lnTo>
                  <a:lnTo>
                    <a:pt x="21098" y="218"/>
                  </a:lnTo>
                  <a:lnTo>
                    <a:pt x="21321" y="218"/>
                  </a:lnTo>
                  <a:lnTo>
                    <a:pt x="21321" y="491"/>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3" name="Freeform 8"/>
            <p:cNvSpPr/>
            <p:nvPr/>
          </p:nvSpPr>
          <p:spPr>
            <a:xfrm>
              <a:off x="7203016" y="479425"/>
              <a:ext cx="802218" cy="617539"/>
            </a:xfrm>
            <a:custGeom>
              <a:avLst/>
              <a:gdLst/>
              <a:ahLst/>
              <a:cxnLst>
                <a:cxn ang="0">
                  <a:pos x="wd2" y="hd2"/>
                </a:cxn>
                <a:cxn ang="5400000">
                  <a:pos x="wd2" y="hd2"/>
                </a:cxn>
                <a:cxn ang="10800000">
                  <a:pos x="wd2" y="hd2"/>
                </a:cxn>
                <a:cxn ang="16200000">
                  <a:pos x="wd2" y="hd2"/>
                </a:cxn>
              </a:cxnLst>
              <a:rect l="0" t="0" r="r" b="b"/>
              <a:pathLst>
                <a:path w="21600" h="21600" extrusionOk="0">
                  <a:moveTo>
                    <a:pt x="114" y="21600"/>
                  </a:moveTo>
                  <a:lnTo>
                    <a:pt x="0" y="0"/>
                  </a:lnTo>
                  <a:lnTo>
                    <a:pt x="1197" y="0"/>
                  </a:lnTo>
                  <a:lnTo>
                    <a:pt x="2280" y="111"/>
                  </a:lnTo>
                  <a:lnTo>
                    <a:pt x="3306" y="333"/>
                  </a:lnTo>
                  <a:lnTo>
                    <a:pt x="4388" y="444"/>
                  </a:lnTo>
                  <a:lnTo>
                    <a:pt x="5414" y="722"/>
                  </a:lnTo>
                  <a:lnTo>
                    <a:pt x="6383" y="999"/>
                  </a:lnTo>
                  <a:lnTo>
                    <a:pt x="7409" y="1333"/>
                  </a:lnTo>
                  <a:lnTo>
                    <a:pt x="8378" y="1721"/>
                  </a:lnTo>
                  <a:lnTo>
                    <a:pt x="9404" y="2110"/>
                  </a:lnTo>
                  <a:lnTo>
                    <a:pt x="11227" y="3110"/>
                  </a:lnTo>
                  <a:lnTo>
                    <a:pt x="12082" y="3720"/>
                  </a:lnTo>
                  <a:lnTo>
                    <a:pt x="13678" y="4942"/>
                  </a:lnTo>
                  <a:lnTo>
                    <a:pt x="15331" y="6330"/>
                  </a:lnTo>
                  <a:lnTo>
                    <a:pt x="16699" y="7829"/>
                  </a:lnTo>
                  <a:lnTo>
                    <a:pt x="17896" y="9495"/>
                  </a:lnTo>
                  <a:lnTo>
                    <a:pt x="18522" y="10328"/>
                  </a:lnTo>
                  <a:lnTo>
                    <a:pt x="19035" y="11216"/>
                  </a:lnTo>
                  <a:lnTo>
                    <a:pt x="19491" y="12216"/>
                  </a:lnTo>
                  <a:lnTo>
                    <a:pt x="19890" y="13104"/>
                  </a:lnTo>
                  <a:lnTo>
                    <a:pt x="20289" y="14104"/>
                  </a:lnTo>
                  <a:lnTo>
                    <a:pt x="20631" y="15103"/>
                  </a:lnTo>
                  <a:lnTo>
                    <a:pt x="21201" y="17102"/>
                  </a:lnTo>
                  <a:lnTo>
                    <a:pt x="21429" y="18213"/>
                  </a:lnTo>
                  <a:lnTo>
                    <a:pt x="21543" y="19323"/>
                  </a:lnTo>
                  <a:lnTo>
                    <a:pt x="21600" y="20378"/>
                  </a:lnTo>
                  <a:lnTo>
                    <a:pt x="21600" y="21489"/>
                  </a:lnTo>
                  <a:lnTo>
                    <a:pt x="114" y="21600"/>
                  </a:lnTo>
                  <a:close/>
                </a:path>
              </a:pathLst>
            </a:custGeom>
            <a:solidFill>
              <a:srgbClr val="F8E6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4" name="Freeform 9"/>
            <p:cNvSpPr/>
            <p:nvPr/>
          </p:nvSpPr>
          <p:spPr>
            <a:xfrm>
              <a:off x="7194550" y="474665"/>
              <a:ext cx="819151" cy="628651"/>
            </a:xfrm>
            <a:custGeom>
              <a:avLst/>
              <a:gdLst/>
              <a:ahLst/>
              <a:cxnLst>
                <a:cxn ang="0">
                  <a:pos x="wd2" y="hd2"/>
                </a:cxn>
                <a:cxn ang="5400000">
                  <a:pos x="wd2" y="hd2"/>
                </a:cxn>
                <a:cxn ang="10800000">
                  <a:pos x="wd2" y="hd2"/>
                </a:cxn>
                <a:cxn ang="16200000">
                  <a:pos x="wd2" y="hd2"/>
                </a:cxn>
              </a:cxnLst>
              <a:rect l="0" t="0" r="r" b="b"/>
              <a:pathLst>
                <a:path w="21600" h="21600" extrusionOk="0">
                  <a:moveTo>
                    <a:pt x="502" y="21382"/>
                  </a:moveTo>
                  <a:lnTo>
                    <a:pt x="391" y="164"/>
                  </a:lnTo>
                  <a:lnTo>
                    <a:pt x="0" y="164"/>
                  </a:lnTo>
                  <a:lnTo>
                    <a:pt x="0" y="21382"/>
                  </a:lnTo>
                  <a:lnTo>
                    <a:pt x="502" y="21382"/>
                  </a:lnTo>
                  <a:close/>
                  <a:moveTo>
                    <a:pt x="391" y="164"/>
                  </a:moveTo>
                  <a:lnTo>
                    <a:pt x="391" y="382"/>
                  </a:lnTo>
                  <a:lnTo>
                    <a:pt x="223" y="382"/>
                  </a:lnTo>
                  <a:lnTo>
                    <a:pt x="223" y="164"/>
                  </a:lnTo>
                  <a:lnTo>
                    <a:pt x="391" y="164"/>
                  </a:lnTo>
                  <a:close/>
                  <a:moveTo>
                    <a:pt x="223" y="382"/>
                  </a:moveTo>
                  <a:lnTo>
                    <a:pt x="335" y="382"/>
                  </a:lnTo>
                  <a:lnTo>
                    <a:pt x="335" y="0"/>
                  </a:lnTo>
                  <a:lnTo>
                    <a:pt x="223" y="0"/>
                  </a:lnTo>
                  <a:lnTo>
                    <a:pt x="223" y="382"/>
                  </a:lnTo>
                  <a:close/>
                  <a:moveTo>
                    <a:pt x="335" y="382"/>
                  </a:moveTo>
                  <a:lnTo>
                    <a:pt x="1284" y="382"/>
                  </a:lnTo>
                  <a:lnTo>
                    <a:pt x="2400" y="491"/>
                  </a:lnTo>
                  <a:lnTo>
                    <a:pt x="3460" y="655"/>
                  </a:lnTo>
                  <a:lnTo>
                    <a:pt x="4409" y="764"/>
                  </a:lnTo>
                  <a:lnTo>
                    <a:pt x="5526" y="1091"/>
                  </a:lnTo>
                  <a:lnTo>
                    <a:pt x="6474" y="1364"/>
                  </a:lnTo>
                  <a:lnTo>
                    <a:pt x="7479" y="1636"/>
                  </a:lnTo>
                  <a:lnTo>
                    <a:pt x="8428" y="2073"/>
                  </a:lnTo>
                  <a:lnTo>
                    <a:pt x="10214" y="2945"/>
                  </a:lnTo>
                  <a:lnTo>
                    <a:pt x="12000" y="4036"/>
                  </a:lnTo>
                  <a:lnTo>
                    <a:pt x="13563" y="5182"/>
                  </a:lnTo>
                  <a:lnTo>
                    <a:pt x="15014" y="6545"/>
                  </a:lnTo>
                  <a:lnTo>
                    <a:pt x="15293" y="6273"/>
                  </a:lnTo>
                  <a:lnTo>
                    <a:pt x="13842" y="4909"/>
                  </a:lnTo>
                  <a:lnTo>
                    <a:pt x="12167" y="3600"/>
                  </a:lnTo>
                  <a:lnTo>
                    <a:pt x="11274" y="3055"/>
                  </a:lnTo>
                  <a:lnTo>
                    <a:pt x="10437" y="2564"/>
                  </a:lnTo>
                  <a:lnTo>
                    <a:pt x="9544" y="2073"/>
                  </a:lnTo>
                  <a:lnTo>
                    <a:pt x="8540" y="1636"/>
                  </a:lnTo>
                  <a:lnTo>
                    <a:pt x="7591" y="1255"/>
                  </a:lnTo>
                  <a:lnTo>
                    <a:pt x="6586" y="982"/>
                  </a:lnTo>
                  <a:lnTo>
                    <a:pt x="5581" y="655"/>
                  </a:lnTo>
                  <a:lnTo>
                    <a:pt x="4521" y="382"/>
                  </a:lnTo>
                  <a:lnTo>
                    <a:pt x="3572" y="273"/>
                  </a:lnTo>
                  <a:lnTo>
                    <a:pt x="2456" y="109"/>
                  </a:lnTo>
                  <a:lnTo>
                    <a:pt x="1395" y="0"/>
                  </a:lnTo>
                  <a:lnTo>
                    <a:pt x="335" y="0"/>
                  </a:lnTo>
                  <a:lnTo>
                    <a:pt x="335" y="382"/>
                  </a:lnTo>
                  <a:close/>
                  <a:moveTo>
                    <a:pt x="15014" y="6545"/>
                  </a:moveTo>
                  <a:lnTo>
                    <a:pt x="16409" y="8018"/>
                  </a:lnTo>
                  <a:lnTo>
                    <a:pt x="17581" y="9600"/>
                  </a:lnTo>
                  <a:lnTo>
                    <a:pt x="18642" y="11291"/>
                  </a:lnTo>
                  <a:lnTo>
                    <a:pt x="19535" y="13145"/>
                  </a:lnTo>
                  <a:lnTo>
                    <a:pt x="19926" y="14127"/>
                  </a:lnTo>
                  <a:lnTo>
                    <a:pt x="20484" y="16091"/>
                  </a:lnTo>
                  <a:lnTo>
                    <a:pt x="20819" y="17073"/>
                  </a:lnTo>
                  <a:lnTo>
                    <a:pt x="20874" y="18055"/>
                  </a:lnTo>
                  <a:lnTo>
                    <a:pt x="21098" y="19145"/>
                  </a:lnTo>
                  <a:lnTo>
                    <a:pt x="21209" y="20182"/>
                  </a:lnTo>
                  <a:lnTo>
                    <a:pt x="21209" y="21273"/>
                  </a:lnTo>
                  <a:lnTo>
                    <a:pt x="21600" y="21273"/>
                  </a:lnTo>
                  <a:lnTo>
                    <a:pt x="21600" y="20182"/>
                  </a:lnTo>
                  <a:lnTo>
                    <a:pt x="21488" y="19145"/>
                  </a:lnTo>
                  <a:lnTo>
                    <a:pt x="21377" y="18055"/>
                  </a:lnTo>
                  <a:lnTo>
                    <a:pt x="21209" y="16964"/>
                  </a:lnTo>
                  <a:lnTo>
                    <a:pt x="20874" y="15982"/>
                  </a:lnTo>
                  <a:lnTo>
                    <a:pt x="20595" y="14891"/>
                  </a:lnTo>
                  <a:lnTo>
                    <a:pt x="20316" y="13909"/>
                  </a:lnTo>
                  <a:lnTo>
                    <a:pt x="19926" y="12927"/>
                  </a:lnTo>
                  <a:lnTo>
                    <a:pt x="19535" y="12055"/>
                  </a:lnTo>
                  <a:lnTo>
                    <a:pt x="19033" y="11073"/>
                  </a:lnTo>
                  <a:lnTo>
                    <a:pt x="18530" y="10200"/>
                  </a:lnTo>
                  <a:lnTo>
                    <a:pt x="17972" y="9436"/>
                  </a:lnTo>
                  <a:lnTo>
                    <a:pt x="16688" y="7745"/>
                  </a:lnTo>
                  <a:lnTo>
                    <a:pt x="15293" y="6273"/>
                  </a:lnTo>
                  <a:lnTo>
                    <a:pt x="15014" y="6545"/>
                  </a:lnTo>
                  <a:close/>
                  <a:moveTo>
                    <a:pt x="21209" y="21273"/>
                  </a:moveTo>
                  <a:lnTo>
                    <a:pt x="21209" y="21109"/>
                  </a:lnTo>
                  <a:lnTo>
                    <a:pt x="21377" y="21109"/>
                  </a:lnTo>
                  <a:lnTo>
                    <a:pt x="21377" y="21273"/>
                  </a:lnTo>
                  <a:lnTo>
                    <a:pt x="21209" y="21273"/>
                  </a:lnTo>
                  <a:close/>
                  <a:moveTo>
                    <a:pt x="21377" y="21109"/>
                  </a:moveTo>
                  <a:lnTo>
                    <a:pt x="335" y="21164"/>
                  </a:lnTo>
                  <a:lnTo>
                    <a:pt x="335" y="21600"/>
                  </a:lnTo>
                  <a:lnTo>
                    <a:pt x="21377" y="21491"/>
                  </a:lnTo>
                  <a:lnTo>
                    <a:pt x="21377" y="21109"/>
                  </a:lnTo>
                  <a:close/>
                  <a:moveTo>
                    <a:pt x="335" y="21164"/>
                  </a:moveTo>
                  <a:lnTo>
                    <a:pt x="502" y="21164"/>
                  </a:lnTo>
                  <a:lnTo>
                    <a:pt x="502" y="21382"/>
                  </a:lnTo>
                  <a:lnTo>
                    <a:pt x="335" y="21382"/>
                  </a:lnTo>
                  <a:lnTo>
                    <a:pt x="335" y="21164"/>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5" name="Freeform 10"/>
            <p:cNvSpPr/>
            <p:nvPr/>
          </p:nvSpPr>
          <p:spPr>
            <a:xfrm>
              <a:off x="7203016" y="1139825"/>
              <a:ext cx="802218" cy="617539"/>
            </a:xfrm>
            <a:custGeom>
              <a:avLst/>
              <a:gdLst/>
              <a:ahLst/>
              <a:cxnLst>
                <a:cxn ang="0">
                  <a:pos x="wd2" y="hd2"/>
                </a:cxn>
                <a:cxn ang="5400000">
                  <a:pos x="wd2" y="hd2"/>
                </a:cxn>
                <a:cxn ang="10800000">
                  <a:pos x="wd2" y="hd2"/>
                </a:cxn>
                <a:cxn ang="16200000">
                  <a:pos x="wd2" y="hd2"/>
                </a:cxn>
              </a:cxnLst>
              <a:rect l="0" t="0" r="r" b="b"/>
              <a:pathLst>
                <a:path w="21600" h="21600" extrusionOk="0">
                  <a:moveTo>
                    <a:pt x="114" y="0"/>
                  </a:moveTo>
                  <a:lnTo>
                    <a:pt x="0" y="21600"/>
                  </a:lnTo>
                  <a:lnTo>
                    <a:pt x="1197" y="21600"/>
                  </a:lnTo>
                  <a:lnTo>
                    <a:pt x="2280" y="21489"/>
                  </a:lnTo>
                  <a:lnTo>
                    <a:pt x="3306" y="21267"/>
                  </a:lnTo>
                  <a:lnTo>
                    <a:pt x="4388" y="21211"/>
                  </a:lnTo>
                  <a:lnTo>
                    <a:pt x="5414" y="20878"/>
                  </a:lnTo>
                  <a:lnTo>
                    <a:pt x="6383" y="20601"/>
                  </a:lnTo>
                  <a:lnTo>
                    <a:pt x="7409" y="20267"/>
                  </a:lnTo>
                  <a:lnTo>
                    <a:pt x="8378" y="19879"/>
                  </a:lnTo>
                  <a:lnTo>
                    <a:pt x="9404" y="19490"/>
                  </a:lnTo>
                  <a:lnTo>
                    <a:pt x="11227" y="18490"/>
                  </a:lnTo>
                  <a:lnTo>
                    <a:pt x="12082" y="17880"/>
                  </a:lnTo>
                  <a:lnTo>
                    <a:pt x="13678" y="16714"/>
                  </a:lnTo>
                  <a:lnTo>
                    <a:pt x="15331" y="15270"/>
                  </a:lnTo>
                  <a:lnTo>
                    <a:pt x="16699" y="13771"/>
                  </a:lnTo>
                  <a:lnTo>
                    <a:pt x="17896" y="12105"/>
                  </a:lnTo>
                  <a:lnTo>
                    <a:pt x="18522" y="11272"/>
                  </a:lnTo>
                  <a:lnTo>
                    <a:pt x="19035" y="10384"/>
                  </a:lnTo>
                  <a:lnTo>
                    <a:pt x="19491" y="9384"/>
                  </a:lnTo>
                  <a:lnTo>
                    <a:pt x="19890" y="8496"/>
                  </a:lnTo>
                  <a:lnTo>
                    <a:pt x="20289" y="7496"/>
                  </a:lnTo>
                  <a:lnTo>
                    <a:pt x="20631" y="6497"/>
                  </a:lnTo>
                  <a:lnTo>
                    <a:pt x="21201" y="4498"/>
                  </a:lnTo>
                  <a:lnTo>
                    <a:pt x="21429" y="3387"/>
                  </a:lnTo>
                  <a:lnTo>
                    <a:pt x="21543" y="2277"/>
                  </a:lnTo>
                  <a:lnTo>
                    <a:pt x="21600" y="1222"/>
                  </a:lnTo>
                  <a:lnTo>
                    <a:pt x="21600" y="111"/>
                  </a:lnTo>
                  <a:lnTo>
                    <a:pt x="114" y="0"/>
                  </a:lnTo>
                  <a:close/>
                </a:path>
              </a:pathLst>
            </a:custGeom>
            <a:solidFill>
              <a:srgbClr val="DA251D"/>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6" name="Freeform 11"/>
            <p:cNvSpPr/>
            <p:nvPr/>
          </p:nvSpPr>
          <p:spPr>
            <a:xfrm>
              <a:off x="7194550" y="1133477"/>
              <a:ext cx="819151" cy="628651"/>
            </a:xfrm>
            <a:custGeom>
              <a:avLst/>
              <a:gdLst/>
              <a:ahLst/>
              <a:cxnLst>
                <a:cxn ang="0">
                  <a:pos x="wd2" y="hd2"/>
                </a:cxn>
                <a:cxn ang="5400000">
                  <a:pos x="wd2" y="hd2"/>
                </a:cxn>
                <a:cxn ang="10800000">
                  <a:pos x="wd2" y="hd2"/>
                </a:cxn>
                <a:cxn ang="16200000">
                  <a:pos x="wd2" y="hd2"/>
                </a:cxn>
              </a:cxnLst>
              <a:rect l="0" t="0" r="r" b="b"/>
              <a:pathLst>
                <a:path w="21600" h="21600" extrusionOk="0">
                  <a:moveTo>
                    <a:pt x="502" y="218"/>
                  </a:moveTo>
                  <a:lnTo>
                    <a:pt x="391" y="21436"/>
                  </a:lnTo>
                  <a:lnTo>
                    <a:pt x="0" y="21436"/>
                  </a:lnTo>
                  <a:lnTo>
                    <a:pt x="0" y="218"/>
                  </a:lnTo>
                  <a:lnTo>
                    <a:pt x="502" y="218"/>
                  </a:lnTo>
                  <a:close/>
                  <a:moveTo>
                    <a:pt x="223" y="21600"/>
                  </a:moveTo>
                  <a:lnTo>
                    <a:pt x="0" y="21600"/>
                  </a:lnTo>
                  <a:lnTo>
                    <a:pt x="0" y="21436"/>
                  </a:lnTo>
                  <a:lnTo>
                    <a:pt x="223" y="21436"/>
                  </a:lnTo>
                  <a:lnTo>
                    <a:pt x="223" y="21600"/>
                  </a:lnTo>
                  <a:close/>
                  <a:moveTo>
                    <a:pt x="223" y="21218"/>
                  </a:moveTo>
                  <a:lnTo>
                    <a:pt x="335" y="21218"/>
                  </a:lnTo>
                  <a:lnTo>
                    <a:pt x="335" y="21600"/>
                  </a:lnTo>
                  <a:lnTo>
                    <a:pt x="223" y="21600"/>
                  </a:lnTo>
                  <a:lnTo>
                    <a:pt x="223" y="21218"/>
                  </a:lnTo>
                  <a:close/>
                  <a:moveTo>
                    <a:pt x="335" y="21218"/>
                  </a:moveTo>
                  <a:lnTo>
                    <a:pt x="1284" y="21218"/>
                  </a:lnTo>
                  <a:lnTo>
                    <a:pt x="2400" y="21109"/>
                  </a:lnTo>
                  <a:lnTo>
                    <a:pt x="3460" y="20945"/>
                  </a:lnTo>
                  <a:lnTo>
                    <a:pt x="4409" y="20836"/>
                  </a:lnTo>
                  <a:lnTo>
                    <a:pt x="5526" y="20564"/>
                  </a:lnTo>
                  <a:lnTo>
                    <a:pt x="6474" y="20236"/>
                  </a:lnTo>
                  <a:lnTo>
                    <a:pt x="7479" y="19964"/>
                  </a:lnTo>
                  <a:lnTo>
                    <a:pt x="8428" y="19582"/>
                  </a:lnTo>
                  <a:lnTo>
                    <a:pt x="10214" y="18655"/>
                  </a:lnTo>
                  <a:lnTo>
                    <a:pt x="12000" y="17673"/>
                  </a:lnTo>
                  <a:lnTo>
                    <a:pt x="13563" y="16418"/>
                  </a:lnTo>
                  <a:lnTo>
                    <a:pt x="15014" y="15164"/>
                  </a:lnTo>
                  <a:lnTo>
                    <a:pt x="15293" y="15327"/>
                  </a:lnTo>
                  <a:lnTo>
                    <a:pt x="13842" y="16691"/>
                  </a:lnTo>
                  <a:lnTo>
                    <a:pt x="12167" y="18000"/>
                  </a:lnTo>
                  <a:lnTo>
                    <a:pt x="11274" y="18600"/>
                  </a:lnTo>
                  <a:lnTo>
                    <a:pt x="10437" y="19091"/>
                  </a:lnTo>
                  <a:lnTo>
                    <a:pt x="9544" y="19582"/>
                  </a:lnTo>
                  <a:lnTo>
                    <a:pt x="8540" y="19964"/>
                  </a:lnTo>
                  <a:lnTo>
                    <a:pt x="7591" y="20345"/>
                  </a:lnTo>
                  <a:lnTo>
                    <a:pt x="6586" y="20618"/>
                  </a:lnTo>
                  <a:lnTo>
                    <a:pt x="5581" y="20945"/>
                  </a:lnTo>
                  <a:lnTo>
                    <a:pt x="4521" y="21218"/>
                  </a:lnTo>
                  <a:lnTo>
                    <a:pt x="3572" y="21436"/>
                  </a:lnTo>
                  <a:lnTo>
                    <a:pt x="2456" y="21545"/>
                  </a:lnTo>
                  <a:lnTo>
                    <a:pt x="1395" y="21600"/>
                  </a:lnTo>
                  <a:lnTo>
                    <a:pt x="335" y="21600"/>
                  </a:lnTo>
                  <a:lnTo>
                    <a:pt x="335" y="21218"/>
                  </a:lnTo>
                  <a:close/>
                  <a:moveTo>
                    <a:pt x="15014" y="15164"/>
                  </a:moveTo>
                  <a:lnTo>
                    <a:pt x="16409" y="13582"/>
                  </a:lnTo>
                  <a:lnTo>
                    <a:pt x="17581" y="12000"/>
                  </a:lnTo>
                  <a:lnTo>
                    <a:pt x="18140" y="11127"/>
                  </a:lnTo>
                  <a:lnTo>
                    <a:pt x="18642" y="10309"/>
                  </a:lnTo>
                  <a:lnTo>
                    <a:pt x="19144" y="9327"/>
                  </a:lnTo>
                  <a:lnTo>
                    <a:pt x="19535" y="8455"/>
                  </a:lnTo>
                  <a:lnTo>
                    <a:pt x="19926" y="7473"/>
                  </a:lnTo>
                  <a:lnTo>
                    <a:pt x="20205" y="6600"/>
                  </a:lnTo>
                  <a:lnTo>
                    <a:pt x="20484" y="5509"/>
                  </a:lnTo>
                  <a:lnTo>
                    <a:pt x="20819" y="4527"/>
                  </a:lnTo>
                  <a:lnTo>
                    <a:pt x="20874" y="3545"/>
                  </a:lnTo>
                  <a:lnTo>
                    <a:pt x="21098" y="2455"/>
                  </a:lnTo>
                  <a:lnTo>
                    <a:pt x="21209" y="1418"/>
                  </a:lnTo>
                  <a:lnTo>
                    <a:pt x="21209" y="327"/>
                  </a:lnTo>
                  <a:lnTo>
                    <a:pt x="21600" y="327"/>
                  </a:lnTo>
                  <a:lnTo>
                    <a:pt x="21600" y="1418"/>
                  </a:lnTo>
                  <a:lnTo>
                    <a:pt x="21488" y="2455"/>
                  </a:lnTo>
                  <a:lnTo>
                    <a:pt x="21377" y="3545"/>
                  </a:lnTo>
                  <a:lnTo>
                    <a:pt x="21209" y="4636"/>
                  </a:lnTo>
                  <a:lnTo>
                    <a:pt x="20874" y="5618"/>
                  </a:lnTo>
                  <a:lnTo>
                    <a:pt x="20595" y="6709"/>
                  </a:lnTo>
                  <a:lnTo>
                    <a:pt x="20316" y="7691"/>
                  </a:lnTo>
                  <a:lnTo>
                    <a:pt x="19926" y="8673"/>
                  </a:lnTo>
                  <a:lnTo>
                    <a:pt x="19535" y="9545"/>
                  </a:lnTo>
                  <a:lnTo>
                    <a:pt x="19033" y="10527"/>
                  </a:lnTo>
                  <a:lnTo>
                    <a:pt x="18530" y="11400"/>
                  </a:lnTo>
                  <a:lnTo>
                    <a:pt x="17972" y="12218"/>
                  </a:lnTo>
                  <a:lnTo>
                    <a:pt x="16688" y="13855"/>
                  </a:lnTo>
                  <a:lnTo>
                    <a:pt x="15293" y="15327"/>
                  </a:lnTo>
                  <a:lnTo>
                    <a:pt x="15014" y="15164"/>
                  </a:lnTo>
                  <a:close/>
                  <a:moveTo>
                    <a:pt x="21377" y="109"/>
                  </a:moveTo>
                  <a:lnTo>
                    <a:pt x="21600" y="109"/>
                  </a:lnTo>
                  <a:lnTo>
                    <a:pt x="21600" y="327"/>
                  </a:lnTo>
                  <a:lnTo>
                    <a:pt x="21377" y="327"/>
                  </a:lnTo>
                  <a:lnTo>
                    <a:pt x="21377" y="109"/>
                  </a:lnTo>
                  <a:close/>
                  <a:moveTo>
                    <a:pt x="21377" y="491"/>
                  </a:moveTo>
                  <a:lnTo>
                    <a:pt x="335" y="491"/>
                  </a:lnTo>
                  <a:lnTo>
                    <a:pt x="335" y="0"/>
                  </a:lnTo>
                  <a:lnTo>
                    <a:pt x="21377" y="109"/>
                  </a:lnTo>
                  <a:lnTo>
                    <a:pt x="21377" y="491"/>
                  </a:lnTo>
                  <a:close/>
                  <a:moveTo>
                    <a:pt x="0" y="218"/>
                  </a:moveTo>
                  <a:lnTo>
                    <a:pt x="0" y="0"/>
                  </a:lnTo>
                  <a:lnTo>
                    <a:pt x="335" y="0"/>
                  </a:lnTo>
                  <a:lnTo>
                    <a:pt x="335" y="218"/>
                  </a:lnTo>
                  <a:lnTo>
                    <a:pt x="0" y="218"/>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96" name="Freeform 51"/>
            <p:cNvSpPr/>
            <p:nvPr/>
          </p:nvSpPr>
          <p:spPr>
            <a:xfrm>
              <a:off x="6614590" y="946167"/>
              <a:ext cx="146051" cy="82552"/>
            </a:xfrm>
            <a:custGeom>
              <a:avLst/>
              <a:gdLst/>
              <a:ahLst/>
              <a:cxnLst>
                <a:cxn ang="0">
                  <a:pos x="wd2" y="hd2"/>
                </a:cxn>
                <a:cxn ang="5400000">
                  <a:pos x="wd2" y="hd2"/>
                </a:cxn>
                <a:cxn ang="10800000">
                  <a:pos x="wd2" y="hd2"/>
                </a:cxn>
                <a:cxn ang="16200000">
                  <a:pos x="wd2" y="hd2"/>
                </a:cxn>
              </a:cxnLst>
              <a:rect l="0" t="0" r="r" b="b"/>
              <a:pathLst>
                <a:path w="21600" h="21600" extrusionOk="0">
                  <a:moveTo>
                    <a:pt x="21600" y="20769"/>
                  </a:moveTo>
                  <a:lnTo>
                    <a:pt x="0" y="21600"/>
                  </a:lnTo>
                  <a:lnTo>
                    <a:pt x="0" y="20769"/>
                  </a:lnTo>
                  <a:lnTo>
                    <a:pt x="626" y="19938"/>
                  </a:lnTo>
                  <a:lnTo>
                    <a:pt x="1252" y="19938"/>
                  </a:lnTo>
                  <a:lnTo>
                    <a:pt x="1878" y="19108"/>
                  </a:lnTo>
                  <a:lnTo>
                    <a:pt x="1878" y="18692"/>
                  </a:lnTo>
                  <a:lnTo>
                    <a:pt x="2191" y="17862"/>
                  </a:lnTo>
                  <a:lnTo>
                    <a:pt x="3443" y="16200"/>
                  </a:lnTo>
                  <a:lnTo>
                    <a:pt x="3443" y="15369"/>
                  </a:lnTo>
                  <a:lnTo>
                    <a:pt x="4070" y="14954"/>
                  </a:lnTo>
                  <a:lnTo>
                    <a:pt x="4070" y="14123"/>
                  </a:lnTo>
                  <a:lnTo>
                    <a:pt x="4383" y="14123"/>
                  </a:lnTo>
                  <a:lnTo>
                    <a:pt x="4383" y="12462"/>
                  </a:lnTo>
                  <a:lnTo>
                    <a:pt x="5009" y="11631"/>
                  </a:lnTo>
                  <a:lnTo>
                    <a:pt x="5009" y="10385"/>
                  </a:lnTo>
                  <a:lnTo>
                    <a:pt x="5635" y="9554"/>
                  </a:lnTo>
                  <a:lnTo>
                    <a:pt x="5635" y="7477"/>
                  </a:lnTo>
                  <a:lnTo>
                    <a:pt x="6261" y="6646"/>
                  </a:lnTo>
                  <a:lnTo>
                    <a:pt x="6261" y="0"/>
                  </a:lnTo>
                  <a:lnTo>
                    <a:pt x="21600" y="20769"/>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97" name="Freeform 52"/>
            <p:cNvSpPr/>
            <p:nvPr/>
          </p:nvSpPr>
          <p:spPr>
            <a:xfrm>
              <a:off x="6691856" y="998802"/>
              <a:ext cx="16934" cy="16934"/>
            </a:xfrm>
            <a:custGeom>
              <a:avLst/>
              <a:gdLst/>
              <a:ahLst/>
              <a:cxnLst>
                <a:cxn ang="0">
                  <a:pos x="wd2" y="hd2"/>
                </a:cxn>
                <a:cxn ang="5400000">
                  <a:pos x="wd2" y="hd2"/>
                </a:cxn>
                <a:cxn ang="10800000">
                  <a:pos x="wd2" y="hd2"/>
                </a:cxn>
                <a:cxn ang="16200000">
                  <a:pos x="wd2" y="hd2"/>
                </a:cxn>
              </a:cxnLst>
              <a:rect l="0" t="0" r="r" b="b"/>
              <a:pathLst>
                <a:path w="21600" h="21600" extrusionOk="0">
                  <a:moveTo>
                    <a:pt x="0" y="16800"/>
                  </a:moveTo>
                  <a:lnTo>
                    <a:pt x="12343" y="21600"/>
                  </a:lnTo>
                  <a:lnTo>
                    <a:pt x="21600" y="4800"/>
                  </a:lnTo>
                  <a:lnTo>
                    <a:pt x="12343" y="0"/>
                  </a:lnTo>
                  <a:lnTo>
                    <a:pt x="0" y="168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98" name="Freeform 53"/>
            <p:cNvSpPr/>
            <p:nvPr/>
          </p:nvSpPr>
          <p:spPr>
            <a:xfrm>
              <a:off x="6529918" y="663598"/>
              <a:ext cx="171450" cy="347664"/>
            </a:xfrm>
            <a:custGeom>
              <a:avLst/>
              <a:gdLst/>
              <a:ahLst/>
              <a:cxnLst>
                <a:cxn ang="0">
                  <a:pos x="wd2" y="hd2"/>
                </a:cxn>
                <a:cxn ang="5400000">
                  <a:pos x="wd2" y="hd2"/>
                </a:cxn>
                <a:cxn ang="10800000">
                  <a:pos x="wd2" y="hd2"/>
                </a:cxn>
                <a:cxn ang="16200000">
                  <a:pos x="wd2" y="hd2"/>
                </a:cxn>
              </a:cxnLst>
              <a:rect l="0" t="0" r="r" b="b"/>
              <a:pathLst>
                <a:path w="21600" h="21600" extrusionOk="0">
                  <a:moveTo>
                    <a:pt x="19733" y="0"/>
                  </a:moveTo>
                  <a:lnTo>
                    <a:pt x="19200" y="99"/>
                  </a:lnTo>
                  <a:lnTo>
                    <a:pt x="14933" y="986"/>
                  </a:lnTo>
                  <a:lnTo>
                    <a:pt x="11200" y="2071"/>
                  </a:lnTo>
                  <a:lnTo>
                    <a:pt x="8000" y="3353"/>
                  </a:lnTo>
                  <a:lnTo>
                    <a:pt x="5600" y="4537"/>
                  </a:lnTo>
                  <a:lnTo>
                    <a:pt x="3200" y="6016"/>
                  </a:lnTo>
                  <a:lnTo>
                    <a:pt x="1333" y="7595"/>
                  </a:lnTo>
                  <a:lnTo>
                    <a:pt x="533" y="9173"/>
                  </a:lnTo>
                  <a:lnTo>
                    <a:pt x="0" y="10751"/>
                  </a:lnTo>
                  <a:lnTo>
                    <a:pt x="0" y="12329"/>
                  </a:lnTo>
                  <a:lnTo>
                    <a:pt x="800" y="14005"/>
                  </a:lnTo>
                  <a:lnTo>
                    <a:pt x="2400" y="15584"/>
                  </a:lnTo>
                  <a:lnTo>
                    <a:pt x="4533" y="16964"/>
                  </a:lnTo>
                  <a:lnTo>
                    <a:pt x="7467" y="18444"/>
                  </a:lnTo>
                  <a:lnTo>
                    <a:pt x="11200" y="19627"/>
                  </a:lnTo>
                  <a:lnTo>
                    <a:pt x="15467" y="20712"/>
                  </a:lnTo>
                  <a:lnTo>
                    <a:pt x="20533" y="21600"/>
                  </a:lnTo>
                  <a:lnTo>
                    <a:pt x="21600" y="20910"/>
                  </a:lnTo>
                  <a:lnTo>
                    <a:pt x="16267" y="20022"/>
                  </a:lnTo>
                  <a:lnTo>
                    <a:pt x="12533" y="18937"/>
                  </a:lnTo>
                  <a:lnTo>
                    <a:pt x="9333" y="17852"/>
                  </a:lnTo>
                  <a:lnTo>
                    <a:pt x="6667" y="16471"/>
                  </a:lnTo>
                  <a:lnTo>
                    <a:pt x="4533" y="15189"/>
                  </a:lnTo>
                  <a:lnTo>
                    <a:pt x="3200" y="13808"/>
                  </a:lnTo>
                  <a:lnTo>
                    <a:pt x="2400" y="12329"/>
                  </a:lnTo>
                  <a:lnTo>
                    <a:pt x="2400" y="10751"/>
                  </a:lnTo>
                  <a:lnTo>
                    <a:pt x="2667" y="9370"/>
                  </a:lnTo>
                  <a:lnTo>
                    <a:pt x="3733" y="7989"/>
                  </a:lnTo>
                  <a:lnTo>
                    <a:pt x="5600" y="6510"/>
                  </a:lnTo>
                  <a:lnTo>
                    <a:pt x="7467" y="5129"/>
                  </a:lnTo>
                  <a:lnTo>
                    <a:pt x="9867" y="3847"/>
                  </a:lnTo>
                  <a:lnTo>
                    <a:pt x="13067" y="2762"/>
                  </a:lnTo>
                  <a:lnTo>
                    <a:pt x="16267" y="1775"/>
                  </a:lnTo>
                  <a:lnTo>
                    <a:pt x="20000" y="888"/>
                  </a:lnTo>
                  <a:lnTo>
                    <a:pt x="20000" y="986"/>
                  </a:lnTo>
                  <a:lnTo>
                    <a:pt x="19733" y="0"/>
                  </a:lnTo>
                  <a:lnTo>
                    <a:pt x="19200" y="99"/>
                  </a:lnTo>
                  <a:lnTo>
                    <a:pt x="19733"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99" name="Freeform 54"/>
            <p:cNvSpPr/>
            <p:nvPr/>
          </p:nvSpPr>
          <p:spPr>
            <a:xfrm>
              <a:off x="6686550" y="660401"/>
              <a:ext cx="311151" cy="244475"/>
            </a:xfrm>
            <a:custGeom>
              <a:avLst/>
              <a:gdLst/>
              <a:ahLst/>
              <a:cxnLst>
                <a:cxn ang="0">
                  <a:pos x="wd2" y="hd2"/>
                </a:cxn>
                <a:cxn ang="5400000">
                  <a:pos x="wd2" y="hd2"/>
                </a:cxn>
                <a:cxn ang="10800000">
                  <a:pos x="wd2" y="hd2"/>
                </a:cxn>
                <a:cxn ang="16200000">
                  <a:pos x="wd2" y="hd2"/>
                </a:cxn>
              </a:cxnLst>
              <a:rect l="0" t="0" r="r" b="b"/>
              <a:pathLst>
                <a:path w="21600" h="21600" extrusionOk="0">
                  <a:moveTo>
                    <a:pt x="20278" y="21600"/>
                  </a:moveTo>
                  <a:lnTo>
                    <a:pt x="21159" y="18655"/>
                  </a:lnTo>
                  <a:lnTo>
                    <a:pt x="21600" y="16130"/>
                  </a:lnTo>
                  <a:lnTo>
                    <a:pt x="21600" y="13605"/>
                  </a:lnTo>
                  <a:lnTo>
                    <a:pt x="21306" y="11361"/>
                  </a:lnTo>
                  <a:lnTo>
                    <a:pt x="20571" y="9257"/>
                  </a:lnTo>
                  <a:lnTo>
                    <a:pt x="19543" y="7294"/>
                  </a:lnTo>
                  <a:lnTo>
                    <a:pt x="18514" y="5470"/>
                  </a:lnTo>
                  <a:lnTo>
                    <a:pt x="17045" y="4068"/>
                  </a:lnTo>
                  <a:lnTo>
                    <a:pt x="15135" y="2805"/>
                  </a:lnTo>
                  <a:lnTo>
                    <a:pt x="13371" y="1683"/>
                  </a:lnTo>
                  <a:lnTo>
                    <a:pt x="11314" y="982"/>
                  </a:lnTo>
                  <a:lnTo>
                    <a:pt x="9257" y="421"/>
                  </a:lnTo>
                  <a:lnTo>
                    <a:pt x="6906" y="0"/>
                  </a:lnTo>
                  <a:lnTo>
                    <a:pt x="2351" y="0"/>
                  </a:lnTo>
                  <a:lnTo>
                    <a:pt x="0" y="281"/>
                  </a:lnTo>
                  <a:lnTo>
                    <a:pt x="147" y="1683"/>
                  </a:lnTo>
                  <a:lnTo>
                    <a:pt x="2351" y="1262"/>
                  </a:lnTo>
                  <a:lnTo>
                    <a:pt x="6906" y="1262"/>
                  </a:lnTo>
                  <a:lnTo>
                    <a:pt x="8963" y="1683"/>
                  </a:lnTo>
                  <a:lnTo>
                    <a:pt x="11020" y="2244"/>
                  </a:lnTo>
                  <a:lnTo>
                    <a:pt x="12931" y="2945"/>
                  </a:lnTo>
                  <a:lnTo>
                    <a:pt x="14694" y="4068"/>
                  </a:lnTo>
                  <a:lnTo>
                    <a:pt x="16163" y="5049"/>
                  </a:lnTo>
                  <a:lnTo>
                    <a:pt x="17486" y="6592"/>
                  </a:lnTo>
                  <a:lnTo>
                    <a:pt x="18514" y="7995"/>
                  </a:lnTo>
                  <a:lnTo>
                    <a:pt x="19249" y="9818"/>
                  </a:lnTo>
                  <a:lnTo>
                    <a:pt x="20131" y="11642"/>
                  </a:lnTo>
                  <a:lnTo>
                    <a:pt x="20278" y="13605"/>
                  </a:lnTo>
                  <a:lnTo>
                    <a:pt x="20278" y="15849"/>
                  </a:lnTo>
                  <a:lnTo>
                    <a:pt x="19837" y="18374"/>
                  </a:lnTo>
                  <a:lnTo>
                    <a:pt x="19102" y="21179"/>
                  </a:lnTo>
                  <a:lnTo>
                    <a:pt x="20278"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0" name="Freeform 55"/>
            <p:cNvSpPr/>
            <p:nvPr/>
          </p:nvSpPr>
          <p:spPr>
            <a:xfrm>
              <a:off x="6938451" y="839787"/>
              <a:ext cx="107952" cy="111127"/>
            </a:xfrm>
            <a:custGeom>
              <a:avLst/>
              <a:gdLst/>
              <a:ahLst/>
              <a:cxnLst>
                <a:cxn ang="0">
                  <a:pos x="wd2" y="hd2"/>
                </a:cxn>
                <a:cxn ang="5400000">
                  <a:pos x="wd2" y="hd2"/>
                </a:cxn>
                <a:cxn ang="10800000">
                  <a:pos x="wd2" y="hd2"/>
                </a:cxn>
                <a:cxn ang="16200000">
                  <a:pos x="wd2" y="hd2"/>
                </a:cxn>
              </a:cxnLst>
              <a:rect l="0" t="0" r="r" b="b"/>
              <a:pathLst>
                <a:path w="21600" h="21600" extrusionOk="0">
                  <a:moveTo>
                    <a:pt x="1694" y="21600"/>
                  </a:moveTo>
                  <a:lnTo>
                    <a:pt x="21600" y="5554"/>
                  </a:lnTo>
                  <a:lnTo>
                    <a:pt x="13553" y="5554"/>
                  </a:lnTo>
                  <a:lnTo>
                    <a:pt x="12706" y="4937"/>
                  </a:lnTo>
                  <a:lnTo>
                    <a:pt x="10588" y="4937"/>
                  </a:lnTo>
                  <a:lnTo>
                    <a:pt x="9741" y="4320"/>
                  </a:lnTo>
                  <a:lnTo>
                    <a:pt x="8047" y="4320"/>
                  </a:lnTo>
                  <a:lnTo>
                    <a:pt x="6776" y="3394"/>
                  </a:lnTo>
                  <a:lnTo>
                    <a:pt x="5929" y="3394"/>
                  </a:lnTo>
                  <a:lnTo>
                    <a:pt x="5082" y="2777"/>
                  </a:lnTo>
                  <a:lnTo>
                    <a:pt x="4659" y="2777"/>
                  </a:lnTo>
                  <a:lnTo>
                    <a:pt x="3812" y="2160"/>
                  </a:lnTo>
                  <a:lnTo>
                    <a:pt x="2965" y="2160"/>
                  </a:lnTo>
                  <a:lnTo>
                    <a:pt x="2965" y="1543"/>
                  </a:lnTo>
                  <a:lnTo>
                    <a:pt x="2118" y="1234"/>
                  </a:lnTo>
                  <a:lnTo>
                    <a:pt x="1694" y="1234"/>
                  </a:lnTo>
                  <a:lnTo>
                    <a:pt x="847" y="617"/>
                  </a:lnTo>
                  <a:lnTo>
                    <a:pt x="847" y="0"/>
                  </a:lnTo>
                  <a:lnTo>
                    <a:pt x="0" y="0"/>
                  </a:lnTo>
                  <a:lnTo>
                    <a:pt x="1694"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1" name="Freeform 56"/>
            <p:cNvSpPr/>
            <p:nvPr/>
          </p:nvSpPr>
          <p:spPr>
            <a:xfrm>
              <a:off x="6957494" y="897202"/>
              <a:ext cx="21168" cy="16934"/>
            </a:xfrm>
            <a:custGeom>
              <a:avLst/>
              <a:gdLst/>
              <a:ahLst/>
              <a:cxnLst>
                <a:cxn ang="0">
                  <a:pos x="wd2" y="hd2"/>
                </a:cxn>
                <a:cxn ang="5400000">
                  <a:pos x="wd2" y="hd2"/>
                </a:cxn>
                <a:cxn ang="10800000">
                  <a:pos x="wd2" y="hd2"/>
                </a:cxn>
                <a:cxn ang="16200000">
                  <a:pos x="wd2" y="hd2"/>
                </a:cxn>
              </a:cxnLst>
              <a:rect l="0" t="0" r="r" b="b"/>
              <a:pathLst>
                <a:path w="21600" h="21600" extrusionOk="0">
                  <a:moveTo>
                    <a:pt x="4320" y="0"/>
                  </a:moveTo>
                  <a:lnTo>
                    <a:pt x="0" y="9257"/>
                  </a:lnTo>
                  <a:lnTo>
                    <a:pt x="19440" y="21600"/>
                  </a:lnTo>
                  <a:lnTo>
                    <a:pt x="21600" y="9257"/>
                  </a:lnTo>
                  <a:lnTo>
                    <a:pt x="432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2" name="Freeform 57"/>
            <p:cNvSpPr/>
            <p:nvPr/>
          </p:nvSpPr>
          <p:spPr>
            <a:xfrm>
              <a:off x="6623050" y="1200173"/>
              <a:ext cx="143935" cy="79376"/>
            </a:xfrm>
            <a:custGeom>
              <a:avLst/>
              <a:gdLst/>
              <a:ahLst/>
              <a:cxnLst>
                <a:cxn ang="0">
                  <a:pos x="wd2" y="hd2"/>
                </a:cxn>
                <a:cxn ang="5400000">
                  <a:pos x="wd2" y="hd2"/>
                </a:cxn>
                <a:cxn ang="10800000">
                  <a:pos x="wd2" y="hd2"/>
                </a:cxn>
                <a:cxn ang="16200000">
                  <a:pos x="wd2" y="hd2"/>
                </a:cxn>
              </a:cxnLst>
              <a:rect l="0" t="0" r="r" b="b"/>
              <a:pathLst>
                <a:path w="21600" h="21600" extrusionOk="0">
                  <a:moveTo>
                    <a:pt x="21600" y="864"/>
                  </a:moveTo>
                  <a:lnTo>
                    <a:pt x="6035" y="21600"/>
                  </a:lnTo>
                  <a:lnTo>
                    <a:pt x="6035" y="12960"/>
                  </a:lnTo>
                  <a:lnTo>
                    <a:pt x="5400" y="12528"/>
                  </a:lnTo>
                  <a:lnTo>
                    <a:pt x="5400" y="9936"/>
                  </a:lnTo>
                  <a:lnTo>
                    <a:pt x="5082" y="9936"/>
                  </a:lnTo>
                  <a:lnTo>
                    <a:pt x="5082" y="9072"/>
                  </a:lnTo>
                  <a:lnTo>
                    <a:pt x="4447" y="8640"/>
                  </a:lnTo>
                  <a:lnTo>
                    <a:pt x="4447" y="6912"/>
                  </a:lnTo>
                  <a:lnTo>
                    <a:pt x="3812" y="6048"/>
                  </a:lnTo>
                  <a:lnTo>
                    <a:pt x="3812" y="5184"/>
                  </a:lnTo>
                  <a:lnTo>
                    <a:pt x="3176" y="4752"/>
                  </a:lnTo>
                  <a:lnTo>
                    <a:pt x="2859" y="4752"/>
                  </a:lnTo>
                  <a:lnTo>
                    <a:pt x="2859" y="3888"/>
                  </a:lnTo>
                  <a:lnTo>
                    <a:pt x="2224" y="3024"/>
                  </a:lnTo>
                  <a:lnTo>
                    <a:pt x="2224" y="2160"/>
                  </a:lnTo>
                  <a:lnTo>
                    <a:pt x="1588" y="1296"/>
                  </a:lnTo>
                  <a:lnTo>
                    <a:pt x="953" y="1296"/>
                  </a:lnTo>
                  <a:lnTo>
                    <a:pt x="635" y="864"/>
                  </a:lnTo>
                  <a:lnTo>
                    <a:pt x="635" y="0"/>
                  </a:lnTo>
                  <a:lnTo>
                    <a:pt x="0" y="0"/>
                  </a:lnTo>
                  <a:lnTo>
                    <a:pt x="21600" y="864"/>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3" name="Freeform 58"/>
            <p:cNvSpPr/>
            <p:nvPr/>
          </p:nvSpPr>
          <p:spPr>
            <a:xfrm>
              <a:off x="6701366" y="1211285"/>
              <a:ext cx="19052" cy="17463"/>
            </a:xfrm>
            <a:custGeom>
              <a:avLst/>
              <a:gdLst/>
              <a:ahLst/>
              <a:cxnLst>
                <a:cxn ang="0">
                  <a:pos x="wd2" y="hd2"/>
                </a:cxn>
                <a:cxn ang="5400000">
                  <a:pos x="wd2" y="hd2"/>
                </a:cxn>
                <a:cxn ang="10800000">
                  <a:pos x="wd2" y="hd2"/>
                </a:cxn>
                <a:cxn ang="16200000">
                  <a:pos x="wd2" y="hd2"/>
                </a:cxn>
              </a:cxnLst>
              <a:rect l="0" t="0" r="r" b="b"/>
              <a:pathLst>
                <a:path w="21600" h="21600" extrusionOk="0">
                  <a:moveTo>
                    <a:pt x="0" y="3927"/>
                  </a:moveTo>
                  <a:lnTo>
                    <a:pt x="12000" y="0"/>
                  </a:lnTo>
                  <a:lnTo>
                    <a:pt x="21600" y="17673"/>
                  </a:lnTo>
                  <a:lnTo>
                    <a:pt x="7200" y="21600"/>
                  </a:lnTo>
                  <a:lnTo>
                    <a:pt x="0" y="3927"/>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4" name="Freeform 59"/>
            <p:cNvSpPr/>
            <p:nvPr/>
          </p:nvSpPr>
          <p:spPr>
            <a:xfrm>
              <a:off x="6536266" y="1214459"/>
              <a:ext cx="171452" cy="347664"/>
            </a:xfrm>
            <a:custGeom>
              <a:avLst/>
              <a:gdLst/>
              <a:ahLst/>
              <a:cxnLst>
                <a:cxn ang="0">
                  <a:pos x="wd2" y="hd2"/>
                </a:cxn>
                <a:cxn ang="5400000">
                  <a:pos x="wd2" y="hd2"/>
                </a:cxn>
                <a:cxn ang="10800000">
                  <a:pos x="wd2" y="hd2"/>
                </a:cxn>
                <a:cxn ang="16200000">
                  <a:pos x="wd2" y="hd2"/>
                </a:cxn>
              </a:cxnLst>
              <a:rect l="0" t="0" r="r" b="b"/>
              <a:pathLst>
                <a:path w="21600" h="21600" extrusionOk="0">
                  <a:moveTo>
                    <a:pt x="19733" y="21600"/>
                  </a:moveTo>
                  <a:lnTo>
                    <a:pt x="19200" y="21600"/>
                  </a:lnTo>
                  <a:lnTo>
                    <a:pt x="15467" y="20712"/>
                  </a:lnTo>
                  <a:lnTo>
                    <a:pt x="11733" y="19726"/>
                  </a:lnTo>
                  <a:lnTo>
                    <a:pt x="8533" y="18444"/>
                  </a:lnTo>
                  <a:lnTo>
                    <a:pt x="5867" y="17063"/>
                  </a:lnTo>
                  <a:lnTo>
                    <a:pt x="3467" y="15584"/>
                  </a:lnTo>
                  <a:lnTo>
                    <a:pt x="1867" y="14005"/>
                  </a:lnTo>
                  <a:lnTo>
                    <a:pt x="533" y="12625"/>
                  </a:lnTo>
                  <a:lnTo>
                    <a:pt x="0" y="10849"/>
                  </a:lnTo>
                  <a:lnTo>
                    <a:pt x="533" y="9173"/>
                  </a:lnTo>
                  <a:lnTo>
                    <a:pt x="1067" y="7595"/>
                  </a:lnTo>
                  <a:lnTo>
                    <a:pt x="2400" y="6214"/>
                  </a:lnTo>
                  <a:lnTo>
                    <a:pt x="4800" y="4636"/>
                  </a:lnTo>
                  <a:lnTo>
                    <a:pt x="7733" y="3156"/>
                  </a:lnTo>
                  <a:lnTo>
                    <a:pt x="11467" y="1973"/>
                  </a:lnTo>
                  <a:lnTo>
                    <a:pt x="15467" y="888"/>
                  </a:lnTo>
                  <a:lnTo>
                    <a:pt x="20800" y="0"/>
                  </a:lnTo>
                  <a:lnTo>
                    <a:pt x="21600" y="888"/>
                  </a:lnTo>
                  <a:lnTo>
                    <a:pt x="17067" y="1775"/>
                  </a:lnTo>
                  <a:lnTo>
                    <a:pt x="12800" y="2663"/>
                  </a:lnTo>
                  <a:lnTo>
                    <a:pt x="9600" y="3847"/>
                  </a:lnTo>
                  <a:lnTo>
                    <a:pt x="6667" y="5129"/>
                  </a:lnTo>
                  <a:lnTo>
                    <a:pt x="4800" y="6510"/>
                  </a:lnTo>
                  <a:lnTo>
                    <a:pt x="3467" y="7989"/>
                  </a:lnTo>
                  <a:lnTo>
                    <a:pt x="2933" y="9370"/>
                  </a:lnTo>
                  <a:lnTo>
                    <a:pt x="2933" y="12427"/>
                  </a:lnTo>
                  <a:lnTo>
                    <a:pt x="4267" y="13808"/>
                  </a:lnTo>
                  <a:lnTo>
                    <a:pt x="5867" y="15288"/>
                  </a:lnTo>
                  <a:lnTo>
                    <a:pt x="7733" y="16471"/>
                  </a:lnTo>
                  <a:lnTo>
                    <a:pt x="10400" y="17753"/>
                  </a:lnTo>
                  <a:lnTo>
                    <a:pt x="13333" y="18937"/>
                  </a:lnTo>
                  <a:lnTo>
                    <a:pt x="16533" y="19825"/>
                  </a:lnTo>
                  <a:lnTo>
                    <a:pt x="20800" y="20712"/>
                  </a:lnTo>
                  <a:lnTo>
                    <a:pt x="20267" y="20712"/>
                  </a:lnTo>
                  <a:lnTo>
                    <a:pt x="19733" y="21600"/>
                  </a:lnTo>
                  <a:lnTo>
                    <a:pt x="19200" y="21600"/>
                  </a:lnTo>
                  <a:lnTo>
                    <a:pt x="19733"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5" name="Freeform 60"/>
            <p:cNvSpPr/>
            <p:nvPr/>
          </p:nvSpPr>
          <p:spPr>
            <a:xfrm>
              <a:off x="6692900" y="1322410"/>
              <a:ext cx="313267" cy="246064"/>
            </a:xfrm>
            <a:custGeom>
              <a:avLst/>
              <a:gdLst/>
              <a:ahLst/>
              <a:cxnLst>
                <a:cxn ang="0">
                  <a:pos x="wd2" y="hd2"/>
                </a:cxn>
                <a:cxn ang="5400000">
                  <a:pos x="wd2" y="hd2"/>
                </a:cxn>
                <a:cxn ang="10800000">
                  <a:pos x="wd2" y="hd2"/>
                </a:cxn>
                <a:cxn ang="16200000">
                  <a:pos x="wd2" y="hd2"/>
                </a:cxn>
              </a:cxnLst>
              <a:rect l="0" t="0" r="r" b="b"/>
              <a:pathLst>
                <a:path w="21600" h="21600" extrusionOk="0">
                  <a:moveTo>
                    <a:pt x="20286" y="0"/>
                  </a:moveTo>
                  <a:lnTo>
                    <a:pt x="21016" y="2787"/>
                  </a:lnTo>
                  <a:lnTo>
                    <a:pt x="21600" y="5574"/>
                  </a:lnTo>
                  <a:lnTo>
                    <a:pt x="21600" y="7804"/>
                  </a:lnTo>
                  <a:lnTo>
                    <a:pt x="21308" y="10034"/>
                  </a:lnTo>
                  <a:lnTo>
                    <a:pt x="20724" y="12263"/>
                  </a:lnTo>
                  <a:lnTo>
                    <a:pt x="19703" y="14075"/>
                  </a:lnTo>
                  <a:lnTo>
                    <a:pt x="18535" y="15886"/>
                  </a:lnTo>
                  <a:lnTo>
                    <a:pt x="16930" y="17280"/>
                  </a:lnTo>
                  <a:lnTo>
                    <a:pt x="15470" y="18534"/>
                  </a:lnTo>
                  <a:lnTo>
                    <a:pt x="13573" y="19649"/>
                  </a:lnTo>
                  <a:lnTo>
                    <a:pt x="11530" y="20346"/>
                  </a:lnTo>
                  <a:lnTo>
                    <a:pt x="9195" y="21043"/>
                  </a:lnTo>
                  <a:lnTo>
                    <a:pt x="7151" y="21321"/>
                  </a:lnTo>
                  <a:lnTo>
                    <a:pt x="4962" y="21600"/>
                  </a:lnTo>
                  <a:lnTo>
                    <a:pt x="2335" y="21321"/>
                  </a:lnTo>
                  <a:lnTo>
                    <a:pt x="0" y="21043"/>
                  </a:lnTo>
                  <a:lnTo>
                    <a:pt x="292" y="19788"/>
                  </a:lnTo>
                  <a:lnTo>
                    <a:pt x="4962" y="20346"/>
                  </a:lnTo>
                  <a:lnTo>
                    <a:pt x="9049" y="19788"/>
                  </a:lnTo>
                  <a:lnTo>
                    <a:pt x="11092" y="19370"/>
                  </a:lnTo>
                  <a:lnTo>
                    <a:pt x="12843" y="18534"/>
                  </a:lnTo>
                  <a:lnTo>
                    <a:pt x="14595" y="17559"/>
                  </a:lnTo>
                  <a:lnTo>
                    <a:pt x="16200" y="16305"/>
                  </a:lnTo>
                  <a:lnTo>
                    <a:pt x="17514" y="15050"/>
                  </a:lnTo>
                  <a:lnTo>
                    <a:pt x="18535" y="13517"/>
                  </a:lnTo>
                  <a:lnTo>
                    <a:pt x="19557" y="11845"/>
                  </a:lnTo>
                  <a:lnTo>
                    <a:pt x="19995" y="9755"/>
                  </a:lnTo>
                  <a:lnTo>
                    <a:pt x="20286" y="7804"/>
                  </a:lnTo>
                  <a:lnTo>
                    <a:pt x="20286" y="5574"/>
                  </a:lnTo>
                  <a:lnTo>
                    <a:pt x="19703" y="3066"/>
                  </a:lnTo>
                  <a:lnTo>
                    <a:pt x="18973" y="557"/>
                  </a:lnTo>
                  <a:lnTo>
                    <a:pt x="20286"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6" name="Freeform 61"/>
            <p:cNvSpPr/>
            <p:nvPr/>
          </p:nvSpPr>
          <p:spPr>
            <a:xfrm>
              <a:off x="6946909" y="1276373"/>
              <a:ext cx="107951" cy="112714"/>
            </a:xfrm>
            <a:custGeom>
              <a:avLst/>
              <a:gdLst/>
              <a:ahLst/>
              <a:cxnLst>
                <a:cxn ang="0">
                  <a:pos x="wd2" y="hd2"/>
                </a:cxn>
                <a:cxn ang="5400000">
                  <a:pos x="wd2" y="hd2"/>
                </a:cxn>
                <a:cxn ang="10800000">
                  <a:pos x="wd2" y="hd2"/>
                </a:cxn>
                <a:cxn ang="16200000">
                  <a:pos x="wd2" y="hd2"/>
                </a:cxn>
              </a:cxnLst>
              <a:rect l="0" t="0" r="r" b="b"/>
              <a:pathLst>
                <a:path w="21600" h="21600" extrusionOk="0">
                  <a:moveTo>
                    <a:pt x="2118" y="0"/>
                  </a:moveTo>
                  <a:lnTo>
                    <a:pt x="0" y="21600"/>
                  </a:lnTo>
                  <a:lnTo>
                    <a:pt x="424" y="20992"/>
                  </a:lnTo>
                  <a:lnTo>
                    <a:pt x="2965" y="19166"/>
                  </a:lnTo>
                  <a:lnTo>
                    <a:pt x="3388" y="19166"/>
                  </a:lnTo>
                  <a:lnTo>
                    <a:pt x="4235" y="18862"/>
                  </a:lnTo>
                  <a:lnTo>
                    <a:pt x="5082" y="18862"/>
                  </a:lnTo>
                  <a:lnTo>
                    <a:pt x="5082" y="18254"/>
                  </a:lnTo>
                  <a:lnTo>
                    <a:pt x="5929" y="18254"/>
                  </a:lnTo>
                  <a:lnTo>
                    <a:pt x="6353" y="17645"/>
                  </a:lnTo>
                  <a:lnTo>
                    <a:pt x="7200" y="17645"/>
                  </a:lnTo>
                  <a:lnTo>
                    <a:pt x="8047" y="17037"/>
                  </a:lnTo>
                  <a:lnTo>
                    <a:pt x="8894" y="17037"/>
                  </a:lnTo>
                  <a:lnTo>
                    <a:pt x="9318" y="16428"/>
                  </a:lnTo>
                  <a:lnTo>
                    <a:pt x="11012" y="16428"/>
                  </a:lnTo>
                  <a:lnTo>
                    <a:pt x="11859" y="16124"/>
                  </a:lnTo>
                  <a:lnTo>
                    <a:pt x="14824" y="16124"/>
                  </a:lnTo>
                  <a:lnTo>
                    <a:pt x="15671" y="15515"/>
                  </a:lnTo>
                  <a:lnTo>
                    <a:pt x="19906" y="15515"/>
                  </a:lnTo>
                  <a:lnTo>
                    <a:pt x="20753" y="16124"/>
                  </a:lnTo>
                  <a:lnTo>
                    <a:pt x="21600" y="16124"/>
                  </a:lnTo>
                  <a:lnTo>
                    <a:pt x="2118"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7" name="Freeform 62"/>
            <p:cNvSpPr/>
            <p:nvPr/>
          </p:nvSpPr>
          <p:spPr>
            <a:xfrm>
              <a:off x="6968066" y="1313127"/>
              <a:ext cx="19052" cy="169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7200"/>
                  </a:lnTo>
                  <a:lnTo>
                    <a:pt x="16800" y="0"/>
                  </a:lnTo>
                  <a:lnTo>
                    <a:pt x="21600" y="12000"/>
                  </a:lnTo>
                  <a:lnTo>
                    <a:pt x="0"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8" name="Freeform 63"/>
            <p:cNvSpPr/>
            <p:nvPr/>
          </p:nvSpPr>
          <p:spPr>
            <a:xfrm>
              <a:off x="7552266" y="960439"/>
              <a:ext cx="143935" cy="82552"/>
            </a:xfrm>
            <a:custGeom>
              <a:avLst/>
              <a:gdLst/>
              <a:ahLst/>
              <a:cxnLst>
                <a:cxn ang="0">
                  <a:pos x="wd2" y="hd2"/>
                </a:cxn>
                <a:cxn ang="5400000">
                  <a:pos x="wd2" y="hd2"/>
                </a:cxn>
                <a:cxn ang="10800000">
                  <a:pos x="wd2" y="hd2"/>
                </a:cxn>
                <a:cxn ang="16200000">
                  <a:pos x="wd2" y="hd2"/>
                </a:cxn>
              </a:cxnLst>
              <a:rect l="0" t="0" r="r" b="b"/>
              <a:pathLst>
                <a:path w="21600" h="21600" extrusionOk="0">
                  <a:moveTo>
                    <a:pt x="0" y="20769"/>
                  </a:moveTo>
                  <a:lnTo>
                    <a:pt x="15565" y="0"/>
                  </a:lnTo>
                  <a:lnTo>
                    <a:pt x="15565" y="7892"/>
                  </a:lnTo>
                  <a:lnTo>
                    <a:pt x="16200" y="8723"/>
                  </a:lnTo>
                  <a:lnTo>
                    <a:pt x="16200" y="11215"/>
                  </a:lnTo>
                  <a:lnTo>
                    <a:pt x="16835" y="11215"/>
                  </a:lnTo>
                  <a:lnTo>
                    <a:pt x="16835" y="12462"/>
                  </a:lnTo>
                  <a:lnTo>
                    <a:pt x="17153" y="13292"/>
                  </a:lnTo>
                  <a:lnTo>
                    <a:pt x="17153" y="14123"/>
                  </a:lnTo>
                  <a:lnTo>
                    <a:pt x="17788" y="14954"/>
                  </a:lnTo>
                  <a:lnTo>
                    <a:pt x="17788" y="15369"/>
                  </a:lnTo>
                  <a:lnTo>
                    <a:pt x="19059" y="17031"/>
                  </a:lnTo>
                  <a:lnTo>
                    <a:pt x="19059" y="17862"/>
                  </a:lnTo>
                  <a:lnTo>
                    <a:pt x="19376" y="18692"/>
                  </a:lnTo>
                  <a:lnTo>
                    <a:pt x="20012" y="19108"/>
                  </a:lnTo>
                  <a:lnTo>
                    <a:pt x="21282" y="20769"/>
                  </a:lnTo>
                  <a:lnTo>
                    <a:pt x="21600" y="21600"/>
                  </a:lnTo>
                  <a:lnTo>
                    <a:pt x="0" y="20769"/>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09" name="Freeform 64"/>
            <p:cNvSpPr/>
            <p:nvPr/>
          </p:nvSpPr>
          <p:spPr>
            <a:xfrm>
              <a:off x="7604125" y="1014423"/>
              <a:ext cx="16934" cy="17464"/>
            </a:xfrm>
            <a:custGeom>
              <a:avLst/>
              <a:gdLst/>
              <a:ahLst/>
              <a:cxnLst>
                <a:cxn ang="0">
                  <a:pos x="wd2" y="hd2"/>
                </a:cxn>
                <a:cxn ang="5400000">
                  <a:pos x="wd2" y="hd2"/>
                </a:cxn>
                <a:cxn ang="10800000">
                  <a:pos x="wd2" y="hd2"/>
                </a:cxn>
                <a:cxn ang="16200000">
                  <a:pos x="wd2" y="hd2"/>
                </a:cxn>
              </a:cxnLst>
              <a:rect l="0" t="0" r="r" b="b"/>
              <a:pathLst>
                <a:path w="21600" h="21600" extrusionOk="0">
                  <a:moveTo>
                    <a:pt x="21600" y="17673"/>
                  </a:moveTo>
                  <a:lnTo>
                    <a:pt x="3086" y="21600"/>
                  </a:lnTo>
                  <a:lnTo>
                    <a:pt x="0" y="3927"/>
                  </a:lnTo>
                  <a:lnTo>
                    <a:pt x="9257" y="0"/>
                  </a:lnTo>
                  <a:lnTo>
                    <a:pt x="21600" y="17673"/>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0" name="Freeform 65"/>
            <p:cNvSpPr/>
            <p:nvPr/>
          </p:nvSpPr>
          <p:spPr>
            <a:xfrm>
              <a:off x="7611533" y="679449"/>
              <a:ext cx="171451" cy="349251"/>
            </a:xfrm>
            <a:custGeom>
              <a:avLst/>
              <a:gdLst/>
              <a:ahLst/>
              <a:cxnLst>
                <a:cxn ang="0">
                  <a:pos x="wd2" y="hd2"/>
                </a:cxn>
                <a:cxn ang="5400000">
                  <a:pos x="wd2" y="hd2"/>
                </a:cxn>
                <a:cxn ang="10800000">
                  <a:pos x="wd2" y="hd2"/>
                </a:cxn>
                <a:cxn ang="16200000">
                  <a:pos x="wd2" y="hd2"/>
                </a:cxn>
              </a:cxnLst>
              <a:rect l="0" t="0" r="r" b="b"/>
              <a:pathLst>
                <a:path w="21600" h="21600" extrusionOk="0">
                  <a:moveTo>
                    <a:pt x="1867" y="0"/>
                  </a:moveTo>
                  <a:lnTo>
                    <a:pt x="2400" y="0"/>
                  </a:lnTo>
                  <a:lnTo>
                    <a:pt x="6667" y="884"/>
                  </a:lnTo>
                  <a:lnTo>
                    <a:pt x="10400" y="1964"/>
                  </a:lnTo>
                  <a:lnTo>
                    <a:pt x="13067" y="3240"/>
                  </a:lnTo>
                  <a:lnTo>
                    <a:pt x="16000" y="4615"/>
                  </a:lnTo>
                  <a:lnTo>
                    <a:pt x="18400" y="6087"/>
                  </a:lnTo>
                  <a:lnTo>
                    <a:pt x="20267" y="7462"/>
                  </a:lnTo>
                  <a:lnTo>
                    <a:pt x="21067" y="9033"/>
                  </a:lnTo>
                  <a:lnTo>
                    <a:pt x="21600" y="10604"/>
                  </a:lnTo>
                  <a:lnTo>
                    <a:pt x="21600" y="12371"/>
                  </a:lnTo>
                  <a:lnTo>
                    <a:pt x="20533" y="13942"/>
                  </a:lnTo>
                  <a:lnTo>
                    <a:pt x="19200" y="15415"/>
                  </a:lnTo>
                  <a:lnTo>
                    <a:pt x="16800" y="16985"/>
                  </a:lnTo>
                  <a:lnTo>
                    <a:pt x="14133" y="18262"/>
                  </a:lnTo>
                  <a:lnTo>
                    <a:pt x="10400" y="19636"/>
                  </a:lnTo>
                  <a:lnTo>
                    <a:pt x="6133" y="20716"/>
                  </a:lnTo>
                  <a:lnTo>
                    <a:pt x="1067" y="21600"/>
                  </a:lnTo>
                  <a:lnTo>
                    <a:pt x="0" y="20716"/>
                  </a:lnTo>
                  <a:lnTo>
                    <a:pt x="4800" y="19833"/>
                  </a:lnTo>
                  <a:lnTo>
                    <a:pt x="8800" y="18753"/>
                  </a:lnTo>
                  <a:lnTo>
                    <a:pt x="12267" y="17673"/>
                  </a:lnTo>
                  <a:lnTo>
                    <a:pt x="14933" y="16495"/>
                  </a:lnTo>
                  <a:lnTo>
                    <a:pt x="16800" y="15022"/>
                  </a:lnTo>
                  <a:lnTo>
                    <a:pt x="18400" y="13647"/>
                  </a:lnTo>
                  <a:lnTo>
                    <a:pt x="19200" y="12175"/>
                  </a:lnTo>
                  <a:lnTo>
                    <a:pt x="19200" y="10800"/>
                  </a:lnTo>
                  <a:lnTo>
                    <a:pt x="18667" y="9229"/>
                  </a:lnTo>
                  <a:lnTo>
                    <a:pt x="17867" y="7855"/>
                  </a:lnTo>
                  <a:lnTo>
                    <a:pt x="16000" y="6382"/>
                  </a:lnTo>
                  <a:lnTo>
                    <a:pt x="14133" y="5007"/>
                  </a:lnTo>
                  <a:lnTo>
                    <a:pt x="11733" y="3731"/>
                  </a:lnTo>
                  <a:lnTo>
                    <a:pt x="8533" y="2651"/>
                  </a:lnTo>
                  <a:lnTo>
                    <a:pt x="5067" y="1669"/>
                  </a:lnTo>
                  <a:lnTo>
                    <a:pt x="1333" y="884"/>
                  </a:lnTo>
                  <a:lnTo>
                    <a:pt x="1867" y="0"/>
                  </a:lnTo>
                  <a:lnTo>
                    <a:pt x="2400" y="0"/>
                  </a:lnTo>
                  <a:lnTo>
                    <a:pt x="1867" y="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1" name="Freeform 66"/>
            <p:cNvSpPr/>
            <p:nvPr/>
          </p:nvSpPr>
          <p:spPr>
            <a:xfrm>
              <a:off x="7315205" y="674689"/>
              <a:ext cx="311152" cy="244475"/>
            </a:xfrm>
            <a:custGeom>
              <a:avLst/>
              <a:gdLst/>
              <a:ahLst/>
              <a:cxnLst>
                <a:cxn ang="0">
                  <a:pos x="wd2" y="hd2"/>
                </a:cxn>
                <a:cxn ang="5400000">
                  <a:pos x="wd2" y="hd2"/>
                </a:cxn>
                <a:cxn ang="10800000">
                  <a:pos x="wd2" y="hd2"/>
                </a:cxn>
                <a:cxn ang="16200000">
                  <a:pos x="wd2" y="hd2"/>
                </a:cxn>
              </a:cxnLst>
              <a:rect l="0" t="0" r="r" b="b"/>
              <a:pathLst>
                <a:path w="21600" h="21600" extrusionOk="0">
                  <a:moveTo>
                    <a:pt x="1176" y="21600"/>
                  </a:moveTo>
                  <a:lnTo>
                    <a:pt x="441" y="18935"/>
                  </a:lnTo>
                  <a:lnTo>
                    <a:pt x="0" y="16130"/>
                  </a:lnTo>
                  <a:lnTo>
                    <a:pt x="0" y="13886"/>
                  </a:lnTo>
                  <a:lnTo>
                    <a:pt x="147" y="11361"/>
                  </a:lnTo>
                  <a:lnTo>
                    <a:pt x="1029" y="9257"/>
                  </a:lnTo>
                  <a:lnTo>
                    <a:pt x="1763" y="7574"/>
                  </a:lnTo>
                  <a:lnTo>
                    <a:pt x="3086" y="5751"/>
                  </a:lnTo>
                  <a:lnTo>
                    <a:pt x="4555" y="4208"/>
                  </a:lnTo>
                  <a:lnTo>
                    <a:pt x="6171" y="2945"/>
                  </a:lnTo>
                  <a:lnTo>
                    <a:pt x="10286" y="982"/>
                  </a:lnTo>
                  <a:lnTo>
                    <a:pt x="12343" y="421"/>
                  </a:lnTo>
                  <a:lnTo>
                    <a:pt x="14694" y="281"/>
                  </a:lnTo>
                  <a:lnTo>
                    <a:pt x="16898" y="0"/>
                  </a:lnTo>
                  <a:lnTo>
                    <a:pt x="19249" y="0"/>
                  </a:lnTo>
                  <a:lnTo>
                    <a:pt x="21600" y="421"/>
                  </a:lnTo>
                  <a:lnTo>
                    <a:pt x="21306" y="1683"/>
                  </a:lnTo>
                  <a:lnTo>
                    <a:pt x="19102" y="1543"/>
                  </a:lnTo>
                  <a:lnTo>
                    <a:pt x="16898" y="1262"/>
                  </a:lnTo>
                  <a:lnTo>
                    <a:pt x="14694" y="1543"/>
                  </a:lnTo>
                  <a:lnTo>
                    <a:pt x="12637" y="1683"/>
                  </a:lnTo>
                  <a:lnTo>
                    <a:pt x="10580" y="2244"/>
                  </a:lnTo>
                  <a:lnTo>
                    <a:pt x="8669" y="2945"/>
                  </a:lnTo>
                  <a:lnTo>
                    <a:pt x="6906" y="4068"/>
                  </a:lnTo>
                  <a:lnTo>
                    <a:pt x="5290" y="5330"/>
                  </a:lnTo>
                  <a:lnTo>
                    <a:pt x="4114" y="6592"/>
                  </a:lnTo>
                  <a:lnTo>
                    <a:pt x="3086" y="7995"/>
                  </a:lnTo>
                  <a:lnTo>
                    <a:pt x="2204" y="9818"/>
                  </a:lnTo>
                  <a:lnTo>
                    <a:pt x="1469" y="11782"/>
                  </a:lnTo>
                  <a:lnTo>
                    <a:pt x="1176" y="13886"/>
                  </a:lnTo>
                  <a:lnTo>
                    <a:pt x="1176" y="16130"/>
                  </a:lnTo>
                  <a:lnTo>
                    <a:pt x="1763" y="18655"/>
                  </a:lnTo>
                  <a:lnTo>
                    <a:pt x="2498" y="21179"/>
                  </a:lnTo>
                  <a:lnTo>
                    <a:pt x="1176" y="2160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2" name="Freeform 67"/>
            <p:cNvSpPr/>
            <p:nvPr/>
          </p:nvSpPr>
          <p:spPr>
            <a:xfrm>
              <a:off x="7266516" y="854075"/>
              <a:ext cx="107951" cy="111127"/>
            </a:xfrm>
            <a:custGeom>
              <a:avLst/>
              <a:gdLst/>
              <a:ahLst/>
              <a:cxnLst>
                <a:cxn ang="0">
                  <a:pos x="wd2" y="hd2"/>
                </a:cxn>
                <a:cxn ang="5400000">
                  <a:pos x="wd2" y="hd2"/>
                </a:cxn>
                <a:cxn ang="10800000">
                  <a:pos x="wd2" y="hd2"/>
                </a:cxn>
                <a:cxn ang="16200000">
                  <a:pos x="wd2" y="hd2"/>
                </a:cxn>
              </a:cxnLst>
              <a:rect l="0" t="0" r="r" b="b"/>
              <a:pathLst>
                <a:path w="21600" h="21600" extrusionOk="0">
                  <a:moveTo>
                    <a:pt x="19059" y="21600"/>
                  </a:moveTo>
                  <a:lnTo>
                    <a:pt x="21600" y="0"/>
                  </a:lnTo>
                  <a:lnTo>
                    <a:pt x="19906" y="1234"/>
                  </a:lnTo>
                  <a:lnTo>
                    <a:pt x="19059" y="1543"/>
                  </a:lnTo>
                  <a:lnTo>
                    <a:pt x="18635" y="1543"/>
                  </a:lnTo>
                  <a:lnTo>
                    <a:pt x="17788" y="2160"/>
                  </a:lnTo>
                  <a:lnTo>
                    <a:pt x="17788" y="2777"/>
                  </a:lnTo>
                  <a:lnTo>
                    <a:pt x="16941" y="2777"/>
                  </a:lnTo>
                  <a:lnTo>
                    <a:pt x="16094" y="3394"/>
                  </a:lnTo>
                  <a:lnTo>
                    <a:pt x="15671" y="3394"/>
                  </a:lnTo>
                  <a:lnTo>
                    <a:pt x="14824" y="4011"/>
                  </a:lnTo>
                  <a:lnTo>
                    <a:pt x="13976" y="4011"/>
                  </a:lnTo>
                  <a:lnTo>
                    <a:pt x="13129" y="4320"/>
                  </a:lnTo>
                  <a:lnTo>
                    <a:pt x="12706" y="4320"/>
                  </a:lnTo>
                  <a:lnTo>
                    <a:pt x="11859" y="4937"/>
                  </a:lnTo>
                  <a:lnTo>
                    <a:pt x="10165" y="4937"/>
                  </a:lnTo>
                  <a:lnTo>
                    <a:pt x="9741" y="5554"/>
                  </a:lnTo>
                  <a:lnTo>
                    <a:pt x="5082" y="5554"/>
                  </a:lnTo>
                  <a:lnTo>
                    <a:pt x="4235" y="6171"/>
                  </a:lnTo>
                  <a:lnTo>
                    <a:pt x="2118" y="6171"/>
                  </a:lnTo>
                  <a:lnTo>
                    <a:pt x="1271" y="5554"/>
                  </a:lnTo>
                  <a:lnTo>
                    <a:pt x="0" y="5554"/>
                  </a:lnTo>
                  <a:lnTo>
                    <a:pt x="19059" y="2160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3" name="Freeform 68"/>
            <p:cNvSpPr/>
            <p:nvPr/>
          </p:nvSpPr>
          <p:spPr>
            <a:xfrm>
              <a:off x="7332153" y="911512"/>
              <a:ext cx="23285" cy="16934"/>
            </a:xfrm>
            <a:custGeom>
              <a:avLst/>
              <a:gdLst/>
              <a:ahLst/>
              <a:cxnLst>
                <a:cxn ang="0">
                  <a:pos x="wd2" y="hd2"/>
                </a:cxn>
                <a:cxn ang="5400000">
                  <a:pos x="wd2" y="hd2"/>
                </a:cxn>
                <a:cxn ang="10800000">
                  <a:pos x="wd2" y="hd2"/>
                </a:cxn>
                <a:cxn ang="16200000">
                  <a:pos x="wd2" y="hd2"/>
                </a:cxn>
              </a:cxnLst>
              <a:rect l="0" t="0" r="r" b="b"/>
              <a:pathLst>
                <a:path w="21600" h="21600" extrusionOk="0">
                  <a:moveTo>
                    <a:pt x="17673" y="0"/>
                  </a:moveTo>
                  <a:lnTo>
                    <a:pt x="21600" y="15429"/>
                  </a:lnTo>
                  <a:lnTo>
                    <a:pt x="3927" y="21600"/>
                  </a:lnTo>
                  <a:lnTo>
                    <a:pt x="0" y="9257"/>
                  </a:lnTo>
                  <a:lnTo>
                    <a:pt x="17673" y="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4" name="Freeform 69"/>
            <p:cNvSpPr/>
            <p:nvPr/>
          </p:nvSpPr>
          <p:spPr>
            <a:xfrm>
              <a:off x="7562874" y="1217635"/>
              <a:ext cx="146051" cy="82552"/>
            </a:xfrm>
            <a:custGeom>
              <a:avLst/>
              <a:gdLst/>
              <a:ahLst/>
              <a:cxnLst>
                <a:cxn ang="0">
                  <a:pos x="wd2" y="hd2"/>
                </a:cxn>
                <a:cxn ang="5400000">
                  <a:pos x="wd2" y="hd2"/>
                </a:cxn>
                <a:cxn ang="10800000">
                  <a:pos x="wd2" y="hd2"/>
                </a:cxn>
                <a:cxn ang="16200000">
                  <a:pos x="wd2" y="hd2"/>
                </a:cxn>
              </a:cxnLst>
              <a:rect l="0" t="0" r="r" b="b"/>
              <a:pathLst>
                <a:path w="21600" h="21600" extrusionOk="0">
                  <a:moveTo>
                    <a:pt x="0" y="415"/>
                  </a:moveTo>
                  <a:lnTo>
                    <a:pt x="21600" y="0"/>
                  </a:lnTo>
                  <a:lnTo>
                    <a:pt x="21600" y="415"/>
                  </a:lnTo>
                  <a:lnTo>
                    <a:pt x="20974" y="415"/>
                  </a:lnTo>
                  <a:lnTo>
                    <a:pt x="19722" y="2077"/>
                  </a:lnTo>
                  <a:lnTo>
                    <a:pt x="19722" y="2908"/>
                  </a:lnTo>
                  <a:lnTo>
                    <a:pt x="19409" y="2908"/>
                  </a:lnTo>
                  <a:lnTo>
                    <a:pt x="18783" y="3738"/>
                  </a:lnTo>
                  <a:lnTo>
                    <a:pt x="18783" y="4154"/>
                  </a:lnTo>
                  <a:lnTo>
                    <a:pt x="18157" y="4985"/>
                  </a:lnTo>
                  <a:lnTo>
                    <a:pt x="18157" y="5815"/>
                  </a:lnTo>
                  <a:lnTo>
                    <a:pt x="17530" y="5815"/>
                  </a:lnTo>
                  <a:lnTo>
                    <a:pt x="17530" y="6646"/>
                  </a:lnTo>
                  <a:lnTo>
                    <a:pt x="17217" y="7477"/>
                  </a:lnTo>
                  <a:lnTo>
                    <a:pt x="17217" y="7892"/>
                  </a:lnTo>
                  <a:lnTo>
                    <a:pt x="16591" y="8723"/>
                  </a:lnTo>
                  <a:lnTo>
                    <a:pt x="16591" y="10385"/>
                  </a:lnTo>
                  <a:lnTo>
                    <a:pt x="15965" y="11215"/>
                  </a:lnTo>
                  <a:lnTo>
                    <a:pt x="15965" y="12462"/>
                  </a:lnTo>
                  <a:lnTo>
                    <a:pt x="15339" y="13292"/>
                  </a:lnTo>
                  <a:lnTo>
                    <a:pt x="15339" y="21600"/>
                  </a:lnTo>
                  <a:lnTo>
                    <a:pt x="0" y="415"/>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5" name="Freeform 70"/>
            <p:cNvSpPr/>
            <p:nvPr/>
          </p:nvSpPr>
          <p:spPr>
            <a:xfrm>
              <a:off x="7614725" y="1228747"/>
              <a:ext cx="16934" cy="17464"/>
            </a:xfrm>
            <a:custGeom>
              <a:avLst/>
              <a:gdLst/>
              <a:ahLst/>
              <a:cxnLst>
                <a:cxn ang="0">
                  <a:pos x="wd2" y="hd2"/>
                </a:cxn>
                <a:cxn ang="5400000">
                  <a:pos x="wd2" y="hd2"/>
                </a:cxn>
                <a:cxn ang="10800000">
                  <a:pos x="wd2" y="hd2"/>
                </a:cxn>
                <a:cxn ang="16200000">
                  <a:pos x="wd2" y="hd2"/>
                </a:cxn>
              </a:cxnLst>
              <a:rect l="0" t="0" r="r" b="b"/>
              <a:pathLst>
                <a:path w="21600" h="21600" extrusionOk="0">
                  <a:moveTo>
                    <a:pt x="21600" y="3927"/>
                  </a:moveTo>
                  <a:lnTo>
                    <a:pt x="9257" y="0"/>
                  </a:lnTo>
                  <a:lnTo>
                    <a:pt x="0" y="17673"/>
                  </a:lnTo>
                  <a:lnTo>
                    <a:pt x="9257" y="21600"/>
                  </a:lnTo>
                  <a:lnTo>
                    <a:pt x="21600" y="3927"/>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6" name="Freeform 71"/>
            <p:cNvSpPr/>
            <p:nvPr/>
          </p:nvSpPr>
          <p:spPr>
            <a:xfrm>
              <a:off x="7622146" y="1231923"/>
              <a:ext cx="171450" cy="347664"/>
            </a:xfrm>
            <a:custGeom>
              <a:avLst/>
              <a:gdLst/>
              <a:ahLst/>
              <a:cxnLst>
                <a:cxn ang="0">
                  <a:pos x="wd2" y="hd2"/>
                </a:cxn>
                <a:cxn ang="5400000">
                  <a:pos x="wd2" y="hd2"/>
                </a:cxn>
                <a:cxn ang="10800000">
                  <a:pos x="wd2" y="hd2"/>
                </a:cxn>
                <a:cxn ang="16200000">
                  <a:pos x="wd2" y="hd2"/>
                </a:cxn>
              </a:cxnLst>
              <a:rect l="0" t="0" r="r" b="b"/>
              <a:pathLst>
                <a:path w="21600" h="21600" extrusionOk="0">
                  <a:moveTo>
                    <a:pt x="1867" y="21600"/>
                  </a:moveTo>
                  <a:lnTo>
                    <a:pt x="2400" y="21600"/>
                  </a:lnTo>
                  <a:lnTo>
                    <a:pt x="6667" y="20712"/>
                  </a:lnTo>
                  <a:lnTo>
                    <a:pt x="10400" y="19627"/>
                  </a:lnTo>
                  <a:lnTo>
                    <a:pt x="13333" y="18444"/>
                  </a:lnTo>
                  <a:lnTo>
                    <a:pt x="16000" y="17162"/>
                  </a:lnTo>
                  <a:lnTo>
                    <a:pt x="18400" y="15584"/>
                  </a:lnTo>
                  <a:lnTo>
                    <a:pt x="20267" y="14203"/>
                  </a:lnTo>
                  <a:lnTo>
                    <a:pt x="21067" y="12526"/>
                  </a:lnTo>
                  <a:lnTo>
                    <a:pt x="21600" y="10948"/>
                  </a:lnTo>
                  <a:lnTo>
                    <a:pt x="21600" y="9370"/>
                  </a:lnTo>
                  <a:lnTo>
                    <a:pt x="20800" y="7792"/>
                  </a:lnTo>
                  <a:lnTo>
                    <a:pt x="19200" y="6214"/>
                  </a:lnTo>
                  <a:lnTo>
                    <a:pt x="17067" y="4537"/>
                  </a:lnTo>
                  <a:lnTo>
                    <a:pt x="14133" y="3353"/>
                  </a:lnTo>
                  <a:lnTo>
                    <a:pt x="10400" y="2071"/>
                  </a:lnTo>
                  <a:lnTo>
                    <a:pt x="6133" y="888"/>
                  </a:lnTo>
                  <a:lnTo>
                    <a:pt x="1067" y="0"/>
                  </a:lnTo>
                  <a:lnTo>
                    <a:pt x="0" y="888"/>
                  </a:lnTo>
                  <a:lnTo>
                    <a:pt x="4800" y="1775"/>
                  </a:lnTo>
                  <a:lnTo>
                    <a:pt x="9067" y="2762"/>
                  </a:lnTo>
                  <a:lnTo>
                    <a:pt x="12267" y="3847"/>
                  </a:lnTo>
                  <a:lnTo>
                    <a:pt x="15200" y="5129"/>
                  </a:lnTo>
                  <a:lnTo>
                    <a:pt x="17067" y="6510"/>
                  </a:lnTo>
                  <a:lnTo>
                    <a:pt x="18400" y="7989"/>
                  </a:lnTo>
                  <a:lnTo>
                    <a:pt x="19200" y="9370"/>
                  </a:lnTo>
                  <a:lnTo>
                    <a:pt x="19200" y="10751"/>
                  </a:lnTo>
                  <a:lnTo>
                    <a:pt x="18933" y="12427"/>
                  </a:lnTo>
                  <a:lnTo>
                    <a:pt x="17867" y="13808"/>
                  </a:lnTo>
                  <a:lnTo>
                    <a:pt x="16000" y="15189"/>
                  </a:lnTo>
                  <a:lnTo>
                    <a:pt x="14133" y="16668"/>
                  </a:lnTo>
                  <a:lnTo>
                    <a:pt x="11733" y="17852"/>
                  </a:lnTo>
                  <a:lnTo>
                    <a:pt x="5333" y="20022"/>
                  </a:lnTo>
                  <a:lnTo>
                    <a:pt x="1600" y="20712"/>
                  </a:lnTo>
                  <a:lnTo>
                    <a:pt x="1867" y="21600"/>
                  </a:lnTo>
                  <a:lnTo>
                    <a:pt x="2400" y="21600"/>
                  </a:lnTo>
                  <a:lnTo>
                    <a:pt x="1867" y="2160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7" name="Freeform 72"/>
            <p:cNvSpPr/>
            <p:nvPr/>
          </p:nvSpPr>
          <p:spPr>
            <a:xfrm>
              <a:off x="7325783" y="1339873"/>
              <a:ext cx="311151" cy="246063"/>
            </a:xfrm>
            <a:custGeom>
              <a:avLst/>
              <a:gdLst/>
              <a:ahLst/>
              <a:cxnLst>
                <a:cxn ang="0">
                  <a:pos x="wd2" y="hd2"/>
                </a:cxn>
                <a:cxn ang="5400000">
                  <a:pos x="wd2" y="hd2"/>
                </a:cxn>
                <a:cxn ang="10800000">
                  <a:pos x="wd2" y="hd2"/>
                </a:cxn>
                <a:cxn ang="16200000">
                  <a:pos x="wd2" y="hd2"/>
                </a:cxn>
              </a:cxnLst>
              <a:rect l="0" t="0" r="r" b="b"/>
              <a:pathLst>
                <a:path w="21600" h="21600" extrusionOk="0">
                  <a:moveTo>
                    <a:pt x="1322" y="0"/>
                  </a:moveTo>
                  <a:lnTo>
                    <a:pt x="441" y="2787"/>
                  </a:lnTo>
                  <a:lnTo>
                    <a:pt x="0" y="5574"/>
                  </a:lnTo>
                  <a:lnTo>
                    <a:pt x="0" y="8083"/>
                  </a:lnTo>
                  <a:lnTo>
                    <a:pt x="294" y="10312"/>
                  </a:lnTo>
                  <a:lnTo>
                    <a:pt x="1029" y="12263"/>
                  </a:lnTo>
                  <a:lnTo>
                    <a:pt x="1763" y="14354"/>
                  </a:lnTo>
                  <a:lnTo>
                    <a:pt x="3086" y="15747"/>
                  </a:lnTo>
                  <a:lnTo>
                    <a:pt x="4555" y="17280"/>
                  </a:lnTo>
                  <a:lnTo>
                    <a:pt x="6171" y="18534"/>
                  </a:lnTo>
                  <a:lnTo>
                    <a:pt x="8229" y="19510"/>
                  </a:lnTo>
                  <a:lnTo>
                    <a:pt x="10286" y="20625"/>
                  </a:lnTo>
                  <a:lnTo>
                    <a:pt x="12343" y="21043"/>
                  </a:lnTo>
                  <a:lnTo>
                    <a:pt x="14694" y="21600"/>
                  </a:lnTo>
                  <a:lnTo>
                    <a:pt x="19396" y="21600"/>
                  </a:lnTo>
                  <a:lnTo>
                    <a:pt x="21600" y="21043"/>
                  </a:lnTo>
                  <a:lnTo>
                    <a:pt x="21453" y="19788"/>
                  </a:lnTo>
                  <a:lnTo>
                    <a:pt x="19396" y="20346"/>
                  </a:lnTo>
                  <a:lnTo>
                    <a:pt x="17045" y="20346"/>
                  </a:lnTo>
                  <a:lnTo>
                    <a:pt x="14694" y="20067"/>
                  </a:lnTo>
                  <a:lnTo>
                    <a:pt x="12637" y="19788"/>
                  </a:lnTo>
                  <a:lnTo>
                    <a:pt x="10580" y="19370"/>
                  </a:lnTo>
                  <a:lnTo>
                    <a:pt x="8816" y="18534"/>
                  </a:lnTo>
                  <a:lnTo>
                    <a:pt x="6906" y="17559"/>
                  </a:lnTo>
                  <a:lnTo>
                    <a:pt x="5437" y="16305"/>
                  </a:lnTo>
                  <a:lnTo>
                    <a:pt x="4114" y="15050"/>
                  </a:lnTo>
                  <a:lnTo>
                    <a:pt x="3086" y="13517"/>
                  </a:lnTo>
                  <a:lnTo>
                    <a:pt x="2351" y="11845"/>
                  </a:lnTo>
                  <a:lnTo>
                    <a:pt x="1469" y="10034"/>
                  </a:lnTo>
                  <a:lnTo>
                    <a:pt x="1322" y="7804"/>
                  </a:lnTo>
                  <a:lnTo>
                    <a:pt x="1322" y="5574"/>
                  </a:lnTo>
                  <a:lnTo>
                    <a:pt x="1763" y="3066"/>
                  </a:lnTo>
                  <a:lnTo>
                    <a:pt x="2498" y="557"/>
                  </a:lnTo>
                  <a:lnTo>
                    <a:pt x="1322" y="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8" name="Freeform 73"/>
            <p:cNvSpPr/>
            <p:nvPr/>
          </p:nvSpPr>
          <p:spPr>
            <a:xfrm>
              <a:off x="7277111" y="1293815"/>
              <a:ext cx="107952" cy="111127"/>
            </a:xfrm>
            <a:custGeom>
              <a:avLst/>
              <a:gdLst/>
              <a:ahLst/>
              <a:cxnLst>
                <a:cxn ang="0">
                  <a:pos x="wd2" y="hd2"/>
                </a:cxn>
                <a:cxn ang="5400000">
                  <a:pos x="wd2" y="hd2"/>
                </a:cxn>
                <a:cxn ang="10800000">
                  <a:pos x="wd2" y="hd2"/>
                </a:cxn>
                <a:cxn ang="16200000">
                  <a:pos x="wd2" y="hd2"/>
                </a:cxn>
              </a:cxnLst>
              <a:rect l="0" t="0" r="r" b="b"/>
              <a:pathLst>
                <a:path w="21600" h="21600" extrusionOk="0">
                  <a:moveTo>
                    <a:pt x="19482" y="0"/>
                  </a:moveTo>
                  <a:lnTo>
                    <a:pt x="0" y="16046"/>
                  </a:lnTo>
                  <a:lnTo>
                    <a:pt x="8894" y="16046"/>
                  </a:lnTo>
                  <a:lnTo>
                    <a:pt x="9741" y="16663"/>
                  </a:lnTo>
                  <a:lnTo>
                    <a:pt x="11859" y="16663"/>
                  </a:lnTo>
                  <a:lnTo>
                    <a:pt x="12706" y="17280"/>
                  </a:lnTo>
                  <a:lnTo>
                    <a:pt x="13553" y="17280"/>
                  </a:lnTo>
                  <a:lnTo>
                    <a:pt x="13553" y="17897"/>
                  </a:lnTo>
                  <a:lnTo>
                    <a:pt x="14824" y="17897"/>
                  </a:lnTo>
                  <a:lnTo>
                    <a:pt x="15671" y="18514"/>
                  </a:lnTo>
                  <a:lnTo>
                    <a:pt x="16518" y="18514"/>
                  </a:lnTo>
                  <a:lnTo>
                    <a:pt x="16941" y="18823"/>
                  </a:lnTo>
                  <a:lnTo>
                    <a:pt x="17788" y="18823"/>
                  </a:lnTo>
                  <a:lnTo>
                    <a:pt x="17788" y="19440"/>
                  </a:lnTo>
                  <a:lnTo>
                    <a:pt x="18635" y="20057"/>
                  </a:lnTo>
                  <a:lnTo>
                    <a:pt x="19482" y="20057"/>
                  </a:lnTo>
                  <a:lnTo>
                    <a:pt x="19906" y="20674"/>
                  </a:lnTo>
                  <a:lnTo>
                    <a:pt x="20753" y="21291"/>
                  </a:lnTo>
                  <a:lnTo>
                    <a:pt x="21600" y="21600"/>
                  </a:lnTo>
                  <a:lnTo>
                    <a:pt x="19482" y="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19" name="Freeform 74"/>
            <p:cNvSpPr/>
            <p:nvPr/>
          </p:nvSpPr>
          <p:spPr>
            <a:xfrm>
              <a:off x="7344853" y="1331385"/>
              <a:ext cx="21167" cy="16935"/>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lnTo>
                    <a:pt x="21600" y="10800"/>
                  </a:lnTo>
                  <a:lnTo>
                    <a:pt x="2160" y="0"/>
                  </a:lnTo>
                  <a:lnTo>
                    <a:pt x="0" y="10800"/>
                  </a:lnTo>
                  <a:lnTo>
                    <a:pt x="17280" y="21600"/>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grpSp>
      <p:sp>
        <p:nvSpPr>
          <p:cNvPr id="2020" name="Rectangle 75"/>
          <p:cNvSpPr txBox="1"/>
          <p:nvPr/>
        </p:nvSpPr>
        <p:spPr>
          <a:xfrm>
            <a:off x="4402668" y="739774"/>
            <a:ext cx="1179810"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b="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Gleicher Quadrant</a:t>
            </a:r>
          </a:p>
        </p:txBody>
      </p:sp>
      <p:sp>
        <p:nvSpPr>
          <p:cNvPr id="2021" name="Rectangle 76"/>
          <p:cNvSpPr txBox="1"/>
          <p:nvPr/>
        </p:nvSpPr>
        <p:spPr>
          <a:xfrm>
            <a:off x="4567805" y="898525"/>
            <a:ext cx="99706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Kommunikation</a:t>
            </a:r>
          </a:p>
        </p:txBody>
      </p:sp>
      <p:sp>
        <p:nvSpPr>
          <p:cNvPr id="2022" name="Rectangle 77"/>
          <p:cNvSpPr txBox="1"/>
          <p:nvPr/>
        </p:nvSpPr>
        <p:spPr>
          <a:xfrm>
            <a:off x="4381500" y="1055687"/>
            <a:ext cx="125835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zwischen Menschen</a:t>
            </a:r>
          </a:p>
        </p:txBody>
      </p:sp>
      <p:sp>
        <p:nvSpPr>
          <p:cNvPr id="2023" name="Rectangle 78"/>
          <p:cNvSpPr txBox="1"/>
          <p:nvPr/>
        </p:nvSpPr>
        <p:spPr>
          <a:xfrm>
            <a:off x="4574156" y="1212850"/>
            <a:ext cx="960199"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innerhalb eines</a:t>
            </a:r>
          </a:p>
        </p:txBody>
      </p:sp>
      <p:sp>
        <p:nvSpPr>
          <p:cNvPr id="2024" name="Rectangle 79"/>
          <p:cNvSpPr txBox="1"/>
          <p:nvPr/>
        </p:nvSpPr>
        <p:spPr>
          <a:xfrm>
            <a:off x="4711715" y="1370013"/>
            <a:ext cx="753411"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Quadranten</a:t>
            </a:r>
          </a:p>
        </p:txBody>
      </p:sp>
      <p:sp>
        <p:nvSpPr>
          <p:cNvPr id="2025" name="Rectangle 80"/>
          <p:cNvSpPr txBox="1"/>
          <p:nvPr/>
        </p:nvSpPr>
        <p:spPr>
          <a:xfrm>
            <a:off x="8262339" y="628443"/>
            <a:ext cx="1370568"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Freier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Fluss</a:t>
            </a:r>
            <a:r>
              <a:rPr dirty="0">
                <a:latin typeface="Calibri" panose="020F0502020204030204" pitchFamily="34" charset="0"/>
                <a:cs typeface="Calibri" panose="020F0502020204030204" pitchFamily="34" charset="0"/>
              </a:rPr>
              <a:t> und </a:t>
            </a:r>
          </a:p>
        </p:txBody>
      </p:sp>
      <p:sp>
        <p:nvSpPr>
          <p:cNvPr id="2026" name="Rectangle 81"/>
          <p:cNvSpPr txBox="1"/>
          <p:nvPr/>
        </p:nvSpPr>
        <p:spPr>
          <a:xfrm>
            <a:off x="8262339" y="831643"/>
            <a:ext cx="2003754"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"gleiche Wellenlänge", </a:t>
            </a:r>
          </a:p>
        </p:txBody>
      </p:sp>
      <p:sp>
        <p:nvSpPr>
          <p:cNvPr id="2027" name="Rectangle 82"/>
          <p:cNvSpPr txBox="1"/>
          <p:nvPr/>
        </p:nvSpPr>
        <p:spPr>
          <a:xfrm>
            <a:off x="8262339" y="1136443"/>
            <a:ext cx="2117567"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kann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aber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konkurrierend</a:t>
            </a:r>
            <a:endParaRPr dirty="0">
              <a:latin typeface="Calibri" panose="020F0502020204030204" pitchFamily="34" charset="0"/>
              <a:cs typeface="Calibri" panose="020F0502020204030204" pitchFamily="34" charset="0"/>
            </a:endParaRPr>
          </a:p>
        </p:txBody>
      </p:sp>
      <p:sp>
        <p:nvSpPr>
          <p:cNvPr id="2028" name="Rectangle 83"/>
          <p:cNvSpPr txBox="1"/>
          <p:nvPr/>
        </p:nvSpPr>
        <p:spPr>
          <a:xfrm>
            <a:off x="8262339" y="1309485"/>
            <a:ext cx="1792157"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sein - oder engstirnig</a:t>
            </a:r>
          </a:p>
        </p:txBody>
      </p:sp>
      <p:grpSp>
        <p:nvGrpSpPr>
          <p:cNvPr id="4" name="Gruppieren 3">
            <a:extLst>
              <a:ext uri="{FF2B5EF4-FFF2-40B4-BE49-F238E27FC236}">
                <a16:creationId xmlns:a16="http://schemas.microsoft.com/office/drawing/2014/main" id="{84A69945-CD21-AF4E-B22A-07B41AED8725}"/>
              </a:ext>
            </a:extLst>
          </p:cNvPr>
          <p:cNvGrpSpPr/>
          <p:nvPr/>
        </p:nvGrpSpPr>
        <p:grpSpPr>
          <a:xfrm>
            <a:off x="5447549" y="1965325"/>
            <a:ext cx="1260000" cy="1260000"/>
            <a:chOff x="5285317" y="1965325"/>
            <a:chExt cx="1667938" cy="1289052"/>
          </a:xfrm>
        </p:grpSpPr>
        <p:sp>
          <p:nvSpPr>
            <p:cNvPr id="1947" name="Freeform 2"/>
            <p:cNvSpPr/>
            <p:nvPr/>
          </p:nvSpPr>
          <p:spPr>
            <a:xfrm>
              <a:off x="6136221" y="2628901"/>
              <a:ext cx="817034" cy="625476"/>
            </a:xfrm>
            <a:custGeom>
              <a:avLst/>
              <a:gdLst/>
              <a:ahLst/>
              <a:cxnLst>
                <a:cxn ang="0">
                  <a:pos x="wd2" y="hd2"/>
                </a:cxn>
                <a:cxn ang="5400000">
                  <a:pos x="wd2" y="hd2"/>
                </a:cxn>
                <a:cxn ang="10800000">
                  <a:pos x="wd2" y="hd2"/>
                </a:cxn>
                <a:cxn ang="16200000">
                  <a:pos x="wd2" y="hd2"/>
                </a:cxn>
              </a:cxnLst>
              <a:rect l="0" t="0" r="r" b="b"/>
              <a:pathLst>
                <a:path w="21600" h="21600" extrusionOk="0">
                  <a:moveTo>
                    <a:pt x="504" y="164"/>
                  </a:moveTo>
                  <a:lnTo>
                    <a:pt x="392" y="21381"/>
                  </a:lnTo>
                  <a:lnTo>
                    <a:pt x="0" y="21381"/>
                  </a:lnTo>
                  <a:lnTo>
                    <a:pt x="112" y="164"/>
                  </a:lnTo>
                  <a:lnTo>
                    <a:pt x="504" y="164"/>
                  </a:lnTo>
                  <a:close/>
                  <a:moveTo>
                    <a:pt x="168" y="21600"/>
                  </a:moveTo>
                  <a:lnTo>
                    <a:pt x="0" y="21600"/>
                  </a:lnTo>
                  <a:lnTo>
                    <a:pt x="0" y="21381"/>
                  </a:lnTo>
                  <a:lnTo>
                    <a:pt x="168" y="21381"/>
                  </a:lnTo>
                  <a:lnTo>
                    <a:pt x="168" y="21600"/>
                  </a:lnTo>
                  <a:close/>
                  <a:moveTo>
                    <a:pt x="168" y="21161"/>
                  </a:moveTo>
                  <a:lnTo>
                    <a:pt x="280" y="21161"/>
                  </a:lnTo>
                  <a:lnTo>
                    <a:pt x="280" y="21600"/>
                  </a:lnTo>
                  <a:lnTo>
                    <a:pt x="168" y="21600"/>
                  </a:lnTo>
                  <a:lnTo>
                    <a:pt x="168" y="21161"/>
                  </a:lnTo>
                  <a:close/>
                  <a:moveTo>
                    <a:pt x="280" y="21161"/>
                  </a:moveTo>
                  <a:lnTo>
                    <a:pt x="1343" y="21161"/>
                  </a:lnTo>
                  <a:lnTo>
                    <a:pt x="2350" y="21107"/>
                  </a:lnTo>
                  <a:lnTo>
                    <a:pt x="3413" y="20997"/>
                  </a:lnTo>
                  <a:lnTo>
                    <a:pt x="4533" y="20778"/>
                  </a:lnTo>
                  <a:lnTo>
                    <a:pt x="5484" y="20504"/>
                  </a:lnTo>
                  <a:lnTo>
                    <a:pt x="6491" y="20284"/>
                  </a:lnTo>
                  <a:lnTo>
                    <a:pt x="7442" y="19901"/>
                  </a:lnTo>
                  <a:lnTo>
                    <a:pt x="8450" y="19517"/>
                  </a:lnTo>
                  <a:lnTo>
                    <a:pt x="10184" y="18640"/>
                  </a:lnTo>
                  <a:lnTo>
                    <a:pt x="11975" y="17653"/>
                  </a:lnTo>
                  <a:lnTo>
                    <a:pt x="13542" y="16447"/>
                  </a:lnTo>
                  <a:lnTo>
                    <a:pt x="15109" y="15076"/>
                  </a:lnTo>
                  <a:lnTo>
                    <a:pt x="15445" y="15350"/>
                  </a:lnTo>
                  <a:lnTo>
                    <a:pt x="13822" y="16721"/>
                  </a:lnTo>
                  <a:lnTo>
                    <a:pt x="12199" y="17927"/>
                  </a:lnTo>
                  <a:lnTo>
                    <a:pt x="11304" y="18530"/>
                  </a:lnTo>
                  <a:lnTo>
                    <a:pt x="9513" y="19517"/>
                  </a:lnTo>
                  <a:lnTo>
                    <a:pt x="8562" y="19901"/>
                  </a:lnTo>
                  <a:lnTo>
                    <a:pt x="6547" y="20668"/>
                  </a:lnTo>
                  <a:lnTo>
                    <a:pt x="5596" y="20887"/>
                  </a:lnTo>
                  <a:lnTo>
                    <a:pt x="4533" y="21161"/>
                  </a:lnTo>
                  <a:lnTo>
                    <a:pt x="3525" y="21381"/>
                  </a:lnTo>
                  <a:lnTo>
                    <a:pt x="2462" y="21490"/>
                  </a:lnTo>
                  <a:lnTo>
                    <a:pt x="1343" y="21600"/>
                  </a:lnTo>
                  <a:lnTo>
                    <a:pt x="280" y="21600"/>
                  </a:lnTo>
                  <a:lnTo>
                    <a:pt x="280" y="21161"/>
                  </a:lnTo>
                  <a:close/>
                  <a:moveTo>
                    <a:pt x="15109" y="15076"/>
                  </a:moveTo>
                  <a:lnTo>
                    <a:pt x="16396" y="13596"/>
                  </a:lnTo>
                  <a:lnTo>
                    <a:pt x="17683" y="11896"/>
                  </a:lnTo>
                  <a:lnTo>
                    <a:pt x="18187" y="11129"/>
                  </a:lnTo>
                  <a:lnTo>
                    <a:pt x="18634" y="10252"/>
                  </a:lnTo>
                  <a:lnTo>
                    <a:pt x="19138" y="9320"/>
                  </a:lnTo>
                  <a:lnTo>
                    <a:pt x="19530" y="8333"/>
                  </a:lnTo>
                  <a:lnTo>
                    <a:pt x="19921" y="7456"/>
                  </a:lnTo>
                  <a:lnTo>
                    <a:pt x="20257" y="6469"/>
                  </a:lnTo>
                  <a:lnTo>
                    <a:pt x="20537" y="5482"/>
                  </a:lnTo>
                  <a:lnTo>
                    <a:pt x="20817" y="4441"/>
                  </a:lnTo>
                  <a:lnTo>
                    <a:pt x="21040" y="3454"/>
                  </a:lnTo>
                  <a:lnTo>
                    <a:pt x="21096" y="2357"/>
                  </a:lnTo>
                  <a:lnTo>
                    <a:pt x="21208" y="1371"/>
                  </a:lnTo>
                  <a:lnTo>
                    <a:pt x="21208" y="274"/>
                  </a:lnTo>
                  <a:lnTo>
                    <a:pt x="21600" y="274"/>
                  </a:lnTo>
                  <a:lnTo>
                    <a:pt x="21600" y="1371"/>
                  </a:lnTo>
                  <a:lnTo>
                    <a:pt x="21488" y="2467"/>
                  </a:lnTo>
                  <a:lnTo>
                    <a:pt x="21432" y="3509"/>
                  </a:lnTo>
                  <a:lnTo>
                    <a:pt x="21208" y="4495"/>
                  </a:lnTo>
                  <a:lnTo>
                    <a:pt x="20928" y="5592"/>
                  </a:lnTo>
                  <a:lnTo>
                    <a:pt x="20649" y="6579"/>
                  </a:lnTo>
                  <a:lnTo>
                    <a:pt x="20313" y="7565"/>
                  </a:lnTo>
                  <a:lnTo>
                    <a:pt x="19530" y="9539"/>
                  </a:lnTo>
                  <a:lnTo>
                    <a:pt x="19082" y="10416"/>
                  </a:lnTo>
                  <a:lnTo>
                    <a:pt x="18578" y="11293"/>
                  </a:lnTo>
                  <a:lnTo>
                    <a:pt x="17963" y="12225"/>
                  </a:lnTo>
                  <a:lnTo>
                    <a:pt x="16788" y="13760"/>
                  </a:lnTo>
                  <a:lnTo>
                    <a:pt x="15445" y="15350"/>
                  </a:lnTo>
                  <a:lnTo>
                    <a:pt x="15109" y="15076"/>
                  </a:lnTo>
                  <a:close/>
                  <a:moveTo>
                    <a:pt x="21432" y="55"/>
                  </a:moveTo>
                  <a:lnTo>
                    <a:pt x="21600" y="55"/>
                  </a:lnTo>
                  <a:lnTo>
                    <a:pt x="21600" y="274"/>
                  </a:lnTo>
                  <a:lnTo>
                    <a:pt x="21432" y="274"/>
                  </a:lnTo>
                  <a:lnTo>
                    <a:pt x="21432" y="55"/>
                  </a:lnTo>
                  <a:close/>
                  <a:moveTo>
                    <a:pt x="21432" y="493"/>
                  </a:moveTo>
                  <a:lnTo>
                    <a:pt x="280" y="384"/>
                  </a:lnTo>
                  <a:lnTo>
                    <a:pt x="280" y="0"/>
                  </a:lnTo>
                  <a:lnTo>
                    <a:pt x="21432" y="55"/>
                  </a:lnTo>
                  <a:lnTo>
                    <a:pt x="21432" y="493"/>
                  </a:lnTo>
                  <a:close/>
                  <a:moveTo>
                    <a:pt x="112" y="164"/>
                  </a:moveTo>
                  <a:lnTo>
                    <a:pt x="112" y="0"/>
                  </a:lnTo>
                  <a:lnTo>
                    <a:pt x="280" y="0"/>
                  </a:lnTo>
                  <a:lnTo>
                    <a:pt x="280" y="164"/>
                  </a:lnTo>
                  <a:lnTo>
                    <a:pt x="112" y="164"/>
                  </a:lnTo>
                  <a:close/>
                </a:path>
              </a:pathLst>
            </a:custGeom>
            <a:solidFill>
              <a:srgbClr val="C6282D"/>
            </a:solidFill>
            <a:ln w="12700">
              <a:solidFill>
                <a:srgbClr val="000000"/>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48" name="Freeform 3"/>
            <p:cNvSpPr/>
            <p:nvPr/>
          </p:nvSpPr>
          <p:spPr>
            <a:xfrm>
              <a:off x="6142566" y="2633665"/>
              <a:ext cx="804334" cy="614364"/>
            </a:xfrm>
            <a:custGeom>
              <a:avLst/>
              <a:gdLst/>
              <a:ahLst/>
              <a:cxnLst>
                <a:cxn ang="0">
                  <a:pos x="wd2" y="hd2"/>
                </a:cxn>
                <a:cxn ang="5400000">
                  <a:pos x="wd2" y="hd2"/>
                </a:cxn>
                <a:cxn ang="10800000">
                  <a:pos x="wd2" y="hd2"/>
                </a:cxn>
                <a:cxn ang="16200000">
                  <a:pos x="wd2" y="hd2"/>
                </a:cxn>
              </a:cxnLst>
              <a:rect l="0" t="0" r="r" b="b"/>
              <a:pathLst>
                <a:path w="21600" h="21600" extrusionOk="0">
                  <a:moveTo>
                    <a:pt x="114" y="0"/>
                  </a:moveTo>
                  <a:lnTo>
                    <a:pt x="0" y="21600"/>
                  </a:lnTo>
                  <a:lnTo>
                    <a:pt x="1194" y="21600"/>
                  </a:lnTo>
                  <a:lnTo>
                    <a:pt x="2331" y="21488"/>
                  </a:lnTo>
                  <a:lnTo>
                    <a:pt x="3297" y="21377"/>
                  </a:lnTo>
                  <a:lnTo>
                    <a:pt x="4434" y="21209"/>
                  </a:lnTo>
                  <a:lnTo>
                    <a:pt x="5400" y="20874"/>
                  </a:lnTo>
                  <a:lnTo>
                    <a:pt x="6480" y="20707"/>
                  </a:lnTo>
                  <a:lnTo>
                    <a:pt x="7503" y="20316"/>
                  </a:lnTo>
                  <a:lnTo>
                    <a:pt x="8413" y="19870"/>
                  </a:lnTo>
                  <a:lnTo>
                    <a:pt x="9379" y="19479"/>
                  </a:lnTo>
                  <a:lnTo>
                    <a:pt x="12107" y="17972"/>
                  </a:lnTo>
                  <a:lnTo>
                    <a:pt x="13813" y="16688"/>
                  </a:lnTo>
                  <a:lnTo>
                    <a:pt x="15291" y="15293"/>
                  </a:lnTo>
                  <a:lnTo>
                    <a:pt x="16712" y="13786"/>
                  </a:lnTo>
                  <a:lnTo>
                    <a:pt x="17905" y="12167"/>
                  </a:lnTo>
                  <a:lnTo>
                    <a:pt x="18474" y="11274"/>
                  </a:lnTo>
                  <a:lnTo>
                    <a:pt x="18985" y="10326"/>
                  </a:lnTo>
                  <a:lnTo>
                    <a:pt x="19497" y="9433"/>
                  </a:lnTo>
                  <a:lnTo>
                    <a:pt x="20293" y="7423"/>
                  </a:lnTo>
                  <a:lnTo>
                    <a:pt x="20861" y="5414"/>
                  </a:lnTo>
                  <a:lnTo>
                    <a:pt x="21202" y="4409"/>
                  </a:lnTo>
                  <a:lnTo>
                    <a:pt x="21373" y="3349"/>
                  </a:lnTo>
                  <a:lnTo>
                    <a:pt x="21486" y="2344"/>
                  </a:lnTo>
                  <a:lnTo>
                    <a:pt x="21600" y="1228"/>
                  </a:lnTo>
                  <a:lnTo>
                    <a:pt x="21600" y="112"/>
                  </a:lnTo>
                  <a:lnTo>
                    <a:pt x="114" y="0"/>
                  </a:lnTo>
                  <a:close/>
                </a:path>
              </a:pathLst>
            </a:custGeom>
            <a:solidFill>
              <a:srgbClr val="D72D26"/>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7" name="Freeform 12"/>
            <p:cNvSpPr/>
            <p:nvPr/>
          </p:nvSpPr>
          <p:spPr>
            <a:xfrm>
              <a:off x="5291666" y="1971697"/>
              <a:ext cx="806452" cy="615951"/>
            </a:xfrm>
            <a:custGeom>
              <a:avLst/>
              <a:gdLst/>
              <a:ahLst/>
              <a:cxnLst>
                <a:cxn ang="0">
                  <a:pos x="wd2" y="hd2"/>
                </a:cxn>
                <a:cxn ang="5400000">
                  <a:pos x="wd2" y="hd2"/>
                </a:cxn>
                <a:cxn ang="10800000">
                  <a:pos x="wd2" y="hd2"/>
                </a:cxn>
                <a:cxn ang="16200000">
                  <a:pos x="wd2" y="hd2"/>
                </a:cxn>
              </a:cxnLst>
              <a:rect l="0" t="0" r="r" b="b"/>
              <a:pathLst>
                <a:path w="21600" h="21600" extrusionOk="0">
                  <a:moveTo>
                    <a:pt x="21487" y="21600"/>
                  </a:moveTo>
                  <a:lnTo>
                    <a:pt x="21600" y="0"/>
                  </a:lnTo>
                  <a:lnTo>
                    <a:pt x="21487" y="0"/>
                  </a:lnTo>
                  <a:lnTo>
                    <a:pt x="20409" y="56"/>
                  </a:lnTo>
                  <a:lnTo>
                    <a:pt x="19332" y="167"/>
                  </a:lnTo>
                  <a:lnTo>
                    <a:pt x="18198" y="278"/>
                  </a:lnTo>
                  <a:lnTo>
                    <a:pt x="17121" y="501"/>
                  </a:lnTo>
                  <a:lnTo>
                    <a:pt x="16157" y="668"/>
                  </a:lnTo>
                  <a:lnTo>
                    <a:pt x="15137" y="1002"/>
                  </a:lnTo>
                  <a:lnTo>
                    <a:pt x="14117" y="1280"/>
                  </a:lnTo>
                  <a:lnTo>
                    <a:pt x="13153" y="1670"/>
                  </a:lnTo>
                  <a:lnTo>
                    <a:pt x="12246" y="2171"/>
                  </a:lnTo>
                  <a:lnTo>
                    <a:pt x="11282" y="2561"/>
                  </a:lnTo>
                  <a:lnTo>
                    <a:pt x="10375" y="3062"/>
                  </a:lnTo>
                  <a:lnTo>
                    <a:pt x="9468" y="3674"/>
                  </a:lnTo>
                  <a:lnTo>
                    <a:pt x="7880" y="4899"/>
                  </a:lnTo>
                  <a:lnTo>
                    <a:pt x="6350" y="6291"/>
                  </a:lnTo>
                  <a:lnTo>
                    <a:pt x="4989" y="7794"/>
                  </a:lnTo>
                  <a:lnTo>
                    <a:pt x="3685" y="9520"/>
                  </a:lnTo>
                  <a:lnTo>
                    <a:pt x="3175" y="10410"/>
                  </a:lnTo>
                  <a:lnTo>
                    <a:pt x="2608" y="11301"/>
                  </a:lnTo>
                  <a:lnTo>
                    <a:pt x="2211" y="12192"/>
                  </a:lnTo>
                  <a:lnTo>
                    <a:pt x="1701" y="13082"/>
                  </a:lnTo>
                  <a:lnTo>
                    <a:pt x="1304" y="14085"/>
                  </a:lnTo>
                  <a:lnTo>
                    <a:pt x="1020" y="15087"/>
                  </a:lnTo>
                  <a:lnTo>
                    <a:pt x="680" y="16089"/>
                  </a:lnTo>
                  <a:lnTo>
                    <a:pt x="510" y="17202"/>
                  </a:lnTo>
                  <a:lnTo>
                    <a:pt x="283" y="18204"/>
                  </a:lnTo>
                  <a:lnTo>
                    <a:pt x="113" y="19318"/>
                  </a:lnTo>
                  <a:lnTo>
                    <a:pt x="113" y="20431"/>
                  </a:lnTo>
                  <a:lnTo>
                    <a:pt x="0" y="21544"/>
                  </a:lnTo>
                  <a:lnTo>
                    <a:pt x="21487" y="21600"/>
                  </a:lnTo>
                  <a:close/>
                </a:path>
              </a:pathLst>
            </a:custGeom>
            <a:solidFill>
              <a:srgbClr val="00A7E8"/>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8" name="Freeform 13"/>
            <p:cNvSpPr/>
            <p:nvPr/>
          </p:nvSpPr>
          <p:spPr>
            <a:xfrm>
              <a:off x="5285317" y="1965325"/>
              <a:ext cx="821268" cy="628651"/>
            </a:xfrm>
            <a:custGeom>
              <a:avLst/>
              <a:gdLst/>
              <a:ahLst/>
              <a:cxnLst>
                <a:cxn ang="0">
                  <a:pos x="wd2" y="hd2"/>
                </a:cxn>
                <a:cxn ang="5400000">
                  <a:pos x="wd2" y="hd2"/>
                </a:cxn>
                <a:cxn ang="10800000">
                  <a:pos x="wd2" y="hd2"/>
                </a:cxn>
                <a:cxn ang="16200000">
                  <a:pos x="wd2" y="hd2"/>
                </a:cxn>
              </a:cxnLst>
              <a:rect l="0" t="0" r="r" b="b"/>
              <a:pathLst>
                <a:path w="21600" h="21600" extrusionOk="0">
                  <a:moveTo>
                    <a:pt x="21099" y="21382"/>
                  </a:moveTo>
                  <a:lnTo>
                    <a:pt x="21210" y="218"/>
                  </a:lnTo>
                  <a:lnTo>
                    <a:pt x="21600" y="218"/>
                  </a:lnTo>
                  <a:lnTo>
                    <a:pt x="21489" y="21382"/>
                  </a:lnTo>
                  <a:lnTo>
                    <a:pt x="21099" y="21382"/>
                  </a:lnTo>
                  <a:close/>
                  <a:moveTo>
                    <a:pt x="21377" y="0"/>
                  </a:moveTo>
                  <a:lnTo>
                    <a:pt x="21600" y="0"/>
                  </a:lnTo>
                  <a:lnTo>
                    <a:pt x="21600" y="218"/>
                  </a:lnTo>
                  <a:lnTo>
                    <a:pt x="21377" y="218"/>
                  </a:lnTo>
                  <a:lnTo>
                    <a:pt x="21377" y="0"/>
                  </a:lnTo>
                  <a:close/>
                  <a:moveTo>
                    <a:pt x="21377" y="382"/>
                  </a:moveTo>
                  <a:lnTo>
                    <a:pt x="21266" y="382"/>
                  </a:lnTo>
                  <a:lnTo>
                    <a:pt x="21266" y="0"/>
                  </a:lnTo>
                  <a:lnTo>
                    <a:pt x="21377" y="0"/>
                  </a:lnTo>
                  <a:lnTo>
                    <a:pt x="21377" y="382"/>
                  </a:lnTo>
                  <a:close/>
                  <a:moveTo>
                    <a:pt x="21266" y="382"/>
                  </a:moveTo>
                  <a:lnTo>
                    <a:pt x="19151" y="600"/>
                  </a:lnTo>
                  <a:lnTo>
                    <a:pt x="18037" y="709"/>
                  </a:lnTo>
                  <a:lnTo>
                    <a:pt x="17091" y="873"/>
                  </a:lnTo>
                  <a:lnTo>
                    <a:pt x="16089" y="1091"/>
                  </a:lnTo>
                  <a:lnTo>
                    <a:pt x="15031" y="1364"/>
                  </a:lnTo>
                  <a:lnTo>
                    <a:pt x="14029" y="1691"/>
                  </a:lnTo>
                  <a:lnTo>
                    <a:pt x="13194" y="2073"/>
                  </a:lnTo>
                  <a:lnTo>
                    <a:pt x="11301" y="2945"/>
                  </a:lnTo>
                  <a:lnTo>
                    <a:pt x="9631" y="4036"/>
                  </a:lnTo>
                  <a:lnTo>
                    <a:pt x="8016" y="5182"/>
                  </a:lnTo>
                  <a:lnTo>
                    <a:pt x="6513" y="6600"/>
                  </a:lnTo>
                  <a:lnTo>
                    <a:pt x="6235" y="6273"/>
                  </a:lnTo>
                  <a:lnTo>
                    <a:pt x="7682" y="4909"/>
                  </a:lnTo>
                  <a:lnTo>
                    <a:pt x="9353" y="3655"/>
                  </a:lnTo>
                  <a:lnTo>
                    <a:pt x="11134" y="2673"/>
                  </a:lnTo>
                  <a:lnTo>
                    <a:pt x="12080" y="2182"/>
                  </a:lnTo>
                  <a:lnTo>
                    <a:pt x="12971" y="1691"/>
                  </a:lnTo>
                  <a:lnTo>
                    <a:pt x="13973" y="1364"/>
                  </a:lnTo>
                  <a:lnTo>
                    <a:pt x="14920" y="982"/>
                  </a:lnTo>
                  <a:lnTo>
                    <a:pt x="16033" y="709"/>
                  </a:lnTo>
                  <a:lnTo>
                    <a:pt x="16979" y="491"/>
                  </a:lnTo>
                  <a:lnTo>
                    <a:pt x="18037" y="273"/>
                  </a:lnTo>
                  <a:lnTo>
                    <a:pt x="19151" y="109"/>
                  </a:lnTo>
                  <a:lnTo>
                    <a:pt x="20208" y="109"/>
                  </a:lnTo>
                  <a:lnTo>
                    <a:pt x="21266" y="0"/>
                  </a:lnTo>
                  <a:lnTo>
                    <a:pt x="21266" y="382"/>
                  </a:lnTo>
                  <a:close/>
                  <a:moveTo>
                    <a:pt x="6513" y="6600"/>
                  </a:moveTo>
                  <a:lnTo>
                    <a:pt x="5177" y="8073"/>
                  </a:lnTo>
                  <a:lnTo>
                    <a:pt x="4008" y="9600"/>
                  </a:lnTo>
                  <a:lnTo>
                    <a:pt x="2895" y="11400"/>
                  </a:lnTo>
                  <a:lnTo>
                    <a:pt x="2004" y="13145"/>
                  </a:lnTo>
                  <a:lnTo>
                    <a:pt x="1614" y="14127"/>
                  </a:lnTo>
                  <a:lnTo>
                    <a:pt x="1058" y="16091"/>
                  </a:lnTo>
                  <a:lnTo>
                    <a:pt x="835" y="17073"/>
                  </a:lnTo>
                  <a:lnTo>
                    <a:pt x="668" y="18164"/>
                  </a:lnTo>
                  <a:lnTo>
                    <a:pt x="445" y="19145"/>
                  </a:lnTo>
                  <a:lnTo>
                    <a:pt x="445" y="20236"/>
                  </a:lnTo>
                  <a:lnTo>
                    <a:pt x="390" y="21327"/>
                  </a:lnTo>
                  <a:lnTo>
                    <a:pt x="0" y="21327"/>
                  </a:lnTo>
                  <a:lnTo>
                    <a:pt x="56" y="20236"/>
                  </a:lnTo>
                  <a:lnTo>
                    <a:pt x="56" y="19145"/>
                  </a:lnTo>
                  <a:lnTo>
                    <a:pt x="278" y="18055"/>
                  </a:lnTo>
                  <a:lnTo>
                    <a:pt x="445" y="16964"/>
                  </a:lnTo>
                  <a:lnTo>
                    <a:pt x="668" y="15982"/>
                  </a:lnTo>
                  <a:lnTo>
                    <a:pt x="1225" y="14018"/>
                  </a:lnTo>
                  <a:lnTo>
                    <a:pt x="1614" y="13036"/>
                  </a:lnTo>
                  <a:lnTo>
                    <a:pt x="2115" y="12055"/>
                  </a:lnTo>
                  <a:lnTo>
                    <a:pt x="3619" y="9436"/>
                  </a:lnTo>
                  <a:lnTo>
                    <a:pt x="4843" y="7745"/>
                  </a:lnTo>
                  <a:lnTo>
                    <a:pt x="6235" y="6273"/>
                  </a:lnTo>
                  <a:lnTo>
                    <a:pt x="6513" y="6600"/>
                  </a:lnTo>
                  <a:close/>
                  <a:moveTo>
                    <a:pt x="167" y="21491"/>
                  </a:moveTo>
                  <a:lnTo>
                    <a:pt x="0" y="21491"/>
                  </a:lnTo>
                  <a:lnTo>
                    <a:pt x="0" y="21327"/>
                  </a:lnTo>
                  <a:lnTo>
                    <a:pt x="167" y="21327"/>
                  </a:lnTo>
                  <a:lnTo>
                    <a:pt x="167" y="21491"/>
                  </a:lnTo>
                  <a:close/>
                  <a:moveTo>
                    <a:pt x="167" y="21109"/>
                  </a:moveTo>
                  <a:lnTo>
                    <a:pt x="21266" y="21218"/>
                  </a:lnTo>
                  <a:lnTo>
                    <a:pt x="21266" y="21600"/>
                  </a:lnTo>
                  <a:lnTo>
                    <a:pt x="167" y="21491"/>
                  </a:lnTo>
                  <a:lnTo>
                    <a:pt x="167" y="21109"/>
                  </a:lnTo>
                  <a:close/>
                  <a:moveTo>
                    <a:pt x="21489" y="21382"/>
                  </a:moveTo>
                  <a:lnTo>
                    <a:pt x="21489" y="21600"/>
                  </a:lnTo>
                  <a:lnTo>
                    <a:pt x="21266" y="21600"/>
                  </a:lnTo>
                  <a:lnTo>
                    <a:pt x="21266" y="21382"/>
                  </a:lnTo>
                  <a:lnTo>
                    <a:pt x="21489" y="21382"/>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59" name="Freeform 14"/>
            <p:cNvSpPr/>
            <p:nvPr/>
          </p:nvSpPr>
          <p:spPr>
            <a:xfrm>
              <a:off x="5291666" y="2633665"/>
              <a:ext cx="806452" cy="614364"/>
            </a:xfrm>
            <a:custGeom>
              <a:avLst/>
              <a:gdLst/>
              <a:ahLst/>
              <a:cxnLst>
                <a:cxn ang="0">
                  <a:pos x="wd2" y="hd2"/>
                </a:cxn>
                <a:cxn ang="5400000">
                  <a:pos x="wd2" y="hd2"/>
                </a:cxn>
                <a:cxn ang="10800000">
                  <a:pos x="wd2" y="hd2"/>
                </a:cxn>
                <a:cxn ang="16200000">
                  <a:pos x="wd2" y="hd2"/>
                </a:cxn>
              </a:cxnLst>
              <a:rect l="0" t="0" r="r" b="b"/>
              <a:pathLst>
                <a:path w="21600" h="21600" extrusionOk="0">
                  <a:moveTo>
                    <a:pt x="21487" y="0"/>
                  </a:moveTo>
                  <a:lnTo>
                    <a:pt x="21600" y="21600"/>
                  </a:lnTo>
                  <a:lnTo>
                    <a:pt x="20409" y="21600"/>
                  </a:lnTo>
                  <a:lnTo>
                    <a:pt x="19332" y="21488"/>
                  </a:lnTo>
                  <a:lnTo>
                    <a:pt x="18198" y="21377"/>
                  </a:lnTo>
                  <a:lnTo>
                    <a:pt x="17121" y="21209"/>
                  </a:lnTo>
                  <a:lnTo>
                    <a:pt x="16157" y="20874"/>
                  </a:lnTo>
                  <a:lnTo>
                    <a:pt x="15137" y="20707"/>
                  </a:lnTo>
                  <a:lnTo>
                    <a:pt x="14117" y="20316"/>
                  </a:lnTo>
                  <a:lnTo>
                    <a:pt x="13153" y="19870"/>
                  </a:lnTo>
                  <a:lnTo>
                    <a:pt x="12246" y="19479"/>
                  </a:lnTo>
                  <a:lnTo>
                    <a:pt x="11282" y="18977"/>
                  </a:lnTo>
                  <a:lnTo>
                    <a:pt x="9468" y="17972"/>
                  </a:lnTo>
                  <a:lnTo>
                    <a:pt x="7880" y="16688"/>
                  </a:lnTo>
                  <a:lnTo>
                    <a:pt x="6350" y="15293"/>
                  </a:lnTo>
                  <a:lnTo>
                    <a:pt x="4989" y="13786"/>
                  </a:lnTo>
                  <a:lnTo>
                    <a:pt x="3685" y="12167"/>
                  </a:lnTo>
                  <a:lnTo>
                    <a:pt x="3175" y="11274"/>
                  </a:lnTo>
                  <a:lnTo>
                    <a:pt x="2608" y="10326"/>
                  </a:lnTo>
                  <a:lnTo>
                    <a:pt x="2211" y="9433"/>
                  </a:lnTo>
                  <a:lnTo>
                    <a:pt x="1701" y="8428"/>
                  </a:lnTo>
                  <a:lnTo>
                    <a:pt x="1304" y="7423"/>
                  </a:lnTo>
                  <a:lnTo>
                    <a:pt x="1020" y="6419"/>
                  </a:lnTo>
                  <a:lnTo>
                    <a:pt x="680" y="5414"/>
                  </a:lnTo>
                  <a:lnTo>
                    <a:pt x="510" y="4409"/>
                  </a:lnTo>
                  <a:lnTo>
                    <a:pt x="283" y="3349"/>
                  </a:lnTo>
                  <a:lnTo>
                    <a:pt x="113" y="2344"/>
                  </a:lnTo>
                  <a:lnTo>
                    <a:pt x="113" y="1228"/>
                  </a:lnTo>
                  <a:lnTo>
                    <a:pt x="0" y="112"/>
                  </a:lnTo>
                  <a:lnTo>
                    <a:pt x="21487" y="0"/>
                  </a:lnTo>
                  <a:close/>
                </a:path>
              </a:pathLst>
            </a:custGeom>
            <a:solidFill>
              <a:srgbClr val="00924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0" name="Freeform 15"/>
            <p:cNvSpPr/>
            <p:nvPr/>
          </p:nvSpPr>
          <p:spPr>
            <a:xfrm>
              <a:off x="5285317" y="2628901"/>
              <a:ext cx="821268" cy="625476"/>
            </a:xfrm>
            <a:custGeom>
              <a:avLst/>
              <a:gdLst/>
              <a:ahLst/>
              <a:cxnLst>
                <a:cxn ang="0">
                  <a:pos x="wd2" y="hd2"/>
                </a:cxn>
                <a:cxn ang="5400000">
                  <a:pos x="wd2" y="hd2"/>
                </a:cxn>
                <a:cxn ang="10800000">
                  <a:pos x="wd2" y="hd2"/>
                </a:cxn>
                <a:cxn ang="16200000">
                  <a:pos x="wd2" y="hd2"/>
                </a:cxn>
              </a:cxnLst>
              <a:rect l="0" t="0" r="r" b="b"/>
              <a:pathLst>
                <a:path w="21600" h="21600" extrusionOk="0">
                  <a:moveTo>
                    <a:pt x="21099" y="164"/>
                  </a:moveTo>
                  <a:lnTo>
                    <a:pt x="21210" y="21381"/>
                  </a:lnTo>
                  <a:lnTo>
                    <a:pt x="21600" y="21381"/>
                  </a:lnTo>
                  <a:lnTo>
                    <a:pt x="21489" y="164"/>
                  </a:lnTo>
                  <a:lnTo>
                    <a:pt x="21099" y="164"/>
                  </a:lnTo>
                  <a:close/>
                  <a:moveTo>
                    <a:pt x="21210" y="21381"/>
                  </a:moveTo>
                  <a:lnTo>
                    <a:pt x="21210" y="21161"/>
                  </a:lnTo>
                  <a:lnTo>
                    <a:pt x="21377" y="21161"/>
                  </a:lnTo>
                  <a:lnTo>
                    <a:pt x="21377" y="21381"/>
                  </a:lnTo>
                  <a:lnTo>
                    <a:pt x="21210" y="21381"/>
                  </a:lnTo>
                  <a:close/>
                  <a:moveTo>
                    <a:pt x="21377" y="21161"/>
                  </a:moveTo>
                  <a:lnTo>
                    <a:pt x="21266" y="21161"/>
                  </a:lnTo>
                  <a:lnTo>
                    <a:pt x="21266" y="21600"/>
                  </a:lnTo>
                  <a:lnTo>
                    <a:pt x="21377" y="21600"/>
                  </a:lnTo>
                  <a:lnTo>
                    <a:pt x="21377" y="21161"/>
                  </a:lnTo>
                  <a:close/>
                  <a:moveTo>
                    <a:pt x="21266" y="21161"/>
                  </a:moveTo>
                  <a:lnTo>
                    <a:pt x="20208" y="21161"/>
                  </a:lnTo>
                  <a:lnTo>
                    <a:pt x="19151" y="21107"/>
                  </a:lnTo>
                  <a:lnTo>
                    <a:pt x="18037" y="20997"/>
                  </a:lnTo>
                  <a:lnTo>
                    <a:pt x="17091" y="20778"/>
                  </a:lnTo>
                  <a:lnTo>
                    <a:pt x="16089" y="20504"/>
                  </a:lnTo>
                  <a:lnTo>
                    <a:pt x="15031" y="20284"/>
                  </a:lnTo>
                  <a:lnTo>
                    <a:pt x="14029" y="19901"/>
                  </a:lnTo>
                  <a:lnTo>
                    <a:pt x="13194" y="19517"/>
                  </a:lnTo>
                  <a:lnTo>
                    <a:pt x="11301" y="18640"/>
                  </a:lnTo>
                  <a:lnTo>
                    <a:pt x="9631" y="17653"/>
                  </a:lnTo>
                  <a:lnTo>
                    <a:pt x="8016" y="16447"/>
                  </a:lnTo>
                  <a:lnTo>
                    <a:pt x="6513" y="15076"/>
                  </a:lnTo>
                  <a:lnTo>
                    <a:pt x="6235" y="15350"/>
                  </a:lnTo>
                  <a:lnTo>
                    <a:pt x="7682" y="16721"/>
                  </a:lnTo>
                  <a:lnTo>
                    <a:pt x="9353" y="17927"/>
                  </a:lnTo>
                  <a:lnTo>
                    <a:pt x="10243" y="18530"/>
                  </a:lnTo>
                  <a:lnTo>
                    <a:pt x="11134" y="19023"/>
                  </a:lnTo>
                  <a:lnTo>
                    <a:pt x="12080" y="19517"/>
                  </a:lnTo>
                  <a:lnTo>
                    <a:pt x="12971" y="19901"/>
                  </a:lnTo>
                  <a:lnTo>
                    <a:pt x="13973" y="20284"/>
                  </a:lnTo>
                  <a:lnTo>
                    <a:pt x="14920" y="20668"/>
                  </a:lnTo>
                  <a:lnTo>
                    <a:pt x="16033" y="20887"/>
                  </a:lnTo>
                  <a:lnTo>
                    <a:pt x="16979" y="21161"/>
                  </a:lnTo>
                  <a:lnTo>
                    <a:pt x="18037" y="21381"/>
                  </a:lnTo>
                  <a:lnTo>
                    <a:pt x="19151" y="21490"/>
                  </a:lnTo>
                  <a:lnTo>
                    <a:pt x="20208" y="21600"/>
                  </a:lnTo>
                  <a:lnTo>
                    <a:pt x="21266" y="21600"/>
                  </a:lnTo>
                  <a:lnTo>
                    <a:pt x="21266" y="21161"/>
                  </a:lnTo>
                  <a:close/>
                  <a:moveTo>
                    <a:pt x="6513" y="15076"/>
                  </a:moveTo>
                  <a:lnTo>
                    <a:pt x="5177" y="13596"/>
                  </a:lnTo>
                  <a:lnTo>
                    <a:pt x="4008" y="11896"/>
                  </a:lnTo>
                  <a:lnTo>
                    <a:pt x="3396" y="11129"/>
                  </a:lnTo>
                  <a:lnTo>
                    <a:pt x="2895" y="10252"/>
                  </a:lnTo>
                  <a:lnTo>
                    <a:pt x="2394" y="9320"/>
                  </a:lnTo>
                  <a:lnTo>
                    <a:pt x="2004" y="8333"/>
                  </a:lnTo>
                  <a:lnTo>
                    <a:pt x="1614" y="7456"/>
                  </a:lnTo>
                  <a:lnTo>
                    <a:pt x="1058" y="5482"/>
                  </a:lnTo>
                  <a:lnTo>
                    <a:pt x="835" y="4441"/>
                  </a:lnTo>
                  <a:lnTo>
                    <a:pt x="668" y="3454"/>
                  </a:lnTo>
                  <a:lnTo>
                    <a:pt x="445" y="2357"/>
                  </a:lnTo>
                  <a:lnTo>
                    <a:pt x="445" y="1371"/>
                  </a:lnTo>
                  <a:lnTo>
                    <a:pt x="390" y="274"/>
                  </a:lnTo>
                  <a:lnTo>
                    <a:pt x="0" y="274"/>
                  </a:lnTo>
                  <a:lnTo>
                    <a:pt x="56" y="1371"/>
                  </a:lnTo>
                  <a:lnTo>
                    <a:pt x="56" y="2467"/>
                  </a:lnTo>
                  <a:lnTo>
                    <a:pt x="278" y="3509"/>
                  </a:lnTo>
                  <a:lnTo>
                    <a:pt x="445" y="4495"/>
                  </a:lnTo>
                  <a:lnTo>
                    <a:pt x="668" y="5592"/>
                  </a:lnTo>
                  <a:lnTo>
                    <a:pt x="1225" y="7565"/>
                  </a:lnTo>
                  <a:lnTo>
                    <a:pt x="1614" y="8552"/>
                  </a:lnTo>
                  <a:lnTo>
                    <a:pt x="2115" y="9539"/>
                  </a:lnTo>
                  <a:lnTo>
                    <a:pt x="3118" y="11293"/>
                  </a:lnTo>
                  <a:lnTo>
                    <a:pt x="3619" y="12225"/>
                  </a:lnTo>
                  <a:lnTo>
                    <a:pt x="4843" y="13760"/>
                  </a:lnTo>
                  <a:lnTo>
                    <a:pt x="6235" y="15350"/>
                  </a:lnTo>
                  <a:lnTo>
                    <a:pt x="6513" y="15076"/>
                  </a:lnTo>
                  <a:close/>
                  <a:moveTo>
                    <a:pt x="390" y="274"/>
                  </a:moveTo>
                  <a:lnTo>
                    <a:pt x="390" y="493"/>
                  </a:lnTo>
                  <a:lnTo>
                    <a:pt x="167" y="493"/>
                  </a:lnTo>
                  <a:lnTo>
                    <a:pt x="167" y="274"/>
                  </a:lnTo>
                  <a:lnTo>
                    <a:pt x="390" y="274"/>
                  </a:lnTo>
                  <a:close/>
                  <a:moveTo>
                    <a:pt x="167" y="493"/>
                  </a:moveTo>
                  <a:lnTo>
                    <a:pt x="21266" y="384"/>
                  </a:lnTo>
                  <a:lnTo>
                    <a:pt x="21266" y="0"/>
                  </a:lnTo>
                  <a:lnTo>
                    <a:pt x="167" y="55"/>
                  </a:lnTo>
                  <a:lnTo>
                    <a:pt x="167" y="493"/>
                  </a:lnTo>
                  <a:close/>
                  <a:moveTo>
                    <a:pt x="21266" y="384"/>
                  </a:moveTo>
                  <a:lnTo>
                    <a:pt x="21099" y="384"/>
                  </a:lnTo>
                  <a:lnTo>
                    <a:pt x="21099" y="164"/>
                  </a:lnTo>
                  <a:lnTo>
                    <a:pt x="21266" y="164"/>
                  </a:lnTo>
                  <a:lnTo>
                    <a:pt x="21266" y="384"/>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1" name="Freeform 16"/>
            <p:cNvSpPr/>
            <p:nvPr/>
          </p:nvSpPr>
          <p:spPr>
            <a:xfrm>
              <a:off x="6142566" y="1971697"/>
              <a:ext cx="804334" cy="615951"/>
            </a:xfrm>
            <a:custGeom>
              <a:avLst/>
              <a:gdLst/>
              <a:ahLst/>
              <a:cxnLst>
                <a:cxn ang="0">
                  <a:pos x="wd2" y="hd2"/>
                </a:cxn>
                <a:cxn ang="5400000">
                  <a:pos x="wd2" y="hd2"/>
                </a:cxn>
                <a:cxn ang="10800000">
                  <a:pos x="wd2" y="hd2"/>
                </a:cxn>
                <a:cxn ang="16200000">
                  <a:pos x="wd2" y="hd2"/>
                </a:cxn>
              </a:cxnLst>
              <a:rect l="0" t="0" r="r" b="b"/>
              <a:pathLst>
                <a:path w="21600" h="21600" extrusionOk="0">
                  <a:moveTo>
                    <a:pt x="114" y="21600"/>
                  </a:moveTo>
                  <a:lnTo>
                    <a:pt x="0" y="0"/>
                  </a:lnTo>
                  <a:lnTo>
                    <a:pt x="114" y="0"/>
                  </a:lnTo>
                  <a:lnTo>
                    <a:pt x="1194" y="56"/>
                  </a:lnTo>
                  <a:lnTo>
                    <a:pt x="2331" y="167"/>
                  </a:lnTo>
                  <a:lnTo>
                    <a:pt x="3297" y="278"/>
                  </a:lnTo>
                  <a:lnTo>
                    <a:pt x="4434" y="501"/>
                  </a:lnTo>
                  <a:lnTo>
                    <a:pt x="5400" y="668"/>
                  </a:lnTo>
                  <a:lnTo>
                    <a:pt x="6480" y="1002"/>
                  </a:lnTo>
                  <a:lnTo>
                    <a:pt x="7503" y="1280"/>
                  </a:lnTo>
                  <a:lnTo>
                    <a:pt x="8413" y="1670"/>
                  </a:lnTo>
                  <a:lnTo>
                    <a:pt x="9379" y="2171"/>
                  </a:lnTo>
                  <a:lnTo>
                    <a:pt x="10288" y="2561"/>
                  </a:lnTo>
                  <a:lnTo>
                    <a:pt x="11198" y="3062"/>
                  </a:lnTo>
                  <a:lnTo>
                    <a:pt x="12107" y="3674"/>
                  </a:lnTo>
                  <a:lnTo>
                    <a:pt x="13813" y="4899"/>
                  </a:lnTo>
                  <a:lnTo>
                    <a:pt x="15291" y="6291"/>
                  </a:lnTo>
                  <a:lnTo>
                    <a:pt x="16712" y="7794"/>
                  </a:lnTo>
                  <a:lnTo>
                    <a:pt x="17905" y="9520"/>
                  </a:lnTo>
                  <a:lnTo>
                    <a:pt x="18474" y="10410"/>
                  </a:lnTo>
                  <a:lnTo>
                    <a:pt x="19497" y="12192"/>
                  </a:lnTo>
                  <a:lnTo>
                    <a:pt x="19895" y="13082"/>
                  </a:lnTo>
                  <a:lnTo>
                    <a:pt x="20293" y="14085"/>
                  </a:lnTo>
                  <a:lnTo>
                    <a:pt x="20861" y="16089"/>
                  </a:lnTo>
                  <a:lnTo>
                    <a:pt x="21202" y="17202"/>
                  </a:lnTo>
                  <a:lnTo>
                    <a:pt x="21373" y="18204"/>
                  </a:lnTo>
                  <a:lnTo>
                    <a:pt x="21600" y="20431"/>
                  </a:lnTo>
                  <a:lnTo>
                    <a:pt x="21600" y="21544"/>
                  </a:lnTo>
                  <a:lnTo>
                    <a:pt x="114" y="21600"/>
                  </a:lnTo>
                  <a:close/>
                </a:path>
              </a:pathLst>
            </a:custGeom>
            <a:solidFill>
              <a:srgbClr val="F8E6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2" name="Freeform 17"/>
            <p:cNvSpPr/>
            <p:nvPr/>
          </p:nvSpPr>
          <p:spPr>
            <a:xfrm>
              <a:off x="6136221" y="1965325"/>
              <a:ext cx="817034" cy="628651"/>
            </a:xfrm>
            <a:custGeom>
              <a:avLst/>
              <a:gdLst/>
              <a:ahLst/>
              <a:cxnLst>
                <a:cxn ang="0">
                  <a:pos x="wd2" y="hd2"/>
                </a:cxn>
                <a:cxn ang="5400000">
                  <a:pos x="wd2" y="hd2"/>
                </a:cxn>
                <a:cxn ang="10800000">
                  <a:pos x="wd2" y="hd2"/>
                </a:cxn>
                <a:cxn ang="16200000">
                  <a:pos x="wd2" y="hd2"/>
                </a:cxn>
              </a:cxnLst>
              <a:rect l="0" t="0" r="r" b="b"/>
              <a:pathLst>
                <a:path w="21600" h="21600" extrusionOk="0">
                  <a:moveTo>
                    <a:pt x="504" y="21382"/>
                  </a:moveTo>
                  <a:lnTo>
                    <a:pt x="392" y="218"/>
                  </a:lnTo>
                  <a:lnTo>
                    <a:pt x="0" y="218"/>
                  </a:lnTo>
                  <a:lnTo>
                    <a:pt x="112" y="21382"/>
                  </a:lnTo>
                  <a:lnTo>
                    <a:pt x="504" y="21382"/>
                  </a:lnTo>
                  <a:close/>
                  <a:moveTo>
                    <a:pt x="392" y="218"/>
                  </a:moveTo>
                  <a:lnTo>
                    <a:pt x="392" y="382"/>
                  </a:lnTo>
                  <a:lnTo>
                    <a:pt x="168" y="382"/>
                  </a:lnTo>
                  <a:lnTo>
                    <a:pt x="168" y="218"/>
                  </a:lnTo>
                  <a:lnTo>
                    <a:pt x="392" y="218"/>
                  </a:lnTo>
                  <a:close/>
                  <a:moveTo>
                    <a:pt x="168" y="382"/>
                  </a:moveTo>
                  <a:lnTo>
                    <a:pt x="280" y="382"/>
                  </a:lnTo>
                  <a:lnTo>
                    <a:pt x="280" y="0"/>
                  </a:lnTo>
                  <a:lnTo>
                    <a:pt x="168" y="0"/>
                  </a:lnTo>
                  <a:lnTo>
                    <a:pt x="168" y="382"/>
                  </a:lnTo>
                  <a:close/>
                  <a:moveTo>
                    <a:pt x="280" y="382"/>
                  </a:moveTo>
                  <a:lnTo>
                    <a:pt x="1343" y="491"/>
                  </a:lnTo>
                  <a:lnTo>
                    <a:pt x="2350" y="600"/>
                  </a:lnTo>
                  <a:lnTo>
                    <a:pt x="3413" y="709"/>
                  </a:lnTo>
                  <a:lnTo>
                    <a:pt x="4533" y="873"/>
                  </a:lnTo>
                  <a:lnTo>
                    <a:pt x="5484" y="1091"/>
                  </a:lnTo>
                  <a:lnTo>
                    <a:pt x="6491" y="1364"/>
                  </a:lnTo>
                  <a:lnTo>
                    <a:pt x="7442" y="1691"/>
                  </a:lnTo>
                  <a:lnTo>
                    <a:pt x="8450" y="2073"/>
                  </a:lnTo>
                  <a:lnTo>
                    <a:pt x="10184" y="2945"/>
                  </a:lnTo>
                  <a:lnTo>
                    <a:pt x="11975" y="4036"/>
                  </a:lnTo>
                  <a:lnTo>
                    <a:pt x="13542" y="5182"/>
                  </a:lnTo>
                  <a:lnTo>
                    <a:pt x="15109" y="6600"/>
                  </a:lnTo>
                  <a:lnTo>
                    <a:pt x="15445" y="6273"/>
                  </a:lnTo>
                  <a:lnTo>
                    <a:pt x="13822" y="4909"/>
                  </a:lnTo>
                  <a:lnTo>
                    <a:pt x="12199" y="3655"/>
                  </a:lnTo>
                  <a:lnTo>
                    <a:pt x="9513" y="2182"/>
                  </a:lnTo>
                  <a:lnTo>
                    <a:pt x="8562" y="1691"/>
                  </a:lnTo>
                  <a:lnTo>
                    <a:pt x="7554" y="1364"/>
                  </a:lnTo>
                  <a:lnTo>
                    <a:pt x="6547" y="982"/>
                  </a:lnTo>
                  <a:lnTo>
                    <a:pt x="5596" y="709"/>
                  </a:lnTo>
                  <a:lnTo>
                    <a:pt x="4533" y="491"/>
                  </a:lnTo>
                  <a:lnTo>
                    <a:pt x="3525" y="273"/>
                  </a:lnTo>
                  <a:lnTo>
                    <a:pt x="2462" y="109"/>
                  </a:lnTo>
                  <a:lnTo>
                    <a:pt x="1343" y="109"/>
                  </a:lnTo>
                  <a:lnTo>
                    <a:pt x="280" y="0"/>
                  </a:lnTo>
                  <a:lnTo>
                    <a:pt x="280" y="382"/>
                  </a:lnTo>
                  <a:close/>
                  <a:moveTo>
                    <a:pt x="15109" y="6600"/>
                  </a:moveTo>
                  <a:lnTo>
                    <a:pt x="16396" y="8073"/>
                  </a:lnTo>
                  <a:lnTo>
                    <a:pt x="17683" y="9600"/>
                  </a:lnTo>
                  <a:lnTo>
                    <a:pt x="18634" y="11400"/>
                  </a:lnTo>
                  <a:lnTo>
                    <a:pt x="19530" y="13145"/>
                  </a:lnTo>
                  <a:lnTo>
                    <a:pt x="19921" y="14127"/>
                  </a:lnTo>
                  <a:lnTo>
                    <a:pt x="20257" y="15109"/>
                  </a:lnTo>
                  <a:lnTo>
                    <a:pt x="20817" y="17073"/>
                  </a:lnTo>
                  <a:lnTo>
                    <a:pt x="21040" y="18164"/>
                  </a:lnTo>
                  <a:lnTo>
                    <a:pt x="21096" y="19145"/>
                  </a:lnTo>
                  <a:lnTo>
                    <a:pt x="21208" y="20236"/>
                  </a:lnTo>
                  <a:lnTo>
                    <a:pt x="21208" y="21327"/>
                  </a:lnTo>
                  <a:lnTo>
                    <a:pt x="21600" y="21327"/>
                  </a:lnTo>
                  <a:lnTo>
                    <a:pt x="21600" y="20236"/>
                  </a:lnTo>
                  <a:lnTo>
                    <a:pt x="21488" y="19145"/>
                  </a:lnTo>
                  <a:lnTo>
                    <a:pt x="21432" y="18055"/>
                  </a:lnTo>
                  <a:lnTo>
                    <a:pt x="21208" y="16964"/>
                  </a:lnTo>
                  <a:lnTo>
                    <a:pt x="20649" y="15000"/>
                  </a:lnTo>
                  <a:lnTo>
                    <a:pt x="20313" y="14018"/>
                  </a:lnTo>
                  <a:lnTo>
                    <a:pt x="19530" y="12055"/>
                  </a:lnTo>
                  <a:lnTo>
                    <a:pt x="19082" y="11182"/>
                  </a:lnTo>
                  <a:lnTo>
                    <a:pt x="18578" y="10309"/>
                  </a:lnTo>
                  <a:lnTo>
                    <a:pt x="17963" y="9436"/>
                  </a:lnTo>
                  <a:lnTo>
                    <a:pt x="16788" y="7745"/>
                  </a:lnTo>
                  <a:lnTo>
                    <a:pt x="15445" y="6273"/>
                  </a:lnTo>
                  <a:lnTo>
                    <a:pt x="15109" y="6600"/>
                  </a:lnTo>
                  <a:close/>
                  <a:moveTo>
                    <a:pt x="21208" y="21327"/>
                  </a:moveTo>
                  <a:lnTo>
                    <a:pt x="21208" y="21109"/>
                  </a:lnTo>
                  <a:lnTo>
                    <a:pt x="21432" y="21109"/>
                  </a:lnTo>
                  <a:lnTo>
                    <a:pt x="21432" y="21327"/>
                  </a:lnTo>
                  <a:lnTo>
                    <a:pt x="21208" y="21327"/>
                  </a:lnTo>
                  <a:close/>
                  <a:moveTo>
                    <a:pt x="21432" y="21109"/>
                  </a:moveTo>
                  <a:lnTo>
                    <a:pt x="280" y="21218"/>
                  </a:lnTo>
                  <a:lnTo>
                    <a:pt x="280" y="21600"/>
                  </a:lnTo>
                  <a:lnTo>
                    <a:pt x="21432" y="21491"/>
                  </a:lnTo>
                  <a:lnTo>
                    <a:pt x="21432" y="21109"/>
                  </a:lnTo>
                  <a:close/>
                  <a:moveTo>
                    <a:pt x="280" y="21218"/>
                  </a:moveTo>
                  <a:lnTo>
                    <a:pt x="504" y="21218"/>
                  </a:lnTo>
                  <a:lnTo>
                    <a:pt x="504" y="21382"/>
                  </a:lnTo>
                  <a:lnTo>
                    <a:pt x="280" y="21382"/>
                  </a:lnTo>
                  <a:lnTo>
                    <a:pt x="280" y="21218"/>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29" name="Rectangle 84"/>
            <p:cNvSpPr/>
            <p:nvPr/>
          </p:nvSpPr>
          <p:spPr>
            <a:xfrm>
              <a:off x="5789130" y="2262187"/>
              <a:ext cx="19051" cy="635001"/>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0" name="Freeform 85"/>
            <p:cNvSpPr/>
            <p:nvPr/>
          </p:nvSpPr>
          <p:spPr>
            <a:xfrm>
              <a:off x="5742564" y="2844802"/>
              <a:ext cx="114301" cy="103189"/>
            </a:xfrm>
            <a:custGeom>
              <a:avLst/>
              <a:gdLst/>
              <a:ahLst/>
              <a:cxnLst>
                <a:cxn ang="0">
                  <a:pos x="wd2" y="hd2"/>
                </a:cxn>
                <a:cxn ang="5400000">
                  <a:pos x="wd2" y="hd2"/>
                </a:cxn>
                <a:cxn ang="10800000">
                  <a:pos x="wd2" y="hd2"/>
                </a:cxn>
                <a:cxn ang="16200000">
                  <a:pos x="wd2" y="hd2"/>
                </a:cxn>
              </a:cxnLst>
              <a:rect l="0" t="0" r="r" b="b"/>
              <a:pathLst>
                <a:path w="21600" h="21600" extrusionOk="0">
                  <a:moveTo>
                    <a:pt x="11200" y="21600"/>
                  </a:moveTo>
                  <a:lnTo>
                    <a:pt x="21600" y="0"/>
                  </a:lnTo>
                  <a:lnTo>
                    <a:pt x="20800" y="0"/>
                  </a:lnTo>
                  <a:lnTo>
                    <a:pt x="20000" y="665"/>
                  </a:lnTo>
                  <a:lnTo>
                    <a:pt x="19600" y="665"/>
                  </a:lnTo>
                  <a:lnTo>
                    <a:pt x="18800" y="1329"/>
                  </a:lnTo>
                  <a:lnTo>
                    <a:pt x="16800" y="1329"/>
                  </a:lnTo>
                  <a:lnTo>
                    <a:pt x="16000" y="1994"/>
                  </a:lnTo>
                  <a:lnTo>
                    <a:pt x="6000" y="1994"/>
                  </a:lnTo>
                  <a:lnTo>
                    <a:pt x="5600" y="1329"/>
                  </a:lnTo>
                  <a:lnTo>
                    <a:pt x="3200" y="1329"/>
                  </a:lnTo>
                  <a:lnTo>
                    <a:pt x="2800" y="665"/>
                  </a:lnTo>
                  <a:lnTo>
                    <a:pt x="2000" y="665"/>
                  </a:lnTo>
                  <a:lnTo>
                    <a:pt x="1200" y="0"/>
                  </a:lnTo>
                  <a:lnTo>
                    <a:pt x="0" y="0"/>
                  </a:lnTo>
                  <a:lnTo>
                    <a:pt x="11200"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1" name="Rectangle 86"/>
            <p:cNvSpPr/>
            <p:nvPr/>
          </p:nvSpPr>
          <p:spPr>
            <a:xfrm>
              <a:off x="5615564" y="2330473"/>
              <a:ext cx="21167" cy="631826"/>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2" name="Freeform 87"/>
            <p:cNvSpPr/>
            <p:nvPr/>
          </p:nvSpPr>
          <p:spPr>
            <a:xfrm>
              <a:off x="5571113" y="2276475"/>
              <a:ext cx="114301" cy="106364"/>
            </a:xfrm>
            <a:custGeom>
              <a:avLst/>
              <a:gdLst/>
              <a:ahLst/>
              <a:cxnLst>
                <a:cxn ang="0">
                  <a:pos x="wd2" y="hd2"/>
                </a:cxn>
                <a:cxn ang="5400000">
                  <a:pos x="wd2" y="hd2"/>
                </a:cxn>
                <a:cxn ang="10800000">
                  <a:pos x="wd2" y="hd2"/>
                </a:cxn>
                <a:cxn ang="16200000">
                  <a:pos x="wd2" y="hd2"/>
                </a:cxn>
              </a:cxnLst>
              <a:rect l="0" t="0" r="r" b="b"/>
              <a:pathLst>
                <a:path w="21600" h="21600" extrusionOk="0">
                  <a:moveTo>
                    <a:pt x="10400" y="0"/>
                  </a:moveTo>
                  <a:lnTo>
                    <a:pt x="0" y="21600"/>
                  </a:lnTo>
                  <a:lnTo>
                    <a:pt x="800" y="20955"/>
                  </a:lnTo>
                  <a:lnTo>
                    <a:pt x="1200" y="20310"/>
                  </a:lnTo>
                  <a:lnTo>
                    <a:pt x="2800" y="20310"/>
                  </a:lnTo>
                  <a:lnTo>
                    <a:pt x="3600" y="19666"/>
                  </a:lnTo>
                  <a:lnTo>
                    <a:pt x="4800" y="19666"/>
                  </a:lnTo>
                  <a:lnTo>
                    <a:pt x="5600" y="19343"/>
                  </a:lnTo>
                  <a:lnTo>
                    <a:pt x="15200" y="19343"/>
                  </a:lnTo>
                  <a:lnTo>
                    <a:pt x="16000" y="19666"/>
                  </a:lnTo>
                  <a:lnTo>
                    <a:pt x="17600" y="19666"/>
                  </a:lnTo>
                  <a:lnTo>
                    <a:pt x="18000" y="20310"/>
                  </a:lnTo>
                  <a:lnTo>
                    <a:pt x="19600" y="20310"/>
                  </a:lnTo>
                  <a:lnTo>
                    <a:pt x="20400" y="20955"/>
                  </a:lnTo>
                  <a:lnTo>
                    <a:pt x="20800" y="20955"/>
                  </a:lnTo>
                  <a:lnTo>
                    <a:pt x="21600" y="21600"/>
                  </a:lnTo>
                  <a:lnTo>
                    <a:pt x="1040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7" name="Rectangle 92"/>
            <p:cNvSpPr/>
            <p:nvPr/>
          </p:nvSpPr>
          <p:spPr>
            <a:xfrm>
              <a:off x="6584978" y="2282826"/>
              <a:ext cx="19051" cy="633414"/>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8" name="Freeform 93"/>
            <p:cNvSpPr/>
            <p:nvPr/>
          </p:nvSpPr>
          <p:spPr>
            <a:xfrm>
              <a:off x="6536294" y="2862265"/>
              <a:ext cx="116419" cy="106364"/>
            </a:xfrm>
            <a:custGeom>
              <a:avLst/>
              <a:gdLst/>
              <a:ahLst/>
              <a:cxnLst>
                <a:cxn ang="0">
                  <a:pos x="wd2" y="hd2"/>
                </a:cxn>
                <a:cxn ang="5400000">
                  <a:pos x="wd2" y="hd2"/>
                </a:cxn>
                <a:cxn ang="10800000">
                  <a:pos x="wd2" y="hd2"/>
                </a:cxn>
                <a:cxn ang="16200000">
                  <a:pos x="wd2" y="hd2"/>
                </a:cxn>
              </a:cxnLst>
              <a:rect l="0" t="0" r="r" b="b"/>
              <a:pathLst>
                <a:path w="21600" h="21600" extrusionOk="0">
                  <a:moveTo>
                    <a:pt x="11389" y="21600"/>
                  </a:moveTo>
                  <a:lnTo>
                    <a:pt x="21600" y="0"/>
                  </a:lnTo>
                  <a:lnTo>
                    <a:pt x="20815" y="645"/>
                  </a:lnTo>
                  <a:lnTo>
                    <a:pt x="20029" y="645"/>
                  </a:lnTo>
                  <a:lnTo>
                    <a:pt x="19636" y="1290"/>
                  </a:lnTo>
                  <a:lnTo>
                    <a:pt x="18851" y="1290"/>
                  </a:lnTo>
                  <a:lnTo>
                    <a:pt x="18065" y="1612"/>
                  </a:lnTo>
                  <a:lnTo>
                    <a:pt x="16102" y="1612"/>
                  </a:lnTo>
                  <a:lnTo>
                    <a:pt x="15316" y="2257"/>
                  </a:lnTo>
                  <a:lnTo>
                    <a:pt x="6284" y="2257"/>
                  </a:lnTo>
                  <a:lnTo>
                    <a:pt x="5498" y="1612"/>
                  </a:lnTo>
                  <a:lnTo>
                    <a:pt x="3535" y="1612"/>
                  </a:lnTo>
                  <a:lnTo>
                    <a:pt x="2749" y="1290"/>
                  </a:lnTo>
                  <a:lnTo>
                    <a:pt x="2356" y="1290"/>
                  </a:lnTo>
                  <a:lnTo>
                    <a:pt x="1571" y="645"/>
                  </a:lnTo>
                  <a:lnTo>
                    <a:pt x="785" y="645"/>
                  </a:lnTo>
                  <a:lnTo>
                    <a:pt x="0" y="0"/>
                  </a:lnTo>
                  <a:lnTo>
                    <a:pt x="11389"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9" name="Rectangle 94"/>
            <p:cNvSpPr/>
            <p:nvPr/>
          </p:nvSpPr>
          <p:spPr>
            <a:xfrm>
              <a:off x="6411402" y="2343151"/>
              <a:ext cx="19050" cy="633415"/>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0" name="Freeform 95"/>
            <p:cNvSpPr/>
            <p:nvPr/>
          </p:nvSpPr>
          <p:spPr>
            <a:xfrm>
              <a:off x="6362701" y="2290765"/>
              <a:ext cx="114301" cy="103187"/>
            </a:xfrm>
            <a:custGeom>
              <a:avLst/>
              <a:gdLst/>
              <a:ahLst/>
              <a:cxnLst>
                <a:cxn ang="0">
                  <a:pos x="wd2" y="hd2"/>
                </a:cxn>
                <a:cxn ang="5400000">
                  <a:pos x="wd2" y="hd2"/>
                </a:cxn>
                <a:cxn ang="10800000">
                  <a:pos x="wd2" y="hd2"/>
                </a:cxn>
                <a:cxn ang="16200000">
                  <a:pos x="wd2" y="hd2"/>
                </a:cxn>
              </a:cxnLst>
              <a:rect l="0" t="0" r="r" b="b"/>
              <a:pathLst>
                <a:path w="21600" h="21600" extrusionOk="0">
                  <a:moveTo>
                    <a:pt x="10400" y="0"/>
                  </a:moveTo>
                  <a:lnTo>
                    <a:pt x="0" y="21600"/>
                  </a:lnTo>
                  <a:lnTo>
                    <a:pt x="800" y="21600"/>
                  </a:lnTo>
                  <a:lnTo>
                    <a:pt x="1200" y="20935"/>
                  </a:lnTo>
                  <a:lnTo>
                    <a:pt x="2800" y="20935"/>
                  </a:lnTo>
                  <a:lnTo>
                    <a:pt x="3600" y="20271"/>
                  </a:lnTo>
                  <a:lnTo>
                    <a:pt x="4800" y="20271"/>
                  </a:lnTo>
                  <a:lnTo>
                    <a:pt x="5600" y="19938"/>
                  </a:lnTo>
                  <a:lnTo>
                    <a:pt x="10400" y="19938"/>
                  </a:lnTo>
                  <a:lnTo>
                    <a:pt x="10400" y="19274"/>
                  </a:lnTo>
                  <a:lnTo>
                    <a:pt x="11200" y="19938"/>
                  </a:lnTo>
                  <a:lnTo>
                    <a:pt x="16000" y="19938"/>
                  </a:lnTo>
                  <a:lnTo>
                    <a:pt x="16800" y="20271"/>
                  </a:lnTo>
                  <a:lnTo>
                    <a:pt x="18400" y="20271"/>
                  </a:lnTo>
                  <a:lnTo>
                    <a:pt x="18800" y="20935"/>
                  </a:lnTo>
                  <a:lnTo>
                    <a:pt x="20400" y="20935"/>
                  </a:lnTo>
                  <a:lnTo>
                    <a:pt x="21200" y="21600"/>
                  </a:lnTo>
                  <a:lnTo>
                    <a:pt x="21600" y="21600"/>
                  </a:lnTo>
                  <a:lnTo>
                    <a:pt x="1040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grpSp>
      <p:grpSp>
        <p:nvGrpSpPr>
          <p:cNvPr id="2" name="Gruppieren 1">
            <a:extLst>
              <a:ext uri="{FF2B5EF4-FFF2-40B4-BE49-F238E27FC236}">
                <a16:creationId xmlns:a16="http://schemas.microsoft.com/office/drawing/2014/main" id="{AF8150A1-8213-F147-84A8-8BCA4918E502}"/>
              </a:ext>
            </a:extLst>
          </p:cNvPr>
          <p:cNvGrpSpPr/>
          <p:nvPr/>
        </p:nvGrpSpPr>
        <p:grpSpPr>
          <a:xfrm>
            <a:off x="3418389" y="4990904"/>
            <a:ext cx="1260000" cy="1260000"/>
            <a:chOff x="3227917" y="4970465"/>
            <a:chExt cx="1674284" cy="1289051"/>
          </a:xfrm>
        </p:grpSpPr>
        <p:sp>
          <p:nvSpPr>
            <p:cNvPr id="1971" name="Freeform 26"/>
            <p:cNvSpPr/>
            <p:nvPr/>
          </p:nvSpPr>
          <p:spPr>
            <a:xfrm>
              <a:off x="3236384" y="4976835"/>
              <a:ext cx="802217" cy="61595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20517" y="0"/>
                  </a:lnTo>
                  <a:lnTo>
                    <a:pt x="19377" y="56"/>
                  </a:lnTo>
                  <a:lnTo>
                    <a:pt x="17212" y="501"/>
                  </a:lnTo>
                  <a:lnTo>
                    <a:pt x="16186" y="668"/>
                  </a:lnTo>
                  <a:lnTo>
                    <a:pt x="15217" y="1002"/>
                  </a:lnTo>
                  <a:lnTo>
                    <a:pt x="14191" y="1280"/>
                  </a:lnTo>
                  <a:lnTo>
                    <a:pt x="13222" y="1670"/>
                  </a:lnTo>
                  <a:lnTo>
                    <a:pt x="12196" y="2060"/>
                  </a:lnTo>
                  <a:lnTo>
                    <a:pt x="10373" y="3062"/>
                  </a:lnTo>
                  <a:lnTo>
                    <a:pt x="9518" y="3674"/>
                  </a:lnTo>
                  <a:lnTo>
                    <a:pt x="7865" y="4899"/>
                  </a:lnTo>
                  <a:lnTo>
                    <a:pt x="6269" y="6291"/>
                  </a:lnTo>
                  <a:lnTo>
                    <a:pt x="4901" y="7794"/>
                  </a:lnTo>
                  <a:lnTo>
                    <a:pt x="3704" y="9520"/>
                  </a:lnTo>
                  <a:lnTo>
                    <a:pt x="3078" y="10299"/>
                  </a:lnTo>
                  <a:lnTo>
                    <a:pt x="2565" y="11190"/>
                  </a:lnTo>
                  <a:lnTo>
                    <a:pt x="2109" y="12192"/>
                  </a:lnTo>
                  <a:lnTo>
                    <a:pt x="1710" y="13082"/>
                  </a:lnTo>
                  <a:lnTo>
                    <a:pt x="1311" y="14085"/>
                  </a:lnTo>
                  <a:lnTo>
                    <a:pt x="969" y="15087"/>
                  </a:lnTo>
                  <a:lnTo>
                    <a:pt x="684" y="16089"/>
                  </a:lnTo>
                  <a:lnTo>
                    <a:pt x="456" y="17202"/>
                  </a:lnTo>
                  <a:lnTo>
                    <a:pt x="285" y="18204"/>
                  </a:lnTo>
                  <a:lnTo>
                    <a:pt x="57" y="19318"/>
                  </a:lnTo>
                  <a:lnTo>
                    <a:pt x="0" y="20431"/>
                  </a:lnTo>
                  <a:lnTo>
                    <a:pt x="0" y="21544"/>
                  </a:lnTo>
                  <a:lnTo>
                    <a:pt x="21600" y="21600"/>
                  </a:lnTo>
                  <a:close/>
                </a:path>
              </a:pathLst>
            </a:custGeom>
            <a:solidFill>
              <a:srgbClr val="00A7E8"/>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2" name="Freeform 27"/>
            <p:cNvSpPr/>
            <p:nvPr/>
          </p:nvSpPr>
          <p:spPr>
            <a:xfrm>
              <a:off x="3227917" y="4970465"/>
              <a:ext cx="821268" cy="628651"/>
            </a:xfrm>
            <a:custGeom>
              <a:avLst/>
              <a:gdLst/>
              <a:ahLst/>
              <a:cxnLst>
                <a:cxn ang="0">
                  <a:pos x="wd2" y="hd2"/>
                </a:cxn>
                <a:cxn ang="5400000">
                  <a:pos x="wd2" y="hd2"/>
                </a:cxn>
                <a:cxn ang="10800000">
                  <a:pos x="wd2" y="hd2"/>
                </a:cxn>
                <a:cxn ang="16200000">
                  <a:pos x="wd2" y="hd2"/>
                </a:cxn>
              </a:cxnLst>
              <a:rect l="0" t="0" r="r" b="b"/>
              <a:pathLst>
                <a:path w="21600" h="21600" extrusionOk="0">
                  <a:moveTo>
                    <a:pt x="21155" y="21382"/>
                  </a:moveTo>
                  <a:lnTo>
                    <a:pt x="21155" y="218"/>
                  </a:lnTo>
                  <a:lnTo>
                    <a:pt x="21600" y="218"/>
                  </a:lnTo>
                  <a:lnTo>
                    <a:pt x="21544" y="21382"/>
                  </a:lnTo>
                  <a:lnTo>
                    <a:pt x="21155" y="21382"/>
                  </a:lnTo>
                  <a:close/>
                  <a:moveTo>
                    <a:pt x="21322" y="0"/>
                  </a:moveTo>
                  <a:lnTo>
                    <a:pt x="21600" y="0"/>
                  </a:lnTo>
                  <a:lnTo>
                    <a:pt x="21600" y="218"/>
                  </a:lnTo>
                  <a:lnTo>
                    <a:pt x="21322" y="218"/>
                  </a:lnTo>
                  <a:lnTo>
                    <a:pt x="21322" y="0"/>
                  </a:lnTo>
                  <a:close/>
                  <a:moveTo>
                    <a:pt x="21322" y="382"/>
                  </a:moveTo>
                  <a:lnTo>
                    <a:pt x="21322" y="0"/>
                  </a:lnTo>
                  <a:lnTo>
                    <a:pt x="21322" y="382"/>
                  </a:lnTo>
                  <a:close/>
                  <a:moveTo>
                    <a:pt x="21322" y="382"/>
                  </a:moveTo>
                  <a:lnTo>
                    <a:pt x="20264" y="491"/>
                  </a:lnTo>
                  <a:lnTo>
                    <a:pt x="19151" y="491"/>
                  </a:lnTo>
                  <a:lnTo>
                    <a:pt x="18093" y="709"/>
                  </a:lnTo>
                  <a:lnTo>
                    <a:pt x="17146" y="873"/>
                  </a:lnTo>
                  <a:lnTo>
                    <a:pt x="16033" y="1091"/>
                  </a:lnTo>
                  <a:lnTo>
                    <a:pt x="15087" y="1364"/>
                  </a:lnTo>
                  <a:lnTo>
                    <a:pt x="14085" y="1691"/>
                  </a:lnTo>
                  <a:lnTo>
                    <a:pt x="13194" y="2073"/>
                  </a:lnTo>
                  <a:lnTo>
                    <a:pt x="11357" y="2945"/>
                  </a:lnTo>
                  <a:lnTo>
                    <a:pt x="9575" y="4036"/>
                  </a:lnTo>
                  <a:lnTo>
                    <a:pt x="8016" y="5182"/>
                  </a:lnTo>
                  <a:lnTo>
                    <a:pt x="6569" y="6600"/>
                  </a:lnTo>
                  <a:lnTo>
                    <a:pt x="6291" y="6273"/>
                  </a:lnTo>
                  <a:lnTo>
                    <a:pt x="7738" y="4909"/>
                  </a:lnTo>
                  <a:lnTo>
                    <a:pt x="9408" y="3655"/>
                  </a:lnTo>
                  <a:lnTo>
                    <a:pt x="10299" y="3164"/>
                  </a:lnTo>
                  <a:lnTo>
                    <a:pt x="11134" y="2564"/>
                  </a:lnTo>
                  <a:lnTo>
                    <a:pt x="12025" y="2182"/>
                  </a:lnTo>
                  <a:lnTo>
                    <a:pt x="13027" y="1691"/>
                  </a:lnTo>
                  <a:lnTo>
                    <a:pt x="13973" y="1255"/>
                  </a:lnTo>
                  <a:lnTo>
                    <a:pt x="14975" y="982"/>
                  </a:lnTo>
                  <a:lnTo>
                    <a:pt x="15922" y="709"/>
                  </a:lnTo>
                  <a:lnTo>
                    <a:pt x="17035" y="491"/>
                  </a:lnTo>
                  <a:lnTo>
                    <a:pt x="18093" y="273"/>
                  </a:lnTo>
                  <a:lnTo>
                    <a:pt x="19095" y="109"/>
                  </a:lnTo>
                  <a:lnTo>
                    <a:pt x="20153" y="0"/>
                  </a:lnTo>
                  <a:lnTo>
                    <a:pt x="21322" y="0"/>
                  </a:lnTo>
                  <a:lnTo>
                    <a:pt x="21322" y="382"/>
                  </a:lnTo>
                  <a:close/>
                  <a:moveTo>
                    <a:pt x="6569" y="6600"/>
                  </a:moveTo>
                  <a:lnTo>
                    <a:pt x="5177" y="8073"/>
                  </a:lnTo>
                  <a:lnTo>
                    <a:pt x="4008" y="9600"/>
                  </a:lnTo>
                  <a:lnTo>
                    <a:pt x="2951" y="11400"/>
                  </a:lnTo>
                  <a:lnTo>
                    <a:pt x="2060" y="13145"/>
                  </a:lnTo>
                  <a:lnTo>
                    <a:pt x="1670" y="14127"/>
                  </a:lnTo>
                  <a:lnTo>
                    <a:pt x="1392" y="15109"/>
                  </a:lnTo>
                  <a:lnTo>
                    <a:pt x="1058" y="16091"/>
                  </a:lnTo>
                  <a:lnTo>
                    <a:pt x="891" y="17073"/>
                  </a:lnTo>
                  <a:lnTo>
                    <a:pt x="668" y="18055"/>
                  </a:lnTo>
                  <a:lnTo>
                    <a:pt x="501" y="19145"/>
                  </a:lnTo>
                  <a:lnTo>
                    <a:pt x="390" y="20236"/>
                  </a:lnTo>
                  <a:lnTo>
                    <a:pt x="390" y="21327"/>
                  </a:lnTo>
                  <a:lnTo>
                    <a:pt x="0" y="21327"/>
                  </a:lnTo>
                  <a:lnTo>
                    <a:pt x="0" y="20236"/>
                  </a:lnTo>
                  <a:lnTo>
                    <a:pt x="111" y="19145"/>
                  </a:lnTo>
                  <a:lnTo>
                    <a:pt x="278" y="18055"/>
                  </a:lnTo>
                  <a:lnTo>
                    <a:pt x="501" y="16964"/>
                  </a:lnTo>
                  <a:lnTo>
                    <a:pt x="668" y="15982"/>
                  </a:lnTo>
                  <a:lnTo>
                    <a:pt x="1002" y="14945"/>
                  </a:lnTo>
                  <a:lnTo>
                    <a:pt x="1280" y="13964"/>
                  </a:lnTo>
                  <a:lnTo>
                    <a:pt x="1670" y="13036"/>
                  </a:lnTo>
                  <a:lnTo>
                    <a:pt x="2171" y="12055"/>
                  </a:lnTo>
                  <a:lnTo>
                    <a:pt x="2561" y="11182"/>
                  </a:lnTo>
                  <a:lnTo>
                    <a:pt x="3118" y="10309"/>
                  </a:lnTo>
                  <a:lnTo>
                    <a:pt x="3619" y="9436"/>
                  </a:lnTo>
                  <a:lnTo>
                    <a:pt x="4899" y="7745"/>
                  </a:lnTo>
                  <a:lnTo>
                    <a:pt x="6291" y="6273"/>
                  </a:lnTo>
                  <a:lnTo>
                    <a:pt x="6569" y="6600"/>
                  </a:lnTo>
                  <a:close/>
                  <a:moveTo>
                    <a:pt x="223" y="21491"/>
                  </a:moveTo>
                  <a:lnTo>
                    <a:pt x="0" y="21491"/>
                  </a:lnTo>
                  <a:lnTo>
                    <a:pt x="0" y="21327"/>
                  </a:lnTo>
                  <a:lnTo>
                    <a:pt x="223" y="21327"/>
                  </a:lnTo>
                  <a:lnTo>
                    <a:pt x="223" y="21491"/>
                  </a:lnTo>
                  <a:close/>
                  <a:moveTo>
                    <a:pt x="223" y="21109"/>
                  </a:moveTo>
                  <a:lnTo>
                    <a:pt x="21322" y="21218"/>
                  </a:lnTo>
                  <a:lnTo>
                    <a:pt x="21322" y="21600"/>
                  </a:lnTo>
                  <a:lnTo>
                    <a:pt x="223" y="21491"/>
                  </a:lnTo>
                  <a:lnTo>
                    <a:pt x="223" y="21109"/>
                  </a:lnTo>
                  <a:close/>
                  <a:moveTo>
                    <a:pt x="21544" y="21382"/>
                  </a:moveTo>
                  <a:lnTo>
                    <a:pt x="21544" y="21600"/>
                  </a:lnTo>
                  <a:lnTo>
                    <a:pt x="21322" y="21600"/>
                  </a:lnTo>
                  <a:lnTo>
                    <a:pt x="21322" y="21382"/>
                  </a:lnTo>
                  <a:lnTo>
                    <a:pt x="21544" y="21382"/>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3" name="Freeform 28"/>
            <p:cNvSpPr/>
            <p:nvPr/>
          </p:nvSpPr>
          <p:spPr>
            <a:xfrm>
              <a:off x="3236384" y="5638801"/>
              <a:ext cx="802217" cy="6143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20517" y="21600"/>
                  </a:lnTo>
                  <a:lnTo>
                    <a:pt x="19377" y="21488"/>
                  </a:lnTo>
                  <a:lnTo>
                    <a:pt x="18294" y="21377"/>
                  </a:lnTo>
                  <a:lnTo>
                    <a:pt x="17212" y="21209"/>
                  </a:lnTo>
                  <a:lnTo>
                    <a:pt x="16186" y="20874"/>
                  </a:lnTo>
                  <a:lnTo>
                    <a:pt x="15217" y="20595"/>
                  </a:lnTo>
                  <a:lnTo>
                    <a:pt x="14191" y="20316"/>
                  </a:lnTo>
                  <a:lnTo>
                    <a:pt x="13222" y="19870"/>
                  </a:lnTo>
                  <a:lnTo>
                    <a:pt x="12196" y="19479"/>
                  </a:lnTo>
                  <a:lnTo>
                    <a:pt x="10373" y="18474"/>
                  </a:lnTo>
                  <a:lnTo>
                    <a:pt x="9518" y="17860"/>
                  </a:lnTo>
                  <a:lnTo>
                    <a:pt x="7865" y="16688"/>
                  </a:lnTo>
                  <a:lnTo>
                    <a:pt x="6269" y="15293"/>
                  </a:lnTo>
                  <a:lnTo>
                    <a:pt x="4901" y="13786"/>
                  </a:lnTo>
                  <a:lnTo>
                    <a:pt x="3704" y="12056"/>
                  </a:lnTo>
                  <a:lnTo>
                    <a:pt x="3078" y="11274"/>
                  </a:lnTo>
                  <a:lnTo>
                    <a:pt x="2565" y="10326"/>
                  </a:lnTo>
                  <a:lnTo>
                    <a:pt x="2109" y="9433"/>
                  </a:lnTo>
                  <a:lnTo>
                    <a:pt x="1311" y="7423"/>
                  </a:lnTo>
                  <a:lnTo>
                    <a:pt x="969" y="6419"/>
                  </a:lnTo>
                  <a:lnTo>
                    <a:pt x="684" y="5414"/>
                  </a:lnTo>
                  <a:lnTo>
                    <a:pt x="456" y="4409"/>
                  </a:lnTo>
                  <a:lnTo>
                    <a:pt x="285" y="3349"/>
                  </a:lnTo>
                  <a:lnTo>
                    <a:pt x="57" y="2233"/>
                  </a:lnTo>
                  <a:lnTo>
                    <a:pt x="0" y="1116"/>
                  </a:lnTo>
                  <a:lnTo>
                    <a:pt x="0" y="0"/>
                  </a:lnTo>
                  <a:lnTo>
                    <a:pt x="21600" y="0"/>
                  </a:lnTo>
                  <a:close/>
                </a:path>
              </a:pathLst>
            </a:custGeom>
            <a:solidFill>
              <a:srgbClr val="00924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4" name="Freeform 29"/>
            <p:cNvSpPr/>
            <p:nvPr/>
          </p:nvSpPr>
          <p:spPr>
            <a:xfrm>
              <a:off x="3227917" y="5630865"/>
              <a:ext cx="821268" cy="628651"/>
            </a:xfrm>
            <a:custGeom>
              <a:avLst/>
              <a:gdLst/>
              <a:ahLst/>
              <a:cxnLst>
                <a:cxn ang="0">
                  <a:pos x="wd2" y="hd2"/>
                </a:cxn>
                <a:cxn ang="5400000">
                  <a:pos x="wd2" y="hd2"/>
                </a:cxn>
                <a:cxn ang="10800000">
                  <a:pos x="wd2" y="hd2"/>
                </a:cxn>
                <a:cxn ang="16200000">
                  <a:pos x="wd2" y="hd2"/>
                </a:cxn>
              </a:cxnLst>
              <a:rect l="0" t="0" r="r" b="b"/>
              <a:pathLst>
                <a:path w="21600" h="21600" extrusionOk="0">
                  <a:moveTo>
                    <a:pt x="21155" y="273"/>
                  </a:moveTo>
                  <a:lnTo>
                    <a:pt x="21155" y="21382"/>
                  </a:lnTo>
                  <a:lnTo>
                    <a:pt x="21600" y="21382"/>
                  </a:lnTo>
                  <a:lnTo>
                    <a:pt x="21544" y="273"/>
                  </a:lnTo>
                  <a:lnTo>
                    <a:pt x="21155" y="273"/>
                  </a:lnTo>
                  <a:close/>
                  <a:moveTo>
                    <a:pt x="21155" y="21382"/>
                  </a:moveTo>
                  <a:lnTo>
                    <a:pt x="21155" y="21164"/>
                  </a:lnTo>
                  <a:lnTo>
                    <a:pt x="21322" y="21164"/>
                  </a:lnTo>
                  <a:lnTo>
                    <a:pt x="21322" y="21382"/>
                  </a:lnTo>
                  <a:lnTo>
                    <a:pt x="21155" y="21382"/>
                  </a:lnTo>
                  <a:close/>
                  <a:moveTo>
                    <a:pt x="21322" y="21164"/>
                  </a:moveTo>
                  <a:lnTo>
                    <a:pt x="21322" y="21600"/>
                  </a:lnTo>
                  <a:lnTo>
                    <a:pt x="21322" y="21164"/>
                  </a:lnTo>
                  <a:close/>
                  <a:moveTo>
                    <a:pt x="21322" y="21164"/>
                  </a:moveTo>
                  <a:lnTo>
                    <a:pt x="20264" y="21164"/>
                  </a:lnTo>
                  <a:lnTo>
                    <a:pt x="19151" y="21109"/>
                  </a:lnTo>
                  <a:lnTo>
                    <a:pt x="18093" y="21000"/>
                  </a:lnTo>
                  <a:lnTo>
                    <a:pt x="17146" y="20782"/>
                  </a:lnTo>
                  <a:lnTo>
                    <a:pt x="16033" y="20509"/>
                  </a:lnTo>
                  <a:lnTo>
                    <a:pt x="15087" y="20182"/>
                  </a:lnTo>
                  <a:lnTo>
                    <a:pt x="14085" y="19909"/>
                  </a:lnTo>
                  <a:lnTo>
                    <a:pt x="13194" y="19527"/>
                  </a:lnTo>
                  <a:lnTo>
                    <a:pt x="11357" y="18655"/>
                  </a:lnTo>
                  <a:lnTo>
                    <a:pt x="9575" y="17673"/>
                  </a:lnTo>
                  <a:lnTo>
                    <a:pt x="8016" y="16364"/>
                  </a:lnTo>
                  <a:lnTo>
                    <a:pt x="6569" y="15109"/>
                  </a:lnTo>
                  <a:lnTo>
                    <a:pt x="6291" y="15382"/>
                  </a:lnTo>
                  <a:lnTo>
                    <a:pt x="7738" y="16745"/>
                  </a:lnTo>
                  <a:lnTo>
                    <a:pt x="9408" y="17945"/>
                  </a:lnTo>
                  <a:lnTo>
                    <a:pt x="10299" y="18545"/>
                  </a:lnTo>
                  <a:lnTo>
                    <a:pt x="11134" y="19036"/>
                  </a:lnTo>
                  <a:lnTo>
                    <a:pt x="12025" y="19527"/>
                  </a:lnTo>
                  <a:lnTo>
                    <a:pt x="13027" y="19909"/>
                  </a:lnTo>
                  <a:lnTo>
                    <a:pt x="13973" y="20291"/>
                  </a:lnTo>
                  <a:lnTo>
                    <a:pt x="14975" y="20618"/>
                  </a:lnTo>
                  <a:lnTo>
                    <a:pt x="15922" y="20891"/>
                  </a:lnTo>
                  <a:lnTo>
                    <a:pt x="17035" y="21164"/>
                  </a:lnTo>
                  <a:lnTo>
                    <a:pt x="18093" y="21382"/>
                  </a:lnTo>
                  <a:lnTo>
                    <a:pt x="19095" y="21491"/>
                  </a:lnTo>
                  <a:lnTo>
                    <a:pt x="20153" y="21600"/>
                  </a:lnTo>
                  <a:lnTo>
                    <a:pt x="21322" y="21600"/>
                  </a:lnTo>
                  <a:lnTo>
                    <a:pt x="21322" y="21164"/>
                  </a:lnTo>
                  <a:close/>
                  <a:moveTo>
                    <a:pt x="6569" y="15109"/>
                  </a:moveTo>
                  <a:lnTo>
                    <a:pt x="5177" y="13636"/>
                  </a:lnTo>
                  <a:lnTo>
                    <a:pt x="4008" y="11945"/>
                  </a:lnTo>
                  <a:lnTo>
                    <a:pt x="3452" y="11182"/>
                  </a:lnTo>
                  <a:lnTo>
                    <a:pt x="2951" y="10309"/>
                  </a:lnTo>
                  <a:lnTo>
                    <a:pt x="2449" y="9382"/>
                  </a:lnTo>
                  <a:lnTo>
                    <a:pt x="1670" y="7418"/>
                  </a:lnTo>
                  <a:lnTo>
                    <a:pt x="1392" y="6545"/>
                  </a:lnTo>
                  <a:lnTo>
                    <a:pt x="1058" y="5564"/>
                  </a:lnTo>
                  <a:lnTo>
                    <a:pt x="891" y="4527"/>
                  </a:lnTo>
                  <a:lnTo>
                    <a:pt x="668" y="3545"/>
                  </a:lnTo>
                  <a:lnTo>
                    <a:pt x="501" y="2455"/>
                  </a:lnTo>
                  <a:lnTo>
                    <a:pt x="390" y="1364"/>
                  </a:lnTo>
                  <a:lnTo>
                    <a:pt x="390" y="273"/>
                  </a:lnTo>
                  <a:lnTo>
                    <a:pt x="0" y="273"/>
                  </a:lnTo>
                  <a:lnTo>
                    <a:pt x="0" y="1473"/>
                  </a:lnTo>
                  <a:lnTo>
                    <a:pt x="111" y="2564"/>
                  </a:lnTo>
                  <a:lnTo>
                    <a:pt x="278" y="3545"/>
                  </a:lnTo>
                  <a:lnTo>
                    <a:pt x="501" y="4582"/>
                  </a:lnTo>
                  <a:lnTo>
                    <a:pt x="668" y="5673"/>
                  </a:lnTo>
                  <a:lnTo>
                    <a:pt x="1002" y="6655"/>
                  </a:lnTo>
                  <a:lnTo>
                    <a:pt x="1280" y="7636"/>
                  </a:lnTo>
                  <a:lnTo>
                    <a:pt x="1670" y="8618"/>
                  </a:lnTo>
                  <a:lnTo>
                    <a:pt x="2171" y="9491"/>
                  </a:lnTo>
                  <a:lnTo>
                    <a:pt x="2561" y="10473"/>
                  </a:lnTo>
                  <a:lnTo>
                    <a:pt x="3118" y="11345"/>
                  </a:lnTo>
                  <a:lnTo>
                    <a:pt x="3619" y="12273"/>
                  </a:lnTo>
                  <a:lnTo>
                    <a:pt x="4899" y="13800"/>
                  </a:lnTo>
                  <a:lnTo>
                    <a:pt x="6291" y="15382"/>
                  </a:lnTo>
                  <a:lnTo>
                    <a:pt x="6569" y="15109"/>
                  </a:lnTo>
                  <a:close/>
                  <a:moveTo>
                    <a:pt x="390" y="273"/>
                  </a:moveTo>
                  <a:lnTo>
                    <a:pt x="390" y="491"/>
                  </a:lnTo>
                  <a:lnTo>
                    <a:pt x="223" y="491"/>
                  </a:lnTo>
                  <a:lnTo>
                    <a:pt x="223" y="273"/>
                  </a:lnTo>
                  <a:lnTo>
                    <a:pt x="390" y="273"/>
                  </a:lnTo>
                  <a:close/>
                  <a:moveTo>
                    <a:pt x="223" y="491"/>
                  </a:moveTo>
                  <a:lnTo>
                    <a:pt x="21322" y="491"/>
                  </a:lnTo>
                  <a:lnTo>
                    <a:pt x="21322" y="0"/>
                  </a:lnTo>
                  <a:lnTo>
                    <a:pt x="223" y="109"/>
                  </a:lnTo>
                  <a:lnTo>
                    <a:pt x="223" y="491"/>
                  </a:lnTo>
                  <a:close/>
                  <a:moveTo>
                    <a:pt x="21322" y="491"/>
                  </a:moveTo>
                  <a:lnTo>
                    <a:pt x="21155" y="491"/>
                  </a:lnTo>
                  <a:lnTo>
                    <a:pt x="21155" y="273"/>
                  </a:lnTo>
                  <a:lnTo>
                    <a:pt x="21322" y="273"/>
                  </a:lnTo>
                  <a:lnTo>
                    <a:pt x="21322" y="491"/>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5" name="Freeform 30"/>
            <p:cNvSpPr/>
            <p:nvPr/>
          </p:nvSpPr>
          <p:spPr>
            <a:xfrm>
              <a:off x="4091517" y="4976835"/>
              <a:ext cx="802217" cy="615952"/>
            </a:xfrm>
            <a:custGeom>
              <a:avLst/>
              <a:gdLst/>
              <a:ahLst/>
              <a:cxnLst>
                <a:cxn ang="0">
                  <a:pos x="wd2" y="hd2"/>
                </a:cxn>
                <a:cxn ang="5400000">
                  <a:pos x="wd2" y="hd2"/>
                </a:cxn>
                <a:cxn ang="10800000">
                  <a:pos x="wd2" y="hd2"/>
                </a:cxn>
                <a:cxn ang="16200000">
                  <a:pos x="wd2" y="hd2"/>
                </a:cxn>
              </a:cxnLst>
              <a:rect l="0" t="0" r="r" b="b"/>
              <a:pathLst>
                <a:path w="21600" h="21600" extrusionOk="0">
                  <a:moveTo>
                    <a:pt x="57" y="21600"/>
                  </a:moveTo>
                  <a:lnTo>
                    <a:pt x="0" y="0"/>
                  </a:lnTo>
                  <a:lnTo>
                    <a:pt x="1197" y="0"/>
                  </a:lnTo>
                  <a:lnTo>
                    <a:pt x="2280" y="56"/>
                  </a:lnTo>
                  <a:lnTo>
                    <a:pt x="3306" y="278"/>
                  </a:lnTo>
                  <a:lnTo>
                    <a:pt x="4388" y="501"/>
                  </a:lnTo>
                  <a:lnTo>
                    <a:pt x="5414" y="668"/>
                  </a:lnTo>
                  <a:lnTo>
                    <a:pt x="6497" y="1002"/>
                  </a:lnTo>
                  <a:lnTo>
                    <a:pt x="7466" y="1280"/>
                  </a:lnTo>
                  <a:lnTo>
                    <a:pt x="8378" y="1670"/>
                  </a:lnTo>
                  <a:lnTo>
                    <a:pt x="9404" y="2060"/>
                  </a:lnTo>
                  <a:lnTo>
                    <a:pt x="10316" y="2561"/>
                  </a:lnTo>
                  <a:lnTo>
                    <a:pt x="11170" y="3062"/>
                  </a:lnTo>
                  <a:lnTo>
                    <a:pt x="12082" y="3674"/>
                  </a:lnTo>
                  <a:lnTo>
                    <a:pt x="13792" y="4899"/>
                  </a:lnTo>
                  <a:lnTo>
                    <a:pt x="15274" y="6291"/>
                  </a:lnTo>
                  <a:lnTo>
                    <a:pt x="16699" y="7794"/>
                  </a:lnTo>
                  <a:lnTo>
                    <a:pt x="17896" y="9520"/>
                  </a:lnTo>
                  <a:lnTo>
                    <a:pt x="18522" y="10299"/>
                  </a:lnTo>
                  <a:lnTo>
                    <a:pt x="19491" y="12192"/>
                  </a:lnTo>
                  <a:lnTo>
                    <a:pt x="19890" y="13082"/>
                  </a:lnTo>
                  <a:lnTo>
                    <a:pt x="20289" y="14085"/>
                  </a:lnTo>
                  <a:lnTo>
                    <a:pt x="20631" y="15087"/>
                  </a:lnTo>
                  <a:lnTo>
                    <a:pt x="20916" y="16089"/>
                  </a:lnTo>
                  <a:lnTo>
                    <a:pt x="21201" y="17202"/>
                  </a:lnTo>
                  <a:lnTo>
                    <a:pt x="21429" y="18204"/>
                  </a:lnTo>
                  <a:lnTo>
                    <a:pt x="21486" y="19318"/>
                  </a:lnTo>
                  <a:lnTo>
                    <a:pt x="21600" y="20431"/>
                  </a:lnTo>
                  <a:lnTo>
                    <a:pt x="21600" y="21544"/>
                  </a:lnTo>
                  <a:lnTo>
                    <a:pt x="57" y="21600"/>
                  </a:lnTo>
                  <a:close/>
                </a:path>
              </a:pathLst>
            </a:custGeom>
            <a:solidFill>
              <a:srgbClr val="F8E6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6" name="Freeform 31"/>
            <p:cNvSpPr/>
            <p:nvPr/>
          </p:nvSpPr>
          <p:spPr>
            <a:xfrm>
              <a:off x="4083050" y="4970465"/>
              <a:ext cx="819151" cy="628651"/>
            </a:xfrm>
            <a:custGeom>
              <a:avLst/>
              <a:gdLst/>
              <a:ahLst/>
              <a:cxnLst>
                <a:cxn ang="0">
                  <a:pos x="wd2" y="hd2"/>
                </a:cxn>
                <a:cxn ang="5400000">
                  <a:pos x="wd2" y="hd2"/>
                </a:cxn>
                <a:cxn ang="10800000">
                  <a:pos x="wd2" y="hd2"/>
                </a:cxn>
                <a:cxn ang="16200000">
                  <a:pos x="wd2" y="hd2"/>
                </a:cxn>
              </a:cxnLst>
              <a:rect l="0" t="0" r="r" b="b"/>
              <a:pathLst>
                <a:path w="21600" h="21600" extrusionOk="0">
                  <a:moveTo>
                    <a:pt x="502" y="21382"/>
                  </a:moveTo>
                  <a:lnTo>
                    <a:pt x="391" y="218"/>
                  </a:lnTo>
                  <a:lnTo>
                    <a:pt x="0" y="218"/>
                  </a:lnTo>
                  <a:lnTo>
                    <a:pt x="112" y="21382"/>
                  </a:lnTo>
                  <a:lnTo>
                    <a:pt x="502" y="21382"/>
                  </a:lnTo>
                  <a:close/>
                  <a:moveTo>
                    <a:pt x="391" y="218"/>
                  </a:moveTo>
                  <a:lnTo>
                    <a:pt x="391" y="382"/>
                  </a:lnTo>
                  <a:lnTo>
                    <a:pt x="223" y="382"/>
                  </a:lnTo>
                  <a:lnTo>
                    <a:pt x="223" y="218"/>
                  </a:lnTo>
                  <a:lnTo>
                    <a:pt x="391" y="218"/>
                  </a:lnTo>
                  <a:close/>
                  <a:moveTo>
                    <a:pt x="223" y="382"/>
                  </a:moveTo>
                  <a:lnTo>
                    <a:pt x="279" y="382"/>
                  </a:lnTo>
                  <a:lnTo>
                    <a:pt x="279" y="0"/>
                  </a:lnTo>
                  <a:lnTo>
                    <a:pt x="223" y="0"/>
                  </a:lnTo>
                  <a:lnTo>
                    <a:pt x="223" y="382"/>
                  </a:lnTo>
                  <a:close/>
                  <a:moveTo>
                    <a:pt x="279" y="382"/>
                  </a:moveTo>
                  <a:lnTo>
                    <a:pt x="1395" y="491"/>
                  </a:lnTo>
                  <a:lnTo>
                    <a:pt x="2344" y="491"/>
                  </a:lnTo>
                  <a:lnTo>
                    <a:pt x="3460" y="709"/>
                  </a:lnTo>
                  <a:lnTo>
                    <a:pt x="4521" y="873"/>
                  </a:lnTo>
                  <a:lnTo>
                    <a:pt x="5526" y="1091"/>
                  </a:lnTo>
                  <a:lnTo>
                    <a:pt x="6474" y="1364"/>
                  </a:lnTo>
                  <a:lnTo>
                    <a:pt x="7479" y="1691"/>
                  </a:lnTo>
                  <a:lnTo>
                    <a:pt x="8428" y="2073"/>
                  </a:lnTo>
                  <a:lnTo>
                    <a:pt x="10214" y="2945"/>
                  </a:lnTo>
                  <a:lnTo>
                    <a:pt x="11944" y="4036"/>
                  </a:lnTo>
                  <a:lnTo>
                    <a:pt x="13563" y="5182"/>
                  </a:lnTo>
                  <a:lnTo>
                    <a:pt x="15126" y="6600"/>
                  </a:lnTo>
                  <a:lnTo>
                    <a:pt x="15405" y="6273"/>
                  </a:lnTo>
                  <a:lnTo>
                    <a:pt x="13842" y="4909"/>
                  </a:lnTo>
                  <a:lnTo>
                    <a:pt x="12167" y="3655"/>
                  </a:lnTo>
                  <a:lnTo>
                    <a:pt x="11274" y="3164"/>
                  </a:lnTo>
                  <a:lnTo>
                    <a:pt x="10381" y="2564"/>
                  </a:lnTo>
                  <a:lnTo>
                    <a:pt x="9544" y="2182"/>
                  </a:lnTo>
                  <a:lnTo>
                    <a:pt x="8540" y="1691"/>
                  </a:lnTo>
                  <a:lnTo>
                    <a:pt x="7535" y="1255"/>
                  </a:lnTo>
                  <a:lnTo>
                    <a:pt x="6586" y="982"/>
                  </a:lnTo>
                  <a:lnTo>
                    <a:pt x="5581" y="709"/>
                  </a:lnTo>
                  <a:lnTo>
                    <a:pt x="4521" y="491"/>
                  </a:lnTo>
                  <a:lnTo>
                    <a:pt x="3516" y="273"/>
                  </a:lnTo>
                  <a:lnTo>
                    <a:pt x="2456" y="109"/>
                  </a:lnTo>
                  <a:lnTo>
                    <a:pt x="1395" y="0"/>
                  </a:lnTo>
                  <a:lnTo>
                    <a:pt x="279" y="0"/>
                  </a:lnTo>
                  <a:lnTo>
                    <a:pt x="279" y="382"/>
                  </a:lnTo>
                  <a:close/>
                  <a:moveTo>
                    <a:pt x="15126" y="6600"/>
                  </a:moveTo>
                  <a:lnTo>
                    <a:pt x="16353" y="8073"/>
                  </a:lnTo>
                  <a:lnTo>
                    <a:pt x="17637" y="9600"/>
                  </a:lnTo>
                  <a:lnTo>
                    <a:pt x="18642" y="11400"/>
                  </a:lnTo>
                  <a:lnTo>
                    <a:pt x="19535" y="13145"/>
                  </a:lnTo>
                  <a:lnTo>
                    <a:pt x="20316" y="15109"/>
                  </a:lnTo>
                  <a:lnTo>
                    <a:pt x="20484" y="16091"/>
                  </a:lnTo>
                  <a:lnTo>
                    <a:pt x="20819" y="17073"/>
                  </a:lnTo>
                  <a:lnTo>
                    <a:pt x="20986" y="18055"/>
                  </a:lnTo>
                  <a:lnTo>
                    <a:pt x="21209" y="20236"/>
                  </a:lnTo>
                  <a:lnTo>
                    <a:pt x="21209" y="21327"/>
                  </a:lnTo>
                  <a:lnTo>
                    <a:pt x="21600" y="21327"/>
                  </a:lnTo>
                  <a:lnTo>
                    <a:pt x="21600" y="20236"/>
                  </a:lnTo>
                  <a:lnTo>
                    <a:pt x="21377" y="18055"/>
                  </a:lnTo>
                  <a:lnTo>
                    <a:pt x="21209" y="16964"/>
                  </a:lnTo>
                  <a:lnTo>
                    <a:pt x="20874" y="15982"/>
                  </a:lnTo>
                  <a:lnTo>
                    <a:pt x="20595" y="14945"/>
                  </a:lnTo>
                  <a:lnTo>
                    <a:pt x="20316" y="13964"/>
                  </a:lnTo>
                  <a:lnTo>
                    <a:pt x="19926" y="13036"/>
                  </a:lnTo>
                  <a:lnTo>
                    <a:pt x="19535" y="12055"/>
                  </a:lnTo>
                  <a:lnTo>
                    <a:pt x="18530" y="10309"/>
                  </a:lnTo>
                  <a:lnTo>
                    <a:pt x="17972" y="9436"/>
                  </a:lnTo>
                  <a:lnTo>
                    <a:pt x="16800" y="7745"/>
                  </a:lnTo>
                  <a:lnTo>
                    <a:pt x="15405" y="6273"/>
                  </a:lnTo>
                  <a:lnTo>
                    <a:pt x="15126" y="6600"/>
                  </a:lnTo>
                  <a:close/>
                  <a:moveTo>
                    <a:pt x="21209" y="21327"/>
                  </a:moveTo>
                  <a:lnTo>
                    <a:pt x="21209" y="21109"/>
                  </a:lnTo>
                  <a:lnTo>
                    <a:pt x="21377" y="21109"/>
                  </a:lnTo>
                  <a:lnTo>
                    <a:pt x="21377" y="21327"/>
                  </a:lnTo>
                  <a:lnTo>
                    <a:pt x="21209" y="21327"/>
                  </a:lnTo>
                  <a:close/>
                  <a:moveTo>
                    <a:pt x="21377" y="21109"/>
                  </a:moveTo>
                  <a:lnTo>
                    <a:pt x="279" y="21218"/>
                  </a:lnTo>
                  <a:lnTo>
                    <a:pt x="279" y="21600"/>
                  </a:lnTo>
                  <a:lnTo>
                    <a:pt x="21377" y="21491"/>
                  </a:lnTo>
                  <a:lnTo>
                    <a:pt x="21377" y="21109"/>
                  </a:lnTo>
                  <a:close/>
                  <a:moveTo>
                    <a:pt x="279" y="21218"/>
                  </a:moveTo>
                  <a:lnTo>
                    <a:pt x="502" y="21218"/>
                  </a:lnTo>
                  <a:lnTo>
                    <a:pt x="502" y="21382"/>
                  </a:lnTo>
                  <a:lnTo>
                    <a:pt x="279" y="21382"/>
                  </a:lnTo>
                  <a:lnTo>
                    <a:pt x="279" y="21218"/>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7" name="Freeform 32"/>
            <p:cNvSpPr/>
            <p:nvPr/>
          </p:nvSpPr>
          <p:spPr>
            <a:xfrm>
              <a:off x="4091517" y="5638801"/>
              <a:ext cx="802217" cy="614364"/>
            </a:xfrm>
            <a:custGeom>
              <a:avLst/>
              <a:gdLst/>
              <a:ahLst/>
              <a:cxnLst>
                <a:cxn ang="0">
                  <a:pos x="wd2" y="hd2"/>
                </a:cxn>
                <a:cxn ang="5400000">
                  <a:pos x="wd2" y="hd2"/>
                </a:cxn>
                <a:cxn ang="10800000">
                  <a:pos x="wd2" y="hd2"/>
                </a:cxn>
                <a:cxn ang="16200000">
                  <a:pos x="wd2" y="hd2"/>
                </a:cxn>
              </a:cxnLst>
              <a:rect l="0" t="0" r="r" b="b"/>
              <a:pathLst>
                <a:path w="21600" h="21600" extrusionOk="0">
                  <a:moveTo>
                    <a:pt x="57" y="0"/>
                  </a:moveTo>
                  <a:lnTo>
                    <a:pt x="0" y="21600"/>
                  </a:lnTo>
                  <a:lnTo>
                    <a:pt x="1197" y="21600"/>
                  </a:lnTo>
                  <a:lnTo>
                    <a:pt x="2280" y="21488"/>
                  </a:lnTo>
                  <a:lnTo>
                    <a:pt x="3306" y="21377"/>
                  </a:lnTo>
                  <a:lnTo>
                    <a:pt x="4388" y="21209"/>
                  </a:lnTo>
                  <a:lnTo>
                    <a:pt x="5414" y="20874"/>
                  </a:lnTo>
                  <a:lnTo>
                    <a:pt x="6497" y="20595"/>
                  </a:lnTo>
                  <a:lnTo>
                    <a:pt x="7466" y="20316"/>
                  </a:lnTo>
                  <a:lnTo>
                    <a:pt x="8378" y="19870"/>
                  </a:lnTo>
                  <a:lnTo>
                    <a:pt x="9404" y="19479"/>
                  </a:lnTo>
                  <a:lnTo>
                    <a:pt x="10316" y="18977"/>
                  </a:lnTo>
                  <a:lnTo>
                    <a:pt x="11170" y="18474"/>
                  </a:lnTo>
                  <a:lnTo>
                    <a:pt x="12082" y="17860"/>
                  </a:lnTo>
                  <a:lnTo>
                    <a:pt x="13792" y="16688"/>
                  </a:lnTo>
                  <a:lnTo>
                    <a:pt x="15274" y="15293"/>
                  </a:lnTo>
                  <a:lnTo>
                    <a:pt x="16699" y="13786"/>
                  </a:lnTo>
                  <a:lnTo>
                    <a:pt x="17896" y="12056"/>
                  </a:lnTo>
                  <a:lnTo>
                    <a:pt x="18522" y="11274"/>
                  </a:lnTo>
                  <a:lnTo>
                    <a:pt x="18978" y="10326"/>
                  </a:lnTo>
                  <a:lnTo>
                    <a:pt x="19491" y="9433"/>
                  </a:lnTo>
                  <a:lnTo>
                    <a:pt x="20289" y="7423"/>
                  </a:lnTo>
                  <a:lnTo>
                    <a:pt x="20631" y="6419"/>
                  </a:lnTo>
                  <a:lnTo>
                    <a:pt x="21201" y="4409"/>
                  </a:lnTo>
                  <a:lnTo>
                    <a:pt x="21429" y="3349"/>
                  </a:lnTo>
                  <a:lnTo>
                    <a:pt x="21486" y="2233"/>
                  </a:lnTo>
                  <a:lnTo>
                    <a:pt x="21600" y="1116"/>
                  </a:lnTo>
                  <a:lnTo>
                    <a:pt x="21600" y="0"/>
                  </a:lnTo>
                  <a:lnTo>
                    <a:pt x="57" y="0"/>
                  </a:lnTo>
                  <a:close/>
                </a:path>
              </a:pathLst>
            </a:custGeom>
            <a:solidFill>
              <a:srgbClr val="DA251D"/>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8" name="Freeform 33"/>
            <p:cNvSpPr/>
            <p:nvPr/>
          </p:nvSpPr>
          <p:spPr>
            <a:xfrm>
              <a:off x="4083050" y="5630865"/>
              <a:ext cx="819151" cy="628651"/>
            </a:xfrm>
            <a:custGeom>
              <a:avLst/>
              <a:gdLst/>
              <a:ahLst/>
              <a:cxnLst>
                <a:cxn ang="0">
                  <a:pos x="wd2" y="hd2"/>
                </a:cxn>
                <a:cxn ang="5400000">
                  <a:pos x="wd2" y="hd2"/>
                </a:cxn>
                <a:cxn ang="10800000">
                  <a:pos x="wd2" y="hd2"/>
                </a:cxn>
                <a:cxn ang="16200000">
                  <a:pos x="wd2" y="hd2"/>
                </a:cxn>
              </a:cxnLst>
              <a:rect l="0" t="0" r="r" b="b"/>
              <a:pathLst>
                <a:path w="21600" h="21600" extrusionOk="0">
                  <a:moveTo>
                    <a:pt x="502" y="273"/>
                  </a:moveTo>
                  <a:lnTo>
                    <a:pt x="391" y="21382"/>
                  </a:lnTo>
                  <a:lnTo>
                    <a:pt x="0" y="21382"/>
                  </a:lnTo>
                  <a:lnTo>
                    <a:pt x="112" y="273"/>
                  </a:lnTo>
                  <a:lnTo>
                    <a:pt x="502" y="273"/>
                  </a:lnTo>
                  <a:close/>
                  <a:moveTo>
                    <a:pt x="223" y="21600"/>
                  </a:moveTo>
                  <a:lnTo>
                    <a:pt x="0" y="21600"/>
                  </a:lnTo>
                  <a:lnTo>
                    <a:pt x="0" y="21382"/>
                  </a:lnTo>
                  <a:lnTo>
                    <a:pt x="223" y="21382"/>
                  </a:lnTo>
                  <a:lnTo>
                    <a:pt x="223" y="21600"/>
                  </a:lnTo>
                  <a:close/>
                  <a:moveTo>
                    <a:pt x="223" y="21164"/>
                  </a:moveTo>
                  <a:lnTo>
                    <a:pt x="279" y="21164"/>
                  </a:lnTo>
                  <a:lnTo>
                    <a:pt x="279" y="21600"/>
                  </a:lnTo>
                  <a:lnTo>
                    <a:pt x="223" y="21600"/>
                  </a:lnTo>
                  <a:lnTo>
                    <a:pt x="223" y="21164"/>
                  </a:lnTo>
                  <a:close/>
                  <a:moveTo>
                    <a:pt x="279" y="21164"/>
                  </a:moveTo>
                  <a:lnTo>
                    <a:pt x="1395" y="21164"/>
                  </a:lnTo>
                  <a:lnTo>
                    <a:pt x="2344" y="21109"/>
                  </a:lnTo>
                  <a:lnTo>
                    <a:pt x="3460" y="21000"/>
                  </a:lnTo>
                  <a:lnTo>
                    <a:pt x="4521" y="20782"/>
                  </a:lnTo>
                  <a:lnTo>
                    <a:pt x="5526" y="20509"/>
                  </a:lnTo>
                  <a:lnTo>
                    <a:pt x="6474" y="20182"/>
                  </a:lnTo>
                  <a:lnTo>
                    <a:pt x="7479" y="19909"/>
                  </a:lnTo>
                  <a:lnTo>
                    <a:pt x="8428" y="19527"/>
                  </a:lnTo>
                  <a:lnTo>
                    <a:pt x="10214" y="18655"/>
                  </a:lnTo>
                  <a:lnTo>
                    <a:pt x="11944" y="17673"/>
                  </a:lnTo>
                  <a:lnTo>
                    <a:pt x="13563" y="16364"/>
                  </a:lnTo>
                  <a:lnTo>
                    <a:pt x="15126" y="15109"/>
                  </a:lnTo>
                  <a:lnTo>
                    <a:pt x="15405" y="15382"/>
                  </a:lnTo>
                  <a:lnTo>
                    <a:pt x="13842" y="16745"/>
                  </a:lnTo>
                  <a:lnTo>
                    <a:pt x="12167" y="17945"/>
                  </a:lnTo>
                  <a:lnTo>
                    <a:pt x="11274" y="18545"/>
                  </a:lnTo>
                  <a:lnTo>
                    <a:pt x="10381" y="19036"/>
                  </a:lnTo>
                  <a:lnTo>
                    <a:pt x="9544" y="19527"/>
                  </a:lnTo>
                  <a:lnTo>
                    <a:pt x="7535" y="20291"/>
                  </a:lnTo>
                  <a:lnTo>
                    <a:pt x="6586" y="20618"/>
                  </a:lnTo>
                  <a:lnTo>
                    <a:pt x="5581" y="20891"/>
                  </a:lnTo>
                  <a:lnTo>
                    <a:pt x="4521" y="21164"/>
                  </a:lnTo>
                  <a:lnTo>
                    <a:pt x="3516" y="21382"/>
                  </a:lnTo>
                  <a:lnTo>
                    <a:pt x="1395" y="21600"/>
                  </a:lnTo>
                  <a:lnTo>
                    <a:pt x="279" y="21600"/>
                  </a:lnTo>
                  <a:lnTo>
                    <a:pt x="279" y="21164"/>
                  </a:lnTo>
                  <a:close/>
                  <a:moveTo>
                    <a:pt x="15126" y="15109"/>
                  </a:moveTo>
                  <a:lnTo>
                    <a:pt x="16353" y="13636"/>
                  </a:lnTo>
                  <a:lnTo>
                    <a:pt x="17637" y="11945"/>
                  </a:lnTo>
                  <a:lnTo>
                    <a:pt x="18140" y="11182"/>
                  </a:lnTo>
                  <a:lnTo>
                    <a:pt x="18642" y="10309"/>
                  </a:lnTo>
                  <a:lnTo>
                    <a:pt x="19144" y="9382"/>
                  </a:lnTo>
                  <a:lnTo>
                    <a:pt x="19926" y="7418"/>
                  </a:lnTo>
                  <a:lnTo>
                    <a:pt x="20316" y="6545"/>
                  </a:lnTo>
                  <a:lnTo>
                    <a:pt x="20484" y="5564"/>
                  </a:lnTo>
                  <a:lnTo>
                    <a:pt x="20819" y="4527"/>
                  </a:lnTo>
                  <a:lnTo>
                    <a:pt x="20986" y="3545"/>
                  </a:lnTo>
                  <a:lnTo>
                    <a:pt x="21209" y="1364"/>
                  </a:lnTo>
                  <a:lnTo>
                    <a:pt x="21209" y="273"/>
                  </a:lnTo>
                  <a:lnTo>
                    <a:pt x="21600" y="273"/>
                  </a:lnTo>
                  <a:lnTo>
                    <a:pt x="21600" y="1473"/>
                  </a:lnTo>
                  <a:lnTo>
                    <a:pt x="21488" y="2564"/>
                  </a:lnTo>
                  <a:lnTo>
                    <a:pt x="21377" y="3545"/>
                  </a:lnTo>
                  <a:lnTo>
                    <a:pt x="21209" y="4582"/>
                  </a:lnTo>
                  <a:lnTo>
                    <a:pt x="20874" y="5673"/>
                  </a:lnTo>
                  <a:lnTo>
                    <a:pt x="20316" y="7636"/>
                  </a:lnTo>
                  <a:lnTo>
                    <a:pt x="19926" y="8618"/>
                  </a:lnTo>
                  <a:lnTo>
                    <a:pt x="19535" y="9491"/>
                  </a:lnTo>
                  <a:lnTo>
                    <a:pt x="19033" y="10473"/>
                  </a:lnTo>
                  <a:lnTo>
                    <a:pt x="18530" y="11345"/>
                  </a:lnTo>
                  <a:lnTo>
                    <a:pt x="17972" y="12273"/>
                  </a:lnTo>
                  <a:lnTo>
                    <a:pt x="16800" y="13800"/>
                  </a:lnTo>
                  <a:lnTo>
                    <a:pt x="15405" y="15382"/>
                  </a:lnTo>
                  <a:lnTo>
                    <a:pt x="15126" y="15109"/>
                  </a:lnTo>
                  <a:close/>
                  <a:moveTo>
                    <a:pt x="21377" y="109"/>
                  </a:moveTo>
                  <a:lnTo>
                    <a:pt x="21600" y="109"/>
                  </a:lnTo>
                  <a:lnTo>
                    <a:pt x="21600" y="273"/>
                  </a:lnTo>
                  <a:lnTo>
                    <a:pt x="21377" y="273"/>
                  </a:lnTo>
                  <a:lnTo>
                    <a:pt x="21377" y="109"/>
                  </a:lnTo>
                  <a:close/>
                  <a:moveTo>
                    <a:pt x="21377" y="491"/>
                  </a:moveTo>
                  <a:lnTo>
                    <a:pt x="279" y="491"/>
                  </a:lnTo>
                  <a:lnTo>
                    <a:pt x="279" y="0"/>
                  </a:lnTo>
                  <a:lnTo>
                    <a:pt x="21377" y="109"/>
                  </a:lnTo>
                  <a:lnTo>
                    <a:pt x="21377" y="491"/>
                  </a:lnTo>
                  <a:close/>
                  <a:moveTo>
                    <a:pt x="112" y="273"/>
                  </a:moveTo>
                  <a:lnTo>
                    <a:pt x="112" y="0"/>
                  </a:lnTo>
                  <a:lnTo>
                    <a:pt x="279" y="0"/>
                  </a:lnTo>
                  <a:lnTo>
                    <a:pt x="279" y="273"/>
                  </a:lnTo>
                  <a:lnTo>
                    <a:pt x="112" y="273"/>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3" name="Freeform 98"/>
            <p:cNvSpPr/>
            <p:nvPr/>
          </p:nvSpPr>
          <p:spPr>
            <a:xfrm>
              <a:off x="3640682" y="5295922"/>
              <a:ext cx="182034" cy="1381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441"/>
                  </a:lnTo>
                  <a:lnTo>
                    <a:pt x="20847" y="8938"/>
                  </a:lnTo>
                  <a:lnTo>
                    <a:pt x="20344" y="8938"/>
                  </a:lnTo>
                  <a:lnTo>
                    <a:pt x="19842" y="9434"/>
                  </a:lnTo>
                  <a:lnTo>
                    <a:pt x="19088" y="9434"/>
                  </a:lnTo>
                  <a:lnTo>
                    <a:pt x="18084" y="10428"/>
                  </a:lnTo>
                  <a:lnTo>
                    <a:pt x="17581" y="10428"/>
                  </a:lnTo>
                  <a:lnTo>
                    <a:pt x="16828" y="11172"/>
                  </a:lnTo>
                  <a:lnTo>
                    <a:pt x="15823" y="11172"/>
                  </a:lnTo>
                  <a:lnTo>
                    <a:pt x="15572" y="11669"/>
                  </a:lnTo>
                  <a:lnTo>
                    <a:pt x="14567" y="12662"/>
                  </a:lnTo>
                  <a:lnTo>
                    <a:pt x="14065" y="12662"/>
                  </a:lnTo>
                  <a:lnTo>
                    <a:pt x="13814" y="12910"/>
                  </a:lnTo>
                  <a:lnTo>
                    <a:pt x="13814" y="13407"/>
                  </a:lnTo>
                  <a:lnTo>
                    <a:pt x="11553" y="15641"/>
                  </a:lnTo>
                  <a:lnTo>
                    <a:pt x="11553" y="16138"/>
                  </a:lnTo>
                  <a:lnTo>
                    <a:pt x="10549" y="17131"/>
                  </a:lnTo>
                  <a:lnTo>
                    <a:pt x="10549" y="17379"/>
                  </a:lnTo>
                  <a:lnTo>
                    <a:pt x="10298" y="18372"/>
                  </a:lnTo>
                  <a:lnTo>
                    <a:pt x="9795" y="18869"/>
                  </a:lnTo>
                  <a:lnTo>
                    <a:pt x="9795" y="19366"/>
                  </a:lnTo>
                  <a:lnTo>
                    <a:pt x="9293" y="19614"/>
                  </a:lnTo>
                  <a:lnTo>
                    <a:pt x="9293" y="20607"/>
                  </a:lnTo>
                  <a:lnTo>
                    <a:pt x="8791" y="21103"/>
                  </a:lnTo>
                  <a:lnTo>
                    <a:pt x="8791" y="21600"/>
                  </a:lnTo>
                  <a:lnTo>
                    <a:pt x="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4" name="Freeform 99"/>
            <p:cNvSpPr/>
            <p:nvPr/>
          </p:nvSpPr>
          <p:spPr>
            <a:xfrm>
              <a:off x="3689350" y="5330825"/>
              <a:ext cx="25401" cy="19052"/>
            </a:xfrm>
            <a:custGeom>
              <a:avLst/>
              <a:gdLst/>
              <a:ahLst/>
              <a:cxnLst>
                <a:cxn ang="0">
                  <a:pos x="wd2" y="hd2"/>
                </a:cxn>
                <a:cxn ang="5400000">
                  <a:pos x="wd2" y="hd2"/>
                </a:cxn>
                <a:cxn ang="10800000">
                  <a:pos x="wd2" y="hd2"/>
                </a:cxn>
                <a:cxn ang="16200000">
                  <a:pos x="wd2" y="hd2"/>
                </a:cxn>
              </a:cxnLst>
              <a:rect l="0" t="0" r="r" b="b"/>
              <a:pathLst>
                <a:path w="21600" h="21600" extrusionOk="0">
                  <a:moveTo>
                    <a:pt x="21600" y="9000"/>
                  </a:moveTo>
                  <a:lnTo>
                    <a:pt x="12600" y="0"/>
                  </a:lnTo>
                  <a:lnTo>
                    <a:pt x="0" y="16200"/>
                  </a:lnTo>
                  <a:lnTo>
                    <a:pt x="5400" y="21600"/>
                  </a:lnTo>
                  <a:lnTo>
                    <a:pt x="21600" y="90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5" name="Freeform 100"/>
            <p:cNvSpPr/>
            <p:nvPr/>
          </p:nvSpPr>
          <p:spPr>
            <a:xfrm>
              <a:off x="3695701" y="5338764"/>
              <a:ext cx="706967" cy="542926"/>
            </a:xfrm>
            <a:custGeom>
              <a:avLst/>
              <a:gdLst/>
              <a:ahLst/>
              <a:cxnLst>
                <a:cxn ang="0">
                  <a:pos x="wd2" y="hd2"/>
                </a:cxn>
                <a:cxn ang="5400000">
                  <a:pos x="wd2" y="hd2"/>
                </a:cxn>
                <a:cxn ang="10800000">
                  <a:pos x="wd2" y="hd2"/>
                </a:cxn>
                <a:cxn ang="16200000">
                  <a:pos x="wd2" y="hd2"/>
                </a:cxn>
              </a:cxnLst>
              <a:rect l="0" t="0" r="r" b="b"/>
              <a:pathLst>
                <a:path w="21600" h="21600" extrusionOk="0">
                  <a:moveTo>
                    <a:pt x="21600" y="21032"/>
                  </a:moveTo>
                  <a:lnTo>
                    <a:pt x="582" y="0"/>
                  </a:lnTo>
                  <a:lnTo>
                    <a:pt x="0" y="442"/>
                  </a:lnTo>
                  <a:lnTo>
                    <a:pt x="21018" y="21600"/>
                  </a:lnTo>
                  <a:lnTo>
                    <a:pt x="21600" y="21032"/>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6" name="Freeform 101"/>
            <p:cNvSpPr/>
            <p:nvPr/>
          </p:nvSpPr>
          <p:spPr>
            <a:xfrm>
              <a:off x="4277784" y="5784852"/>
              <a:ext cx="177801" cy="1365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857" y="0"/>
                  </a:lnTo>
                  <a:lnTo>
                    <a:pt x="12857" y="502"/>
                  </a:lnTo>
                  <a:lnTo>
                    <a:pt x="12600" y="1256"/>
                  </a:lnTo>
                  <a:lnTo>
                    <a:pt x="12600" y="1758"/>
                  </a:lnTo>
                  <a:lnTo>
                    <a:pt x="12086" y="2260"/>
                  </a:lnTo>
                  <a:lnTo>
                    <a:pt x="12086" y="2763"/>
                  </a:lnTo>
                  <a:lnTo>
                    <a:pt x="11571" y="3516"/>
                  </a:lnTo>
                  <a:lnTo>
                    <a:pt x="11057" y="4019"/>
                  </a:lnTo>
                  <a:lnTo>
                    <a:pt x="11057" y="4521"/>
                  </a:lnTo>
                  <a:lnTo>
                    <a:pt x="10800" y="5023"/>
                  </a:lnTo>
                  <a:lnTo>
                    <a:pt x="10286" y="5526"/>
                  </a:lnTo>
                  <a:lnTo>
                    <a:pt x="10286" y="5777"/>
                  </a:lnTo>
                  <a:lnTo>
                    <a:pt x="9257" y="6781"/>
                  </a:lnTo>
                  <a:lnTo>
                    <a:pt x="9000" y="7284"/>
                  </a:lnTo>
                  <a:lnTo>
                    <a:pt x="8486" y="7535"/>
                  </a:lnTo>
                  <a:lnTo>
                    <a:pt x="7457" y="8540"/>
                  </a:lnTo>
                  <a:lnTo>
                    <a:pt x="7457" y="9042"/>
                  </a:lnTo>
                  <a:lnTo>
                    <a:pt x="7200" y="9544"/>
                  </a:lnTo>
                  <a:lnTo>
                    <a:pt x="6686" y="9544"/>
                  </a:lnTo>
                  <a:lnTo>
                    <a:pt x="6171" y="9795"/>
                  </a:lnTo>
                  <a:lnTo>
                    <a:pt x="5400" y="10298"/>
                  </a:lnTo>
                  <a:lnTo>
                    <a:pt x="4886" y="10800"/>
                  </a:lnTo>
                  <a:lnTo>
                    <a:pt x="4371" y="10800"/>
                  </a:lnTo>
                  <a:lnTo>
                    <a:pt x="3857" y="11302"/>
                  </a:lnTo>
                  <a:lnTo>
                    <a:pt x="3600" y="11805"/>
                  </a:lnTo>
                  <a:lnTo>
                    <a:pt x="3086" y="11805"/>
                  </a:lnTo>
                  <a:lnTo>
                    <a:pt x="2571" y="12056"/>
                  </a:lnTo>
                  <a:lnTo>
                    <a:pt x="1800" y="12056"/>
                  </a:lnTo>
                  <a:lnTo>
                    <a:pt x="1286" y="12558"/>
                  </a:lnTo>
                  <a:lnTo>
                    <a:pt x="771" y="12558"/>
                  </a:lnTo>
                  <a:lnTo>
                    <a:pt x="0" y="13060"/>
                  </a:lnTo>
                  <a:lnTo>
                    <a:pt x="21600"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7" name="Freeform 102"/>
            <p:cNvSpPr/>
            <p:nvPr/>
          </p:nvSpPr>
          <p:spPr>
            <a:xfrm>
              <a:off x="4383637" y="5867422"/>
              <a:ext cx="27517" cy="20640"/>
            </a:xfrm>
            <a:custGeom>
              <a:avLst/>
              <a:gdLst/>
              <a:ahLst/>
              <a:cxnLst>
                <a:cxn ang="0">
                  <a:pos x="wd2" y="hd2"/>
                </a:cxn>
                <a:cxn ang="5400000">
                  <a:pos x="wd2" y="hd2"/>
                </a:cxn>
                <a:cxn ang="10800000">
                  <a:pos x="wd2" y="hd2"/>
                </a:cxn>
                <a:cxn ang="16200000">
                  <a:pos x="wd2" y="hd2"/>
                </a:cxn>
              </a:cxnLst>
              <a:rect l="0" t="0" r="r" b="b"/>
              <a:pathLst>
                <a:path w="21600" h="21600" extrusionOk="0">
                  <a:moveTo>
                    <a:pt x="0" y="14954"/>
                  </a:moveTo>
                  <a:lnTo>
                    <a:pt x="9969" y="21600"/>
                  </a:lnTo>
                  <a:lnTo>
                    <a:pt x="21600" y="6646"/>
                  </a:lnTo>
                  <a:lnTo>
                    <a:pt x="14954" y="0"/>
                  </a:lnTo>
                  <a:lnTo>
                    <a:pt x="0" y="14954"/>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8" name="Freeform 103"/>
            <p:cNvSpPr/>
            <p:nvPr/>
          </p:nvSpPr>
          <p:spPr>
            <a:xfrm>
              <a:off x="4250266" y="5338765"/>
              <a:ext cx="162985" cy="1285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904" y="21600"/>
                  </a:lnTo>
                  <a:lnTo>
                    <a:pt x="12904" y="20267"/>
                  </a:lnTo>
                  <a:lnTo>
                    <a:pt x="12343" y="19733"/>
                  </a:lnTo>
                  <a:lnTo>
                    <a:pt x="12343" y="19200"/>
                  </a:lnTo>
                  <a:lnTo>
                    <a:pt x="11501" y="18400"/>
                  </a:lnTo>
                  <a:lnTo>
                    <a:pt x="11501" y="17867"/>
                  </a:lnTo>
                  <a:lnTo>
                    <a:pt x="10940" y="17333"/>
                  </a:lnTo>
                  <a:lnTo>
                    <a:pt x="10940" y="16800"/>
                  </a:lnTo>
                  <a:lnTo>
                    <a:pt x="10379" y="16267"/>
                  </a:lnTo>
                  <a:lnTo>
                    <a:pt x="9818" y="16000"/>
                  </a:lnTo>
                  <a:lnTo>
                    <a:pt x="9818" y="15467"/>
                  </a:lnTo>
                  <a:lnTo>
                    <a:pt x="9538" y="14933"/>
                  </a:lnTo>
                  <a:lnTo>
                    <a:pt x="8416" y="13867"/>
                  </a:lnTo>
                  <a:lnTo>
                    <a:pt x="7855" y="13600"/>
                  </a:lnTo>
                  <a:lnTo>
                    <a:pt x="7855" y="13067"/>
                  </a:lnTo>
                  <a:lnTo>
                    <a:pt x="7574" y="12533"/>
                  </a:lnTo>
                  <a:lnTo>
                    <a:pt x="7013" y="12533"/>
                  </a:lnTo>
                  <a:lnTo>
                    <a:pt x="5891" y="11467"/>
                  </a:lnTo>
                  <a:lnTo>
                    <a:pt x="5610" y="11467"/>
                  </a:lnTo>
                  <a:lnTo>
                    <a:pt x="5049" y="11200"/>
                  </a:lnTo>
                  <a:lnTo>
                    <a:pt x="4488" y="10667"/>
                  </a:lnTo>
                  <a:lnTo>
                    <a:pt x="3927" y="10667"/>
                  </a:lnTo>
                  <a:lnTo>
                    <a:pt x="3647" y="10133"/>
                  </a:lnTo>
                  <a:lnTo>
                    <a:pt x="3086" y="10133"/>
                  </a:lnTo>
                  <a:lnTo>
                    <a:pt x="2525" y="9600"/>
                  </a:lnTo>
                  <a:lnTo>
                    <a:pt x="1403" y="9600"/>
                  </a:lnTo>
                  <a:lnTo>
                    <a:pt x="1122" y="9067"/>
                  </a:lnTo>
                  <a:lnTo>
                    <a:pt x="561" y="9067"/>
                  </a:lnTo>
                  <a:lnTo>
                    <a:pt x="0" y="8800"/>
                  </a:lnTo>
                  <a:lnTo>
                    <a:pt x="2160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9" name="Freeform 104"/>
            <p:cNvSpPr/>
            <p:nvPr/>
          </p:nvSpPr>
          <p:spPr>
            <a:xfrm>
              <a:off x="4347633" y="5373710"/>
              <a:ext cx="25401" cy="17464"/>
            </a:xfrm>
            <a:custGeom>
              <a:avLst/>
              <a:gdLst/>
              <a:ahLst/>
              <a:cxnLst>
                <a:cxn ang="0">
                  <a:pos x="wd2" y="hd2"/>
                </a:cxn>
                <a:cxn ang="5400000">
                  <a:pos x="wd2" y="hd2"/>
                </a:cxn>
                <a:cxn ang="10800000">
                  <a:pos x="wd2" y="hd2"/>
                </a:cxn>
                <a:cxn ang="16200000">
                  <a:pos x="wd2" y="hd2"/>
                </a:cxn>
              </a:cxnLst>
              <a:rect l="0" t="0" r="r" b="b"/>
              <a:pathLst>
                <a:path w="21600" h="21600" extrusionOk="0">
                  <a:moveTo>
                    <a:pt x="0" y="5891"/>
                  </a:moveTo>
                  <a:lnTo>
                    <a:pt x="9000" y="0"/>
                  </a:lnTo>
                  <a:lnTo>
                    <a:pt x="21600" y="13745"/>
                  </a:lnTo>
                  <a:lnTo>
                    <a:pt x="16200" y="21600"/>
                  </a:lnTo>
                  <a:lnTo>
                    <a:pt x="0" y="5891"/>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0" name="Freeform 105"/>
            <p:cNvSpPr/>
            <p:nvPr/>
          </p:nvSpPr>
          <p:spPr>
            <a:xfrm>
              <a:off x="3714750" y="5378450"/>
              <a:ext cx="651935" cy="496889"/>
            </a:xfrm>
            <a:custGeom>
              <a:avLst/>
              <a:gdLst/>
              <a:ahLst/>
              <a:cxnLst>
                <a:cxn ang="0">
                  <a:pos x="wd2" y="hd2"/>
                </a:cxn>
                <a:cxn ang="5400000">
                  <a:pos x="wd2" y="hd2"/>
                </a:cxn>
                <a:cxn ang="10800000">
                  <a:pos x="wd2" y="hd2"/>
                </a:cxn>
                <a:cxn ang="16200000">
                  <a:pos x="wd2" y="hd2"/>
                </a:cxn>
              </a:cxnLst>
              <a:rect l="0" t="0" r="r" b="b"/>
              <a:pathLst>
                <a:path w="21600" h="21600" extrusionOk="0">
                  <a:moveTo>
                    <a:pt x="0" y="21117"/>
                  </a:moveTo>
                  <a:lnTo>
                    <a:pt x="20969" y="0"/>
                  </a:lnTo>
                  <a:lnTo>
                    <a:pt x="21600" y="552"/>
                  </a:lnTo>
                  <a:lnTo>
                    <a:pt x="631" y="21600"/>
                  </a:lnTo>
                  <a:lnTo>
                    <a:pt x="0" y="21117"/>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1" name="Freeform 106"/>
            <p:cNvSpPr/>
            <p:nvPr/>
          </p:nvSpPr>
          <p:spPr>
            <a:xfrm>
              <a:off x="3666090" y="5791200"/>
              <a:ext cx="165101" cy="1254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2577"/>
                  </a:lnTo>
                  <a:lnTo>
                    <a:pt x="21046" y="12577"/>
                  </a:lnTo>
                  <a:lnTo>
                    <a:pt x="20492" y="12030"/>
                  </a:lnTo>
                  <a:lnTo>
                    <a:pt x="19662" y="12030"/>
                  </a:lnTo>
                  <a:lnTo>
                    <a:pt x="19108" y="11757"/>
                  </a:lnTo>
                  <a:lnTo>
                    <a:pt x="18554" y="11757"/>
                  </a:lnTo>
                  <a:lnTo>
                    <a:pt x="18000" y="11210"/>
                  </a:lnTo>
                  <a:lnTo>
                    <a:pt x="17723" y="11210"/>
                  </a:lnTo>
                  <a:lnTo>
                    <a:pt x="16615" y="10116"/>
                  </a:lnTo>
                  <a:lnTo>
                    <a:pt x="16062" y="10116"/>
                  </a:lnTo>
                  <a:lnTo>
                    <a:pt x="15785" y="9570"/>
                  </a:lnTo>
                  <a:lnTo>
                    <a:pt x="15231" y="9296"/>
                  </a:lnTo>
                  <a:lnTo>
                    <a:pt x="14677" y="9296"/>
                  </a:lnTo>
                  <a:lnTo>
                    <a:pt x="14123" y="8749"/>
                  </a:lnTo>
                  <a:lnTo>
                    <a:pt x="13846" y="8203"/>
                  </a:lnTo>
                  <a:lnTo>
                    <a:pt x="13292" y="7656"/>
                  </a:lnTo>
                  <a:lnTo>
                    <a:pt x="13292" y="7109"/>
                  </a:lnTo>
                  <a:lnTo>
                    <a:pt x="12738" y="6835"/>
                  </a:lnTo>
                  <a:lnTo>
                    <a:pt x="12185" y="6835"/>
                  </a:lnTo>
                  <a:lnTo>
                    <a:pt x="11908" y="6289"/>
                  </a:lnTo>
                  <a:lnTo>
                    <a:pt x="11908" y="5742"/>
                  </a:lnTo>
                  <a:lnTo>
                    <a:pt x="11354" y="5195"/>
                  </a:lnTo>
                  <a:lnTo>
                    <a:pt x="10800" y="4922"/>
                  </a:lnTo>
                  <a:lnTo>
                    <a:pt x="10800" y="4375"/>
                  </a:lnTo>
                  <a:lnTo>
                    <a:pt x="10246" y="3828"/>
                  </a:lnTo>
                  <a:lnTo>
                    <a:pt x="9969" y="3281"/>
                  </a:lnTo>
                  <a:lnTo>
                    <a:pt x="9969" y="2461"/>
                  </a:lnTo>
                  <a:lnTo>
                    <a:pt x="9415" y="1914"/>
                  </a:lnTo>
                  <a:lnTo>
                    <a:pt x="9415" y="1367"/>
                  </a:lnTo>
                  <a:lnTo>
                    <a:pt x="8862" y="820"/>
                  </a:lnTo>
                  <a:lnTo>
                    <a:pt x="8862" y="273"/>
                  </a:lnTo>
                  <a:lnTo>
                    <a:pt x="8308" y="0"/>
                  </a:lnTo>
                  <a:lnTo>
                    <a:pt x="0" y="2160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2" name="Freeform 107"/>
            <p:cNvSpPr/>
            <p:nvPr/>
          </p:nvSpPr>
          <p:spPr>
            <a:xfrm>
              <a:off x="3708400" y="5864248"/>
              <a:ext cx="25401" cy="20639"/>
            </a:xfrm>
            <a:custGeom>
              <a:avLst/>
              <a:gdLst/>
              <a:ahLst/>
              <a:cxnLst>
                <a:cxn ang="0">
                  <a:pos x="wd2" y="hd2"/>
                </a:cxn>
                <a:cxn ang="5400000">
                  <a:pos x="wd2" y="hd2"/>
                </a:cxn>
                <a:cxn ang="10800000">
                  <a:pos x="wd2" y="hd2"/>
                </a:cxn>
                <a:cxn ang="16200000">
                  <a:pos x="wd2" y="hd2"/>
                </a:cxn>
              </a:cxnLst>
              <a:rect l="0" t="0" r="r" b="b"/>
              <a:pathLst>
                <a:path w="21600" h="21600" extrusionOk="0">
                  <a:moveTo>
                    <a:pt x="21600" y="11631"/>
                  </a:moveTo>
                  <a:lnTo>
                    <a:pt x="12600" y="21600"/>
                  </a:lnTo>
                  <a:lnTo>
                    <a:pt x="0" y="6646"/>
                  </a:lnTo>
                  <a:lnTo>
                    <a:pt x="5400" y="0"/>
                  </a:lnTo>
                  <a:lnTo>
                    <a:pt x="21600" y="11631"/>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grpSp>
      <p:sp>
        <p:nvSpPr>
          <p:cNvPr id="2053" name="Rectangle 108"/>
          <p:cNvSpPr txBox="1"/>
          <p:nvPr/>
        </p:nvSpPr>
        <p:spPr>
          <a:xfrm>
            <a:off x="10451220" y="285773"/>
            <a:ext cx="1005083"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000" b="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einfacher</a:t>
            </a:r>
          </a:p>
        </p:txBody>
      </p:sp>
      <p:sp>
        <p:nvSpPr>
          <p:cNvPr id="2054" name="Rectangle 109"/>
          <p:cNvSpPr txBox="1"/>
          <p:nvPr/>
        </p:nvSpPr>
        <p:spPr>
          <a:xfrm>
            <a:off x="10310337" y="6084911"/>
            <a:ext cx="1227900"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2000" b="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schwieriger</a:t>
            </a:r>
            <a:endParaRPr dirty="0">
              <a:latin typeface="Calibri" panose="020F0502020204030204" pitchFamily="34" charset="0"/>
              <a:cs typeface="Calibri" panose="020F0502020204030204" pitchFamily="34" charset="0"/>
            </a:endParaRPr>
          </a:p>
        </p:txBody>
      </p:sp>
      <p:sp>
        <p:nvSpPr>
          <p:cNvPr id="2055" name="Freeform 110"/>
          <p:cNvSpPr/>
          <p:nvPr/>
        </p:nvSpPr>
        <p:spPr>
          <a:xfrm>
            <a:off x="10902951" y="796926"/>
            <a:ext cx="107950" cy="5106989"/>
          </a:xfrm>
          <a:custGeom>
            <a:avLst/>
            <a:gdLst/>
            <a:ahLst/>
            <a:cxnLst>
              <a:cxn ang="0">
                <a:pos x="wd2" y="hd2"/>
              </a:cxn>
              <a:cxn ang="5400000">
                <a:pos x="wd2" y="hd2"/>
              </a:cxn>
              <a:cxn ang="10800000">
                <a:pos x="wd2" y="hd2"/>
              </a:cxn>
              <a:cxn ang="16200000">
                <a:pos x="wd2" y="hd2"/>
              </a:cxn>
            </a:cxnLst>
            <a:rect l="0" t="0" r="r" b="b"/>
            <a:pathLst>
              <a:path w="21600" h="21600" extrusionOk="0">
                <a:moveTo>
                  <a:pt x="11012" y="0"/>
                </a:moveTo>
                <a:lnTo>
                  <a:pt x="11012" y="678"/>
                </a:lnTo>
                <a:lnTo>
                  <a:pt x="11859" y="1356"/>
                </a:lnTo>
                <a:lnTo>
                  <a:pt x="12282" y="2021"/>
                </a:lnTo>
                <a:lnTo>
                  <a:pt x="13129" y="2692"/>
                </a:lnTo>
                <a:lnTo>
                  <a:pt x="14824" y="4049"/>
                </a:lnTo>
                <a:lnTo>
                  <a:pt x="15247" y="4727"/>
                </a:lnTo>
                <a:lnTo>
                  <a:pt x="15247" y="5398"/>
                </a:lnTo>
                <a:lnTo>
                  <a:pt x="16941" y="6076"/>
                </a:lnTo>
                <a:lnTo>
                  <a:pt x="16941" y="6755"/>
                </a:lnTo>
                <a:lnTo>
                  <a:pt x="17788" y="7433"/>
                </a:lnTo>
                <a:lnTo>
                  <a:pt x="18212" y="8097"/>
                </a:lnTo>
                <a:lnTo>
                  <a:pt x="19059" y="8769"/>
                </a:lnTo>
                <a:lnTo>
                  <a:pt x="20753" y="10125"/>
                </a:lnTo>
                <a:lnTo>
                  <a:pt x="21600" y="10790"/>
                </a:lnTo>
                <a:lnTo>
                  <a:pt x="19906" y="12146"/>
                </a:lnTo>
                <a:lnTo>
                  <a:pt x="19059" y="12818"/>
                </a:lnTo>
                <a:lnTo>
                  <a:pt x="18212" y="13496"/>
                </a:lnTo>
                <a:lnTo>
                  <a:pt x="17788" y="14174"/>
                </a:lnTo>
                <a:lnTo>
                  <a:pt x="16941" y="14852"/>
                </a:lnTo>
                <a:lnTo>
                  <a:pt x="16941" y="15524"/>
                </a:lnTo>
                <a:lnTo>
                  <a:pt x="15247" y="16188"/>
                </a:lnTo>
                <a:lnTo>
                  <a:pt x="15247" y="16866"/>
                </a:lnTo>
                <a:lnTo>
                  <a:pt x="11012" y="17545"/>
                </a:lnTo>
                <a:lnTo>
                  <a:pt x="13976" y="18223"/>
                </a:lnTo>
                <a:lnTo>
                  <a:pt x="13129" y="18894"/>
                </a:lnTo>
                <a:lnTo>
                  <a:pt x="12282" y="19572"/>
                </a:lnTo>
                <a:lnTo>
                  <a:pt x="11859" y="20250"/>
                </a:lnTo>
                <a:lnTo>
                  <a:pt x="11012" y="20929"/>
                </a:lnTo>
                <a:lnTo>
                  <a:pt x="11012" y="21600"/>
                </a:lnTo>
                <a:lnTo>
                  <a:pt x="9318" y="20929"/>
                </a:lnTo>
                <a:lnTo>
                  <a:pt x="9318" y="20250"/>
                </a:lnTo>
                <a:lnTo>
                  <a:pt x="8894" y="19572"/>
                </a:lnTo>
                <a:lnTo>
                  <a:pt x="8047" y="18894"/>
                </a:lnTo>
                <a:lnTo>
                  <a:pt x="7200" y="18223"/>
                </a:lnTo>
                <a:lnTo>
                  <a:pt x="6353" y="17545"/>
                </a:lnTo>
                <a:lnTo>
                  <a:pt x="5929" y="16866"/>
                </a:lnTo>
                <a:lnTo>
                  <a:pt x="5929" y="16188"/>
                </a:lnTo>
                <a:lnTo>
                  <a:pt x="4235" y="15524"/>
                </a:lnTo>
                <a:lnTo>
                  <a:pt x="4235" y="14852"/>
                </a:lnTo>
                <a:lnTo>
                  <a:pt x="3388" y="14174"/>
                </a:lnTo>
                <a:lnTo>
                  <a:pt x="2965" y="13496"/>
                </a:lnTo>
                <a:lnTo>
                  <a:pt x="2118" y="12818"/>
                </a:lnTo>
                <a:lnTo>
                  <a:pt x="1271" y="12146"/>
                </a:lnTo>
                <a:lnTo>
                  <a:pt x="424" y="11468"/>
                </a:lnTo>
                <a:lnTo>
                  <a:pt x="0" y="10790"/>
                </a:lnTo>
                <a:lnTo>
                  <a:pt x="424" y="10125"/>
                </a:lnTo>
                <a:lnTo>
                  <a:pt x="2118" y="8769"/>
                </a:lnTo>
                <a:lnTo>
                  <a:pt x="2965" y="8097"/>
                </a:lnTo>
                <a:lnTo>
                  <a:pt x="3388" y="7433"/>
                </a:lnTo>
                <a:lnTo>
                  <a:pt x="4235" y="6755"/>
                </a:lnTo>
                <a:lnTo>
                  <a:pt x="4235" y="6076"/>
                </a:lnTo>
                <a:lnTo>
                  <a:pt x="5929" y="5398"/>
                </a:lnTo>
                <a:lnTo>
                  <a:pt x="5929" y="4727"/>
                </a:lnTo>
                <a:lnTo>
                  <a:pt x="6353" y="4049"/>
                </a:lnTo>
                <a:lnTo>
                  <a:pt x="8047" y="2692"/>
                </a:lnTo>
                <a:lnTo>
                  <a:pt x="8894" y="2021"/>
                </a:lnTo>
                <a:lnTo>
                  <a:pt x="9318" y="1356"/>
                </a:lnTo>
                <a:lnTo>
                  <a:pt x="9318" y="678"/>
                </a:lnTo>
                <a:lnTo>
                  <a:pt x="11012"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6" name="Freeform 111"/>
          <p:cNvSpPr/>
          <p:nvPr/>
        </p:nvSpPr>
        <p:spPr>
          <a:xfrm>
            <a:off x="10890253" y="788989"/>
            <a:ext cx="131234" cy="5121275"/>
          </a:xfrm>
          <a:custGeom>
            <a:avLst/>
            <a:gdLst/>
            <a:ahLst/>
            <a:cxnLst>
              <a:cxn ang="0">
                <a:pos x="wd2" y="hd2"/>
              </a:cxn>
              <a:cxn ang="5400000">
                <a:pos x="wd2" y="hd2"/>
              </a:cxn>
              <a:cxn ang="10800000">
                <a:pos x="wd2" y="hd2"/>
              </a:cxn>
              <a:cxn ang="16200000">
                <a:pos x="wd2" y="hd2"/>
              </a:cxn>
            </a:cxnLst>
            <a:rect l="0" t="0" r="r" b="b"/>
            <a:pathLst>
              <a:path w="21600" h="21600" extrusionOk="0">
                <a:moveTo>
                  <a:pt x="9406" y="33"/>
                </a:moveTo>
                <a:lnTo>
                  <a:pt x="9406" y="0"/>
                </a:lnTo>
                <a:lnTo>
                  <a:pt x="12194" y="0"/>
                </a:lnTo>
                <a:lnTo>
                  <a:pt x="12890" y="13"/>
                </a:lnTo>
                <a:lnTo>
                  <a:pt x="12890" y="20"/>
                </a:lnTo>
                <a:lnTo>
                  <a:pt x="9406" y="33"/>
                </a:lnTo>
                <a:close/>
                <a:moveTo>
                  <a:pt x="12890" y="20"/>
                </a:moveTo>
                <a:lnTo>
                  <a:pt x="12890" y="710"/>
                </a:lnTo>
                <a:lnTo>
                  <a:pt x="9406" y="710"/>
                </a:lnTo>
                <a:lnTo>
                  <a:pt x="9406" y="33"/>
                </a:lnTo>
                <a:lnTo>
                  <a:pt x="12890" y="20"/>
                </a:lnTo>
                <a:close/>
                <a:moveTo>
                  <a:pt x="12890" y="710"/>
                </a:moveTo>
                <a:lnTo>
                  <a:pt x="13587" y="1386"/>
                </a:lnTo>
                <a:lnTo>
                  <a:pt x="9755" y="1386"/>
                </a:lnTo>
                <a:lnTo>
                  <a:pt x="9406" y="710"/>
                </a:lnTo>
                <a:lnTo>
                  <a:pt x="12890" y="710"/>
                </a:lnTo>
                <a:close/>
                <a:moveTo>
                  <a:pt x="13587" y="1386"/>
                </a:moveTo>
                <a:lnTo>
                  <a:pt x="14284" y="2049"/>
                </a:lnTo>
                <a:lnTo>
                  <a:pt x="10452" y="2049"/>
                </a:lnTo>
                <a:lnTo>
                  <a:pt x="9755" y="1386"/>
                </a:lnTo>
                <a:lnTo>
                  <a:pt x="13587" y="1386"/>
                </a:lnTo>
                <a:close/>
                <a:moveTo>
                  <a:pt x="14284" y="2049"/>
                </a:moveTo>
                <a:lnTo>
                  <a:pt x="14632" y="2718"/>
                </a:lnTo>
                <a:lnTo>
                  <a:pt x="11148" y="2718"/>
                </a:lnTo>
                <a:lnTo>
                  <a:pt x="10452" y="2049"/>
                </a:lnTo>
                <a:lnTo>
                  <a:pt x="14284" y="2049"/>
                </a:lnTo>
                <a:close/>
                <a:moveTo>
                  <a:pt x="14632" y="2718"/>
                </a:moveTo>
                <a:lnTo>
                  <a:pt x="15329" y="3395"/>
                </a:lnTo>
                <a:lnTo>
                  <a:pt x="11845" y="3395"/>
                </a:lnTo>
                <a:lnTo>
                  <a:pt x="11148" y="2718"/>
                </a:lnTo>
                <a:lnTo>
                  <a:pt x="14632" y="2718"/>
                </a:lnTo>
                <a:close/>
                <a:moveTo>
                  <a:pt x="15329" y="3395"/>
                </a:moveTo>
                <a:lnTo>
                  <a:pt x="16026" y="4071"/>
                </a:lnTo>
                <a:lnTo>
                  <a:pt x="12194" y="4071"/>
                </a:lnTo>
                <a:lnTo>
                  <a:pt x="11845" y="3395"/>
                </a:lnTo>
                <a:lnTo>
                  <a:pt x="15329" y="3395"/>
                </a:lnTo>
                <a:close/>
                <a:moveTo>
                  <a:pt x="16026" y="4071"/>
                </a:moveTo>
                <a:lnTo>
                  <a:pt x="16723" y="4747"/>
                </a:lnTo>
                <a:lnTo>
                  <a:pt x="12890" y="4747"/>
                </a:lnTo>
                <a:lnTo>
                  <a:pt x="12194" y="4071"/>
                </a:lnTo>
                <a:lnTo>
                  <a:pt x="16026" y="4071"/>
                </a:lnTo>
                <a:close/>
                <a:moveTo>
                  <a:pt x="16723" y="4747"/>
                </a:moveTo>
                <a:lnTo>
                  <a:pt x="16723" y="5417"/>
                </a:lnTo>
                <a:lnTo>
                  <a:pt x="12890" y="5417"/>
                </a:lnTo>
                <a:lnTo>
                  <a:pt x="12890" y="4747"/>
                </a:lnTo>
                <a:lnTo>
                  <a:pt x="16723" y="4747"/>
                </a:lnTo>
                <a:close/>
                <a:moveTo>
                  <a:pt x="12890" y="5417"/>
                </a:moveTo>
                <a:lnTo>
                  <a:pt x="14632" y="5417"/>
                </a:lnTo>
                <a:lnTo>
                  <a:pt x="12890" y="5417"/>
                </a:lnTo>
                <a:close/>
                <a:moveTo>
                  <a:pt x="16723" y="5417"/>
                </a:moveTo>
                <a:lnTo>
                  <a:pt x="17768" y="6093"/>
                </a:lnTo>
                <a:lnTo>
                  <a:pt x="14284" y="6093"/>
                </a:lnTo>
                <a:lnTo>
                  <a:pt x="12890" y="5417"/>
                </a:lnTo>
                <a:lnTo>
                  <a:pt x="16723" y="5417"/>
                </a:lnTo>
                <a:close/>
                <a:moveTo>
                  <a:pt x="17768" y="6093"/>
                </a:moveTo>
                <a:lnTo>
                  <a:pt x="16026" y="6093"/>
                </a:lnTo>
                <a:lnTo>
                  <a:pt x="17768" y="6093"/>
                </a:lnTo>
                <a:close/>
                <a:moveTo>
                  <a:pt x="17768" y="6093"/>
                </a:moveTo>
                <a:lnTo>
                  <a:pt x="17768" y="6769"/>
                </a:lnTo>
                <a:lnTo>
                  <a:pt x="14284" y="6769"/>
                </a:lnTo>
                <a:lnTo>
                  <a:pt x="14284" y="6093"/>
                </a:lnTo>
                <a:lnTo>
                  <a:pt x="17768" y="6093"/>
                </a:lnTo>
                <a:close/>
                <a:moveTo>
                  <a:pt x="17768" y="6769"/>
                </a:moveTo>
                <a:lnTo>
                  <a:pt x="18465" y="7432"/>
                </a:lnTo>
                <a:lnTo>
                  <a:pt x="14632" y="7446"/>
                </a:lnTo>
                <a:lnTo>
                  <a:pt x="14284" y="6769"/>
                </a:lnTo>
                <a:lnTo>
                  <a:pt x="17768" y="6769"/>
                </a:lnTo>
                <a:close/>
                <a:moveTo>
                  <a:pt x="18465" y="7432"/>
                </a:moveTo>
                <a:lnTo>
                  <a:pt x="19161" y="8108"/>
                </a:lnTo>
                <a:lnTo>
                  <a:pt x="15329" y="8108"/>
                </a:lnTo>
                <a:lnTo>
                  <a:pt x="14632" y="7446"/>
                </a:lnTo>
                <a:lnTo>
                  <a:pt x="18465" y="7432"/>
                </a:lnTo>
                <a:close/>
                <a:moveTo>
                  <a:pt x="19161" y="8108"/>
                </a:moveTo>
                <a:lnTo>
                  <a:pt x="19858" y="8778"/>
                </a:lnTo>
                <a:lnTo>
                  <a:pt x="16026" y="8778"/>
                </a:lnTo>
                <a:lnTo>
                  <a:pt x="15329" y="8108"/>
                </a:lnTo>
                <a:lnTo>
                  <a:pt x="19161" y="8108"/>
                </a:lnTo>
                <a:close/>
                <a:moveTo>
                  <a:pt x="19858" y="8778"/>
                </a:moveTo>
                <a:lnTo>
                  <a:pt x="20206" y="9454"/>
                </a:lnTo>
                <a:lnTo>
                  <a:pt x="16723" y="9454"/>
                </a:lnTo>
                <a:lnTo>
                  <a:pt x="16026" y="8778"/>
                </a:lnTo>
                <a:lnTo>
                  <a:pt x="19858" y="8778"/>
                </a:lnTo>
                <a:close/>
                <a:moveTo>
                  <a:pt x="20206" y="9454"/>
                </a:moveTo>
                <a:lnTo>
                  <a:pt x="20903" y="10130"/>
                </a:lnTo>
                <a:lnTo>
                  <a:pt x="17071" y="10130"/>
                </a:lnTo>
                <a:lnTo>
                  <a:pt x="16723" y="9454"/>
                </a:lnTo>
                <a:lnTo>
                  <a:pt x="20206" y="9454"/>
                </a:lnTo>
                <a:close/>
                <a:moveTo>
                  <a:pt x="20903" y="10130"/>
                </a:moveTo>
                <a:lnTo>
                  <a:pt x="21600" y="10793"/>
                </a:lnTo>
                <a:lnTo>
                  <a:pt x="17768" y="10793"/>
                </a:lnTo>
                <a:lnTo>
                  <a:pt x="17071" y="10130"/>
                </a:lnTo>
                <a:lnTo>
                  <a:pt x="20903" y="10130"/>
                </a:lnTo>
                <a:close/>
                <a:moveTo>
                  <a:pt x="21600" y="10793"/>
                </a:moveTo>
                <a:lnTo>
                  <a:pt x="19858" y="10793"/>
                </a:lnTo>
                <a:lnTo>
                  <a:pt x="21600" y="10793"/>
                </a:lnTo>
                <a:close/>
                <a:moveTo>
                  <a:pt x="21600" y="10793"/>
                </a:moveTo>
                <a:lnTo>
                  <a:pt x="20903" y="11470"/>
                </a:lnTo>
                <a:lnTo>
                  <a:pt x="17071" y="11470"/>
                </a:lnTo>
                <a:lnTo>
                  <a:pt x="17768" y="10793"/>
                </a:lnTo>
                <a:lnTo>
                  <a:pt x="21600" y="10793"/>
                </a:lnTo>
                <a:close/>
                <a:moveTo>
                  <a:pt x="20903" y="11470"/>
                </a:moveTo>
                <a:lnTo>
                  <a:pt x="20206" y="12146"/>
                </a:lnTo>
                <a:lnTo>
                  <a:pt x="16723" y="12146"/>
                </a:lnTo>
                <a:lnTo>
                  <a:pt x="17071" y="11470"/>
                </a:lnTo>
                <a:lnTo>
                  <a:pt x="20903" y="11470"/>
                </a:lnTo>
                <a:close/>
                <a:moveTo>
                  <a:pt x="20206" y="12146"/>
                </a:moveTo>
                <a:lnTo>
                  <a:pt x="19858" y="12815"/>
                </a:lnTo>
                <a:lnTo>
                  <a:pt x="16026" y="12815"/>
                </a:lnTo>
                <a:lnTo>
                  <a:pt x="16723" y="12146"/>
                </a:lnTo>
                <a:lnTo>
                  <a:pt x="20206" y="12146"/>
                </a:lnTo>
                <a:close/>
                <a:moveTo>
                  <a:pt x="19858" y="12815"/>
                </a:moveTo>
                <a:lnTo>
                  <a:pt x="19161" y="13492"/>
                </a:lnTo>
                <a:lnTo>
                  <a:pt x="15329" y="13492"/>
                </a:lnTo>
                <a:lnTo>
                  <a:pt x="16026" y="12815"/>
                </a:lnTo>
                <a:lnTo>
                  <a:pt x="19858" y="12815"/>
                </a:lnTo>
                <a:close/>
                <a:moveTo>
                  <a:pt x="19161" y="13492"/>
                </a:moveTo>
                <a:lnTo>
                  <a:pt x="18465" y="14168"/>
                </a:lnTo>
                <a:lnTo>
                  <a:pt x="14632" y="14168"/>
                </a:lnTo>
                <a:lnTo>
                  <a:pt x="15329" y="13492"/>
                </a:lnTo>
                <a:lnTo>
                  <a:pt x="19161" y="13492"/>
                </a:lnTo>
                <a:close/>
                <a:moveTo>
                  <a:pt x="18465" y="14168"/>
                </a:moveTo>
                <a:lnTo>
                  <a:pt x="17768" y="14844"/>
                </a:lnTo>
                <a:lnTo>
                  <a:pt x="14284" y="14844"/>
                </a:lnTo>
                <a:lnTo>
                  <a:pt x="14632" y="14168"/>
                </a:lnTo>
                <a:lnTo>
                  <a:pt x="18465" y="14168"/>
                </a:lnTo>
                <a:close/>
                <a:moveTo>
                  <a:pt x="17768" y="14844"/>
                </a:moveTo>
                <a:lnTo>
                  <a:pt x="17768" y="15514"/>
                </a:lnTo>
                <a:lnTo>
                  <a:pt x="14284" y="15514"/>
                </a:lnTo>
                <a:lnTo>
                  <a:pt x="14284" y="14844"/>
                </a:lnTo>
                <a:lnTo>
                  <a:pt x="17768" y="14844"/>
                </a:lnTo>
                <a:close/>
                <a:moveTo>
                  <a:pt x="17768" y="15514"/>
                </a:moveTo>
                <a:lnTo>
                  <a:pt x="16026" y="15514"/>
                </a:lnTo>
                <a:lnTo>
                  <a:pt x="17768" y="15514"/>
                </a:lnTo>
                <a:close/>
                <a:moveTo>
                  <a:pt x="17768" y="15514"/>
                </a:moveTo>
                <a:lnTo>
                  <a:pt x="16723" y="16190"/>
                </a:lnTo>
                <a:lnTo>
                  <a:pt x="12890" y="16177"/>
                </a:lnTo>
                <a:lnTo>
                  <a:pt x="14284" y="15514"/>
                </a:lnTo>
                <a:lnTo>
                  <a:pt x="17768" y="15514"/>
                </a:lnTo>
                <a:close/>
                <a:moveTo>
                  <a:pt x="12890" y="16177"/>
                </a:moveTo>
                <a:lnTo>
                  <a:pt x="14632" y="16177"/>
                </a:lnTo>
                <a:lnTo>
                  <a:pt x="12890" y="16177"/>
                </a:lnTo>
                <a:close/>
                <a:moveTo>
                  <a:pt x="16723" y="16177"/>
                </a:moveTo>
                <a:lnTo>
                  <a:pt x="16723" y="16853"/>
                </a:lnTo>
                <a:lnTo>
                  <a:pt x="12890" y="16853"/>
                </a:lnTo>
                <a:lnTo>
                  <a:pt x="12890" y="16177"/>
                </a:lnTo>
                <a:lnTo>
                  <a:pt x="16723" y="16177"/>
                </a:lnTo>
                <a:close/>
                <a:moveTo>
                  <a:pt x="16723" y="16853"/>
                </a:moveTo>
                <a:lnTo>
                  <a:pt x="16723" y="16866"/>
                </a:lnTo>
                <a:lnTo>
                  <a:pt x="14632" y="16853"/>
                </a:lnTo>
                <a:lnTo>
                  <a:pt x="16723" y="16853"/>
                </a:lnTo>
                <a:close/>
                <a:moveTo>
                  <a:pt x="16723" y="16866"/>
                </a:moveTo>
                <a:lnTo>
                  <a:pt x="12890" y="17542"/>
                </a:lnTo>
                <a:lnTo>
                  <a:pt x="9406" y="17529"/>
                </a:lnTo>
                <a:lnTo>
                  <a:pt x="12890" y="16853"/>
                </a:lnTo>
                <a:lnTo>
                  <a:pt x="16723" y="16866"/>
                </a:lnTo>
                <a:close/>
                <a:moveTo>
                  <a:pt x="9406" y="17529"/>
                </a:moveTo>
                <a:lnTo>
                  <a:pt x="11148" y="17529"/>
                </a:lnTo>
                <a:lnTo>
                  <a:pt x="9406" y="17529"/>
                </a:lnTo>
                <a:close/>
                <a:moveTo>
                  <a:pt x="12890" y="17529"/>
                </a:moveTo>
                <a:lnTo>
                  <a:pt x="15329" y="18205"/>
                </a:lnTo>
                <a:lnTo>
                  <a:pt x="11845" y="18205"/>
                </a:lnTo>
                <a:lnTo>
                  <a:pt x="9406" y="17529"/>
                </a:lnTo>
                <a:lnTo>
                  <a:pt x="12890" y="17529"/>
                </a:lnTo>
                <a:close/>
                <a:moveTo>
                  <a:pt x="15329" y="18205"/>
                </a:moveTo>
                <a:lnTo>
                  <a:pt x="13587" y="18205"/>
                </a:lnTo>
                <a:lnTo>
                  <a:pt x="15329" y="18205"/>
                </a:lnTo>
                <a:close/>
                <a:moveTo>
                  <a:pt x="15329" y="18205"/>
                </a:moveTo>
                <a:lnTo>
                  <a:pt x="14632" y="18875"/>
                </a:lnTo>
                <a:lnTo>
                  <a:pt x="11148" y="18875"/>
                </a:lnTo>
                <a:lnTo>
                  <a:pt x="11845" y="18205"/>
                </a:lnTo>
                <a:lnTo>
                  <a:pt x="15329" y="18205"/>
                </a:lnTo>
                <a:close/>
                <a:moveTo>
                  <a:pt x="14632" y="18875"/>
                </a:moveTo>
                <a:lnTo>
                  <a:pt x="14284" y="19551"/>
                </a:lnTo>
                <a:lnTo>
                  <a:pt x="10452" y="19551"/>
                </a:lnTo>
                <a:lnTo>
                  <a:pt x="11148" y="18875"/>
                </a:lnTo>
                <a:lnTo>
                  <a:pt x="14632" y="18875"/>
                </a:lnTo>
                <a:close/>
                <a:moveTo>
                  <a:pt x="14284" y="19551"/>
                </a:moveTo>
                <a:lnTo>
                  <a:pt x="13587" y="20227"/>
                </a:lnTo>
                <a:lnTo>
                  <a:pt x="9755" y="20227"/>
                </a:lnTo>
                <a:lnTo>
                  <a:pt x="10452" y="19551"/>
                </a:lnTo>
                <a:lnTo>
                  <a:pt x="14284" y="19551"/>
                </a:lnTo>
                <a:close/>
                <a:moveTo>
                  <a:pt x="13587" y="20227"/>
                </a:moveTo>
                <a:lnTo>
                  <a:pt x="12890" y="20904"/>
                </a:lnTo>
                <a:lnTo>
                  <a:pt x="9406" y="20904"/>
                </a:lnTo>
                <a:lnTo>
                  <a:pt x="9755" y="20227"/>
                </a:lnTo>
                <a:lnTo>
                  <a:pt x="13587" y="20227"/>
                </a:lnTo>
                <a:close/>
                <a:moveTo>
                  <a:pt x="12890" y="20904"/>
                </a:moveTo>
                <a:lnTo>
                  <a:pt x="12890" y="21573"/>
                </a:lnTo>
                <a:lnTo>
                  <a:pt x="9406" y="21567"/>
                </a:lnTo>
                <a:lnTo>
                  <a:pt x="9406" y="20904"/>
                </a:lnTo>
                <a:lnTo>
                  <a:pt x="12890" y="20904"/>
                </a:lnTo>
                <a:close/>
                <a:moveTo>
                  <a:pt x="9406" y="21573"/>
                </a:moveTo>
                <a:lnTo>
                  <a:pt x="9406" y="21567"/>
                </a:lnTo>
                <a:lnTo>
                  <a:pt x="11148" y="21573"/>
                </a:lnTo>
                <a:lnTo>
                  <a:pt x="9406" y="21573"/>
                </a:lnTo>
                <a:close/>
                <a:moveTo>
                  <a:pt x="12890" y="21573"/>
                </a:moveTo>
                <a:lnTo>
                  <a:pt x="9406" y="21573"/>
                </a:lnTo>
                <a:lnTo>
                  <a:pt x="12890" y="21573"/>
                </a:lnTo>
                <a:close/>
                <a:moveTo>
                  <a:pt x="12890" y="21573"/>
                </a:moveTo>
                <a:lnTo>
                  <a:pt x="12194" y="21600"/>
                </a:lnTo>
                <a:lnTo>
                  <a:pt x="9755" y="21600"/>
                </a:lnTo>
                <a:lnTo>
                  <a:pt x="9406" y="21573"/>
                </a:lnTo>
                <a:lnTo>
                  <a:pt x="12890" y="21573"/>
                </a:lnTo>
                <a:close/>
                <a:moveTo>
                  <a:pt x="9406" y="21573"/>
                </a:moveTo>
                <a:lnTo>
                  <a:pt x="8013" y="20904"/>
                </a:lnTo>
                <a:lnTo>
                  <a:pt x="11845" y="20904"/>
                </a:lnTo>
                <a:lnTo>
                  <a:pt x="12890" y="21573"/>
                </a:lnTo>
                <a:lnTo>
                  <a:pt x="9406" y="21573"/>
                </a:lnTo>
                <a:close/>
                <a:moveTo>
                  <a:pt x="8013" y="20904"/>
                </a:moveTo>
                <a:lnTo>
                  <a:pt x="9755" y="20904"/>
                </a:lnTo>
                <a:lnTo>
                  <a:pt x="8013" y="20904"/>
                </a:lnTo>
                <a:close/>
                <a:moveTo>
                  <a:pt x="8013" y="20904"/>
                </a:moveTo>
                <a:lnTo>
                  <a:pt x="8013" y="20227"/>
                </a:lnTo>
                <a:lnTo>
                  <a:pt x="11845" y="20227"/>
                </a:lnTo>
                <a:lnTo>
                  <a:pt x="11845" y="20904"/>
                </a:lnTo>
                <a:lnTo>
                  <a:pt x="8013" y="20904"/>
                </a:lnTo>
                <a:close/>
                <a:moveTo>
                  <a:pt x="8013" y="20227"/>
                </a:moveTo>
                <a:lnTo>
                  <a:pt x="7316" y="19551"/>
                </a:lnTo>
                <a:lnTo>
                  <a:pt x="11148" y="19551"/>
                </a:lnTo>
                <a:lnTo>
                  <a:pt x="11845" y="20227"/>
                </a:lnTo>
                <a:lnTo>
                  <a:pt x="8013" y="20227"/>
                </a:lnTo>
                <a:close/>
                <a:moveTo>
                  <a:pt x="7316" y="19551"/>
                </a:moveTo>
                <a:lnTo>
                  <a:pt x="6968" y="18875"/>
                </a:lnTo>
                <a:lnTo>
                  <a:pt x="10452" y="18875"/>
                </a:lnTo>
                <a:lnTo>
                  <a:pt x="11148" y="19551"/>
                </a:lnTo>
                <a:lnTo>
                  <a:pt x="7316" y="19551"/>
                </a:lnTo>
                <a:close/>
                <a:moveTo>
                  <a:pt x="6968" y="18875"/>
                </a:moveTo>
                <a:lnTo>
                  <a:pt x="6271" y="18205"/>
                </a:lnTo>
                <a:lnTo>
                  <a:pt x="9755" y="18205"/>
                </a:lnTo>
                <a:lnTo>
                  <a:pt x="10452" y="18875"/>
                </a:lnTo>
                <a:lnTo>
                  <a:pt x="6968" y="18875"/>
                </a:lnTo>
                <a:close/>
                <a:moveTo>
                  <a:pt x="6271" y="18205"/>
                </a:moveTo>
                <a:lnTo>
                  <a:pt x="5574" y="17529"/>
                </a:lnTo>
                <a:lnTo>
                  <a:pt x="9406" y="17529"/>
                </a:lnTo>
                <a:lnTo>
                  <a:pt x="9755" y="18205"/>
                </a:lnTo>
                <a:lnTo>
                  <a:pt x="6271" y="18205"/>
                </a:lnTo>
                <a:close/>
                <a:moveTo>
                  <a:pt x="5574" y="17529"/>
                </a:moveTo>
                <a:lnTo>
                  <a:pt x="4877" y="16853"/>
                </a:lnTo>
                <a:lnTo>
                  <a:pt x="8710" y="16853"/>
                </a:lnTo>
                <a:lnTo>
                  <a:pt x="9406" y="17529"/>
                </a:lnTo>
                <a:lnTo>
                  <a:pt x="5574" y="17529"/>
                </a:lnTo>
                <a:close/>
                <a:moveTo>
                  <a:pt x="4877" y="16853"/>
                </a:moveTo>
                <a:lnTo>
                  <a:pt x="4877" y="16177"/>
                </a:lnTo>
                <a:lnTo>
                  <a:pt x="8710" y="16177"/>
                </a:lnTo>
                <a:lnTo>
                  <a:pt x="8710" y="16853"/>
                </a:lnTo>
                <a:lnTo>
                  <a:pt x="4877" y="16853"/>
                </a:lnTo>
                <a:close/>
                <a:moveTo>
                  <a:pt x="8710" y="16177"/>
                </a:moveTo>
                <a:lnTo>
                  <a:pt x="6968" y="16177"/>
                </a:lnTo>
                <a:lnTo>
                  <a:pt x="8710" y="16177"/>
                </a:lnTo>
                <a:close/>
                <a:moveTo>
                  <a:pt x="4877" y="16190"/>
                </a:moveTo>
                <a:lnTo>
                  <a:pt x="3832" y="15514"/>
                </a:lnTo>
                <a:lnTo>
                  <a:pt x="7316" y="15514"/>
                </a:lnTo>
                <a:lnTo>
                  <a:pt x="8710" y="16177"/>
                </a:lnTo>
                <a:lnTo>
                  <a:pt x="4877" y="16190"/>
                </a:lnTo>
                <a:close/>
                <a:moveTo>
                  <a:pt x="3832" y="15514"/>
                </a:moveTo>
                <a:lnTo>
                  <a:pt x="5574" y="15514"/>
                </a:lnTo>
                <a:lnTo>
                  <a:pt x="3832" y="15514"/>
                </a:lnTo>
                <a:close/>
                <a:moveTo>
                  <a:pt x="3832" y="15514"/>
                </a:moveTo>
                <a:lnTo>
                  <a:pt x="3832" y="14844"/>
                </a:lnTo>
                <a:lnTo>
                  <a:pt x="7316" y="14844"/>
                </a:lnTo>
                <a:lnTo>
                  <a:pt x="7316" y="15514"/>
                </a:lnTo>
                <a:lnTo>
                  <a:pt x="3832" y="15514"/>
                </a:lnTo>
                <a:close/>
                <a:moveTo>
                  <a:pt x="3832" y="14844"/>
                </a:moveTo>
                <a:lnTo>
                  <a:pt x="3135" y="14168"/>
                </a:lnTo>
                <a:lnTo>
                  <a:pt x="6968" y="14168"/>
                </a:lnTo>
                <a:lnTo>
                  <a:pt x="7316" y="14844"/>
                </a:lnTo>
                <a:lnTo>
                  <a:pt x="3832" y="14844"/>
                </a:lnTo>
                <a:close/>
                <a:moveTo>
                  <a:pt x="3135" y="14168"/>
                </a:moveTo>
                <a:lnTo>
                  <a:pt x="2439" y="13492"/>
                </a:lnTo>
                <a:lnTo>
                  <a:pt x="6271" y="13492"/>
                </a:lnTo>
                <a:lnTo>
                  <a:pt x="6968" y="14168"/>
                </a:lnTo>
                <a:lnTo>
                  <a:pt x="3135" y="14168"/>
                </a:lnTo>
                <a:close/>
                <a:moveTo>
                  <a:pt x="2439" y="13492"/>
                </a:moveTo>
                <a:lnTo>
                  <a:pt x="2090" y="12815"/>
                </a:lnTo>
                <a:lnTo>
                  <a:pt x="5574" y="12815"/>
                </a:lnTo>
                <a:lnTo>
                  <a:pt x="6271" y="13492"/>
                </a:lnTo>
                <a:lnTo>
                  <a:pt x="2439" y="13492"/>
                </a:lnTo>
                <a:close/>
                <a:moveTo>
                  <a:pt x="2090" y="12815"/>
                </a:moveTo>
                <a:lnTo>
                  <a:pt x="1394" y="12146"/>
                </a:lnTo>
                <a:lnTo>
                  <a:pt x="4877" y="12146"/>
                </a:lnTo>
                <a:lnTo>
                  <a:pt x="5574" y="12815"/>
                </a:lnTo>
                <a:lnTo>
                  <a:pt x="2090" y="12815"/>
                </a:lnTo>
                <a:close/>
                <a:moveTo>
                  <a:pt x="1394" y="12146"/>
                </a:moveTo>
                <a:lnTo>
                  <a:pt x="697" y="11470"/>
                </a:lnTo>
                <a:lnTo>
                  <a:pt x="4529" y="11470"/>
                </a:lnTo>
                <a:lnTo>
                  <a:pt x="4877" y="12146"/>
                </a:lnTo>
                <a:lnTo>
                  <a:pt x="1394" y="12146"/>
                </a:lnTo>
                <a:close/>
                <a:moveTo>
                  <a:pt x="697" y="11470"/>
                </a:moveTo>
                <a:lnTo>
                  <a:pt x="0" y="10793"/>
                </a:lnTo>
                <a:lnTo>
                  <a:pt x="3832" y="10793"/>
                </a:lnTo>
                <a:lnTo>
                  <a:pt x="4529" y="11470"/>
                </a:lnTo>
                <a:lnTo>
                  <a:pt x="697" y="11470"/>
                </a:lnTo>
                <a:close/>
                <a:moveTo>
                  <a:pt x="0" y="10793"/>
                </a:moveTo>
                <a:lnTo>
                  <a:pt x="2090" y="10793"/>
                </a:lnTo>
                <a:lnTo>
                  <a:pt x="0" y="10793"/>
                </a:lnTo>
                <a:close/>
                <a:moveTo>
                  <a:pt x="0" y="10793"/>
                </a:moveTo>
                <a:lnTo>
                  <a:pt x="697" y="10130"/>
                </a:lnTo>
                <a:lnTo>
                  <a:pt x="4529" y="10130"/>
                </a:lnTo>
                <a:lnTo>
                  <a:pt x="3832" y="10793"/>
                </a:lnTo>
                <a:lnTo>
                  <a:pt x="0" y="10793"/>
                </a:lnTo>
                <a:close/>
                <a:moveTo>
                  <a:pt x="697" y="10130"/>
                </a:moveTo>
                <a:lnTo>
                  <a:pt x="1394" y="9454"/>
                </a:lnTo>
                <a:lnTo>
                  <a:pt x="4877" y="9454"/>
                </a:lnTo>
                <a:lnTo>
                  <a:pt x="4529" y="10130"/>
                </a:lnTo>
                <a:lnTo>
                  <a:pt x="697" y="10130"/>
                </a:lnTo>
                <a:close/>
                <a:moveTo>
                  <a:pt x="1394" y="9454"/>
                </a:moveTo>
                <a:lnTo>
                  <a:pt x="2090" y="8778"/>
                </a:lnTo>
                <a:lnTo>
                  <a:pt x="5574" y="8778"/>
                </a:lnTo>
                <a:lnTo>
                  <a:pt x="4877" y="9454"/>
                </a:lnTo>
                <a:lnTo>
                  <a:pt x="1394" y="9454"/>
                </a:lnTo>
                <a:close/>
                <a:moveTo>
                  <a:pt x="2090" y="8778"/>
                </a:moveTo>
                <a:lnTo>
                  <a:pt x="2439" y="8108"/>
                </a:lnTo>
                <a:lnTo>
                  <a:pt x="6271" y="8108"/>
                </a:lnTo>
                <a:lnTo>
                  <a:pt x="5574" y="8778"/>
                </a:lnTo>
                <a:lnTo>
                  <a:pt x="2090" y="8778"/>
                </a:lnTo>
                <a:close/>
                <a:moveTo>
                  <a:pt x="2439" y="8108"/>
                </a:moveTo>
                <a:lnTo>
                  <a:pt x="3135" y="7432"/>
                </a:lnTo>
                <a:lnTo>
                  <a:pt x="6968" y="7446"/>
                </a:lnTo>
                <a:lnTo>
                  <a:pt x="6271" y="8108"/>
                </a:lnTo>
                <a:lnTo>
                  <a:pt x="2439" y="8108"/>
                </a:lnTo>
                <a:close/>
                <a:moveTo>
                  <a:pt x="3135" y="7432"/>
                </a:moveTo>
                <a:lnTo>
                  <a:pt x="3832" y="6769"/>
                </a:lnTo>
                <a:lnTo>
                  <a:pt x="7316" y="6769"/>
                </a:lnTo>
                <a:lnTo>
                  <a:pt x="6968" y="7446"/>
                </a:lnTo>
                <a:lnTo>
                  <a:pt x="3135" y="7432"/>
                </a:lnTo>
                <a:close/>
                <a:moveTo>
                  <a:pt x="3832" y="6769"/>
                </a:moveTo>
                <a:lnTo>
                  <a:pt x="3832" y="6093"/>
                </a:lnTo>
                <a:lnTo>
                  <a:pt x="7316" y="6093"/>
                </a:lnTo>
                <a:lnTo>
                  <a:pt x="7316" y="6769"/>
                </a:lnTo>
                <a:lnTo>
                  <a:pt x="3832" y="6769"/>
                </a:lnTo>
                <a:close/>
                <a:moveTo>
                  <a:pt x="3832" y="6093"/>
                </a:moveTo>
                <a:lnTo>
                  <a:pt x="5574" y="6093"/>
                </a:lnTo>
                <a:lnTo>
                  <a:pt x="3832" y="6093"/>
                </a:lnTo>
                <a:close/>
                <a:moveTo>
                  <a:pt x="3832" y="6093"/>
                </a:moveTo>
                <a:lnTo>
                  <a:pt x="4877" y="5417"/>
                </a:lnTo>
                <a:lnTo>
                  <a:pt x="8710" y="5417"/>
                </a:lnTo>
                <a:lnTo>
                  <a:pt x="7316" y="6093"/>
                </a:lnTo>
                <a:lnTo>
                  <a:pt x="3832" y="6093"/>
                </a:lnTo>
                <a:close/>
                <a:moveTo>
                  <a:pt x="8710" y="5417"/>
                </a:moveTo>
                <a:lnTo>
                  <a:pt x="6968" y="5417"/>
                </a:lnTo>
                <a:lnTo>
                  <a:pt x="8710" y="5417"/>
                </a:lnTo>
                <a:close/>
                <a:moveTo>
                  <a:pt x="4877" y="5417"/>
                </a:moveTo>
                <a:lnTo>
                  <a:pt x="4877" y="4747"/>
                </a:lnTo>
                <a:lnTo>
                  <a:pt x="8710" y="4747"/>
                </a:lnTo>
                <a:lnTo>
                  <a:pt x="8710" y="5417"/>
                </a:lnTo>
                <a:lnTo>
                  <a:pt x="4877" y="5417"/>
                </a:lnTo>
                <a:close/>
                <a:moveTo>
                  <a:pt x="4877" y="4747"/>
                </a:moveTo>
                <a:lnTo>
                  <a:pt x="5574" y="4071"/>
                </a:lnTo>
                <a:lnTo>
                  <a:pt x="9406" y="4071"/>
                </a:lnTo>
                <a:lnTo>
                  <a:pt x="8710" y="4747"/>
                </a:lnTo>
                <a:lnTo>
                  <a:pt x="4877" y="4747"/>
                </a:lnTo>
                <a:close/>
                <a:moveTo>
                  <a:pt x="5574" y="4071"/>
                </a:moveTo>
                <a:lnTo>
                  <a:pt x="6271" y="3395"/>
                </a:lnTo>
                <a:lnTo>
                  <a:pt x="9755" y="3395"/>
                </a:lnTo>
                <a:lnTo>
                  <a:pt x="9406" y="4071"/>
                </a:lnTo>
                <a:lnTo>
                  <a:pt x="5574" y="4071"/>
                </a:lnTo>
                <a:close/>
                <a:moveTo>
                  <a:pt x="6271" y="3395"/>
                </a:moveTo>
                <a:lnTo>
                  <a:pt x="6968" y="2718"/>
                </a:lnTo>
                <a:lnTo>
                  <a:pt x="10452" y="2718"/>
                </a:lnTo>
                <a:lnTo>
                  <a:pt x="9755" y="3395"/>
                </a:lnTo>
                <a:lnTo>
                  <a:pt x="6271" y="3395"/>
                </a:lnTo>
                <a:close/>
                <a:moveTo>
                  <a:pt x="6968" y="2718"/>
                </a:moveTo>
                <a:lnTo>
                  <a:pt x="7316" y="2049"/>
                </a:lnTo>
                <a:lnTo>
                  <a:pt x="11148" y="2049"/>
                </a:lnTo>
                <a:lnTo>
                  <a:pt x="10452" y="2718"/>
                </a:lnTo>
                <a:lnTo>
                  <a:pt x="6968" y="2718"/>
                </a:lnTo>
                <a:close/>
                <a:moveTo>
                  <a:pt x="7316" y="2049"/>
                </a:moveTo>
                <a:lnTo>
                  <a:pt x="8013" y="1386"/>
                </a:lnTo>
                <a:lnTo>
                  <a:pt x="11845" y="1386"/>
                </a:lnTo>
                <a:lnTo>
                  <a:pt x="11148" y="2049"/>
                </a:lnTo>
                <a:lnTo>
                  <a:pt x="7316" y="2049"/>
                </a:lnTo>
                <a:close/>
                <a:moveTo>
                  <a:pt x="8013" y="1386"/>
                </a:moveTo>
                <a:lnTo>
                  <a:pt x="8013" y="710"/>
                </a:lnTo>
                <a:lnTo>
                  <a:pt x="11845" y="710"/>
                </a:lnTo>
                <a:lnTo>
                  <a:pt x="11845" y="1386"/>
                </a:lnTo>
                <a:lnTo>
                  <a:pt x="8013" y="1386"/>
                </a:lnTo>
                <a:close/>
                <a:moveTo>
                  <a:pt x="8013" y="710"/>
                </a:moveTo>
                <a:lnTo>
                  <a:pt x="9755" y="710"/>
                </a:lnTo>
                <a:lnTo>
                  <a:pt x="8013" y="710"/>
                </a:lnTo>
                <a:close/>
                <a:moveTo>
                  <a:pt x="8013" y="710"/>
                </a:moveTo>
                <a:lnTo>
                  <a:pt x="9406" y="20"/>
                </a:lnTo>
                <a:lnTo>
                  <a:pt x="12890" y="33"/>
                </a:lnTo>
                <a:lnTo>
                  <a:pt x="11845" y="710"/>
                </a:lnTo>
                <a:lnTo>
                  <a:pt x="8013" y="710"/>
                </a:lnTo>
                <a:close/>
                <a:moveTo>
                  <a:pt x="9406" y="20"/>
                </a:moveTo>
                <a:lnTo>
                  <a:pt x="9406" y="0"/>
                </a:lnTo>
                <a:lnTo>
                  <a:pt x="11845" y="0"/>
                </a:lnTo>
                <a:lnTo>
                  <a:pt x="12194" y="13"/>
                </a:lnTo>
                <a:lnTo>
                  <a:pt x="12890" y="13"/>
                </a:lnTo>
                <a:lnTo>
                  <a:pt x="12890" y="33"/>
                </a:lnTo>
                <a:lnTo>
                  <a:pt x="9406" y="2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7" name="Freeform 112"/>
          <p:cNvSpPr/>
          <p:nvPr/>
        </p:nvSpPr>
        <p:spPr>
          <a:xfrm>
            <a:off x="10850033" y="679450"/>
            <a:ext cx="211668" cy="1143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152" y="0"/>
                </a:lnTo>
                <a:lnTo>
                  <a:pt x="0" y="21600"/>
                </a:lnTo>
                <a:close/>
              </a:path>
            </a:pathLst>
          </a:custGeom>
          <a:solidFill>
            <a:srgbClr val="0C0C0E"/>
          </a:solidFill>
          <a:ln w="12700">
            <a:miter lim="400000"/>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8" name="Freeform 113"/>
          <p:cNvSpPr/>
          <p:nvPr/>
        </p:nvSpPr>
        <p:spPr>
          <a:xfrm>
            <a:off x="10850033" y="679450"/>
            <a:ext cx="211668" cy="1143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152" y="0"/>
                </a:lnTo>
                <a:lnTo>
                  <a:pt x="0" y="21600"/>
                </a:lnTo>
              </a:path>
            </a:pathLst>
          </a:custGeom>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59" name="Freeform 114"/>
          <p:cNvSpPr/>
          <p:nvPr/>
        </p:nvSpPr>
        <p:spPr>
          <a:xfrm>
            <a:off x="10845812" y="5867422"/>
            <a:ext cx="215901" cy="107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1224" y="21600"/>
                </a:lnTo>
                <a:lnTo>
                  <a:pt x="0" y="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60" name="Freeform 115"/>
          <p:cNvSpPr/>
          <p:nvPr/>
        </p:nvSpPr>
        <p:spPr>
          <a:xfrm>
            <a:off x="10845812" y="5867422"/>
            <a:ext cx="215901" cy="107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1224" y="21600"/>
                </a:lnTo>
                <a:lnTo>
                  <a:pt x="0" y="0"/>
                </a:lnTo>
              </a:path>
            </a:pathLst>
          </a:custGeom>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61" name="Rectangle 116"/>
          <p:cNvSpPr txBox="1"/>
          <p:nvPr/>
        </p:nvSpPr>
        <p:spPr>
          <a:xfrm>
            <a:off x="7211574" y="2312112"/>
            <a:ext cx="2434962"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Unterstützend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verstärkend</a:t>
            </a:r>
            <a:r>
              <a:rPr dirty="0">
                <a:latin typeface="Calibri" panose="020F0502020204030204" pitchFamily="34" charset="0"/>
                <a:cs typeface="Calibri" panose="020F0502020204030204" pitchFamily="34" charset="0"/>
              </a:rPr>
              <a:t>, </a:t>
            </a:r>
          </a:p>
        </p:txBody>
      </p:sp>
      <p:sp>
        <p:nvSpPr>
          <p:cNvPr id="2062" name="Rectangle 117"/>
          <p:cNvSpPr txBox="1"/>
          <p:nvPr/>
        </p:nvSpPr>
        <p:spPr>
          <a:xfrm>
            <a:off x="7232843" y="2572253"/>
            <a:ext cx="2029402"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kann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aber</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dazu</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führen</a:t>
            </a:r>
            <a:r>
              <a:rPr dirty="0">
                <a:latin typeface="Calibri" panose="020F0502020204030204" pitchFamily="34" charset="0"/>
                <a:cs typeface="Calibri" panose="020F0502020204030204" pitchFamily="34" charset="0"/>
              </a:rPr>
              <a:t>, </a:t>
            </a:r>
          </a:p>
        </p:txBody>
      </p:sp>
      <p:sp>
        <p:nvSpPr>
          <p:cNvPr id="2063" name="Rectangle 118"/>
          <p:cNvSpPr txBox="1"/>
          <p:nvPr/>
        </p:nvSpPr>
        <p:spPr>
          <a:xfrm>
            <a:off x="7232836" y="2816895"/>
            <a:ext cx="3069751"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dass</a:t>
            </a:r>
            <a:r>
              <a:rPr dirty="0">
                <a:latin typeface="Calibri" panose="020F0502020204030204" pitchFamily="34" charset="0"/>
                <a:cs typeface="Calibri" panose="020F0502020204030204" pitchFamily="34" charset="0"/>
              </a:rPr>
              <a:t> man </a:t>
            </a:r>
            <a:r>
              <a:rPr dirty="0" err="1">
                <a:latin typeface="Calibri" panose="020F0502020204030204" pitchFamily="34" charset="0"/>
                <a:cs typeface="Calibri" panose="020F0502020204030204" pitchFamily="34" charset="0"/>
              </a:rPr>
              <a:t>glaubt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alles</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zu</a:t>
            </a:r>
            <a:r>
              <a:rPr dirty="0">
                <a:latin typeface="Calibri" panose="020F0502020204030204" pitchFamily="34" charset="0"/>
                <a:cs typeface="Calibri" panose="020F0502020204030204" pitchFamily="34" charset="0"/>
              </a:rPr>
              <a:t> verstehen </a:t>
            </a:r>
          </a:p>
        </p:txBody>
      </p:sp>
      <p:sp>
        <p:nvSpPr>
          <p:cNvPr id="2064" name="Rectangle 120"/>
          <p:cNvSpPr txBox="1"/>
          <p:nvPr/>
        </p:nvSpPr>
        <p:spPr>
          <a:xfrm>
            <a:off x="6560736" y="3760529"/>
            <a:ext cx="3209212"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Aufbauend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ergänzend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synergetisch</a:t>
            </a:r>
            <a:r>
              <a:rPr dirty="0">
                <a:latin typeface="Calibri" panose="020F0502020204030204" pitchFamily="34" charset="0"/>
                <a:cs typeface="Calibri" panose="020F0502020204030204" pitchFamily="34" charset="0"/>
              </a:rPr>
              <a:t>.</a:t>
            </a:r>
          </a:p>
        </p:txBody>
      </p:sp>
      <p:sp>
        <p:nvSpPr>
          <p:cNvPr id="2065" name="Rectangle 121"/>
          <p:cNvSpPr txBox="1"/>
          <p:nvPr/>
        </p:nvSpPr>
        <p:spPr>
          <a:xfrm>
            <a:off x="6560745" y="4065329"/>
            <a:ext cx="3372718"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p>
            <a:pPr defTabSz="1219200">
              <a:defRPr sz="1600" b="1" i="1">
                <a:solidFill>
                  <a:srgbClr val="0C0C0E"/>
                </a:solidFill>
                <a:latin typeface="Arial"/>
                <a:ea typeface="Arial"/>
                <a:cs typeface="Arial"/>
                <a:sym typeface="Arial"/>
              </a:defRPr>
            </a:pPr>
            <a:r>
              <a:rPr dirty="0">
                <a:latin typeface="Calibri" panose="020F0502020204030204" pitchFamily="34" charset="0"/>
                <a:cs typeface="Calibri" panose="020F0502020204030204" pitchFamily="34" charset="0"/>
              </a:rPr>
              <a:t>Der </a:t>
            </a:r>
            <a:r>
              <a:rPr dirty="0" err="1">
                <a:latin typeface="Calibri" panose="020F0502020204030204" pitchFamily="34" charset="0"/>
                <a:cs typeface="Calibri" panose="020F0502020204030204" pitchFamily="34" charset="0"/>
              </a:rPr>
              <a:t>Unterschied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im</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Kommunikationsstil</a:t>
            </a:r>
            <a:br>
              <a:rPr dirty="0">
                <a:latin typeface="Calibri" panose="020F0502020204030204" pitchFamily="34" charset="0"/>
                <a:cs typeface="Calibri" panose="020F0502020204030204" pitchFamily="34" charset="0"/>
              </a:rPr>
            </a:br>
            <a:r>
              <a:rPr dirty="0" err="1">
                <a:latin typeface="Calibri" panose="020F0502020204030204" pitchFamily="34" charset="0"/>
                <a:cs typeface="Calibri" panose="020F0502020204030204" pitchFamily="34" charset="0"/>
              </a:rPr>
              <a:t>kann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zu</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Schwierigkeiten</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führen</a:t>
            </a:r>
            <a:r>
              <a:rPr dirty="0">
                <a:latin typeface="Calibri" panose="020F0502020204030204" pitchFamily="34" charset="0"/>
                <a:cs typeface="Calibri" panose="020F0502020204030204" pitchFamily="34" charset="0"/>
              </a:rPr>
              <a:t>.</a:t>
            </a:r>
          </a:p>
        </p:txBody>
      </p:sp>
      <p:sp>
        <p:nvSpPr>
          <p:cNvPr id="2066" name="Rectangle 124"/>
          <p:cNvSpPr txBox="1"/>
          <p:nvPr/>
        </p:nvSpPr>
        <p:spPr>
          <a:xfrm>
            <a:off x="5513892" y="5346538"/>
            <a:ext cx="4015523"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Komplementär, kann zur Konfrontation führen </a:t>
            </a:r>
          </a:p>
        </p:txBody>
      </p:sp>
      <p:sp>
        <p:nvSpPr>
          <p:cNvPr id="2067" name="Rectangle 126"/>
          <p:cNvSpPr txBox="1"/>
          <p:nvPr/>
        </p:nvSpPr>
        <p:spPr>
          <a:xfrm>
            <a:off x="5524266" y="5694360"/>
            <a:ext cx="3321422" cy="246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600" b="1" i="1">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Missverständnisse</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sind</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wahrscheinlich</a:t>
            </a:r>
            <a:r>
              <a:rPr dirty="0">
                <a:latin typeface="Calibri" panose="020F0502020204030204" pitchFamily="34" charset="0"/>
                <a:cs typeface="Calibri" panose="020F0502020204030204" pitchFamily="34" charset="0"/>
              </a:rPr>
              <a:t>.</a:t>
            </a:r>
          </a:p>
        </p:txBody>
      </p:sp>
      <p:sp>
        <p:nvSpPr>
          <p:cNvPr id="2068" name="Rectangle 128"/>
          <p:cNvSpPr txBox="1"/>
          <p:nvPr/>
        </p:nvSpPr>
        <p:spPr>
          <a:xfrm>
            <a:off x="3081620" y="2138360"/>
            <a:ext cx="1586973"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b="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Kompatible  Quadranten</a:t>
            </a:r>
          </a:p>
        </p:txBody>
      </p:sp>
      <p:sp>
        <p:nvSpPr>
          <p:cNvPr id="2069" name="Rectangle 129"/>
          <p:cNvSpPr txBox="1"/>
          <p:nvPr/>
        </p:nvSpPr>
        <p:spPr>
          <a:xfrm>
            <a:off x="3498594" y="2297111"/>
            <a:ext cx="99706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Kommunikation</a:t>
            </a:r>
          </a:p>
        </p:txBody>
      </p:sp>
      <p:sp>
        <p:nvSpPr>
          <p:cNvPr id="2070" name="Rectangle 130"/>
          <p:cNvSpPr txBox="1"/>
          <p:nvPr/>
        </p:nvSpPr>
        <p:spPr>
          <a:xfrm>
            <a:off x="3312311" y="2454274"/>
            <a:ext cx="125835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dirty="0" err="1">
                <a:latin typeface="Calibri" panose="020F0502020204030204" pitchFamily="34" charset="0"/>
                <a:cs typeface="Calibri" panose="020F0502020204030204" pitchFamily="34" charset="0"/>
              </a:rPr>
              <a:t>zwischen</a:t>
            </a:r>
            <a:r>
              <a:rPr dirty="0">
                <a:latin typeface="Calibri" panose="020F0502020204030204" pitchFamily="34" charset="0"/>
                <a:cs typeface="Calibri" panose="020F0502020204030204" pitchFamily="34" charset="0"/>
              </a:rPr>
              <a:t> Menschen</a:t>
            </a:r>
          </a:p>
        </p:txBody>
      </p:sp>
      <p:sp>
        <p:nvSpPr>
          <p:cNvPr id="2071" name="Rectangle 131"/>
          <p:cNvSpPr txBox="1"/>
          <p:nvPr/>
        </p:nvSpPr>
        <p:spPr>
          <a:xfrm>
            <a:off x="3487996" y="2614611"/>
            <a:ext cx="101309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mit der gleichen</a:t>
            </a:r>
          </a:p>
        </p:txBody>
      </p:sp>
      <p:sp>
        <p:nvSpPr>
          <p:cNvPr id="2072" name="Rectangle 132"/>
          <p:cNvSpPr txBox="1"/>
          <p:nvPr/>
        </p:nvSpPr>
        <p:spPr>
          <a:xfrm>
            <a:off x="2937679" y="2771774"/>
            <a:ext cx="1814599"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Links- oder Rechts-Dominanz</a:t>
            </a:r>
          </a:p>
        </p:txBody>
      </p:sp>
      <p:sp>
        <p:nvSpPr>
          <p:cNvPr id="2073" name="Rectangle 133"/>
          <p:cNvSpPr txBox="1"/>
          <p:nvPr/>
        </p:nvSpPr>
        <p:spPr>
          <a:xfrm>
            <a:off x="1458969" y="3663333"/>
            <a:ext cx="1883529"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b="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Kontrastierende  Quadranten</a:t>
            </a:r>
          </a:p>
        </p:txBody>
      </p:sp>
      <p:sp>
        <p:nvSpPr>
          <p:cNvPr id="2074" name="Rectangle 134"/>
          <p:cNvSpPr txBox="1"/>
          <p:nvPr/>
        </p:nvSpPr>
        <p:spPr>
          <a:xfrm>
            <a:off x="1689685" y="3822084"/>
            <a:ext cx="1638269"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Kommunikation zwischen </a:t>
            </a:r>
          </a:p>
        </p:txBody>
      </p:sp>
      <p:sp>
        <p:nvSpPr>
          <p:cNvPr id="2075" name="Rectangle 135"/>
          <p:cNvSpPr txBox="1"/>
          <p:nvPr/>
        </p:nvSpPr>
        <p:spPr>
          <a:xfrm>
            <a:off x="1638889" y="3979246"/>
            <a:ext cx="1700787"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dirty="0">
                <a:latin typeface="Calibri" panose="020F0502020204030204" pitchFamily="34" charset="0"/>
                <a:cs typeface="Calibri" panose="020F0502020204030204" pitchFamily="34" charset="0"/>
              </a:rPr>
              <a:t>Menschen </a:t>
            </a:r>
            <a:r>
              <a:rPr dirty="0" err="1">
                <a:latin typeface="Calibri" panose="020F0502020204030204" pitchFamily="34" charset="0"/>
                <a:cs typeface="Calibri" panose="020F0502020204030204" pitchFamily="34" charset="0"/>
              </a:rPr>
              <a:t>mit</a:t>
            </a:r>
            <a:r>
              <a:rPr dirty="0">
                <a:latin typeface="Calibri" panose="020F0502020204030204" pitchFamily="34" charset="0"/>
                <a:cs typeface="Calibri" panose="020F0502020204030204" pitchFamily="34" charset="0"/>
              </a:rPr>
              <a:t> der </a:t>
            </a:r>
            <a:r>
              <a:rPr dirty="0" err="1">
                <a:latin typeface="Calibri" panose="020F0502020204030204" pitchFamily="34" charset="0"/>
                <a:cs typeface="Calibri" panose="020F0502020204030204" pitchFamily="34" charset="0"/>
              </a:rPr>
              <a:t>gleichen</a:t>
            </a:r>
            <a:endParaRPr dirty="0">
              <a:latin typeface="Calibri" panose="020F0502020204030204" pitchFamily="34" charset="0"/>
              <a:cs typeface="Calibri" panose="020F0502020204030204" pitchFamily="34" charset="0"/>
            </a:endParaRPr>
          </a:p>
        </p:txBody>
      </p:sp>
      <p:sp>
        <p:nvSpPr>
          <p:cNvPr id="2076" name="Rectangle 136"/>
          <p:cNvSpPr txBox="1"/>
          <p:nvPr/>
        </p:nvSpPr>
        <p:spPr>
          <a:xfrm>
            <a:off x="1169010" y="4136408"/>
            <a:ext cx="2638543"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Dominanz im oberen oder unteren Modus</a:t>
            </a:r>
          </a:p>
        </p:txBody>
      </p:sp>
      <p:sp>
        <p:nvSpPr>
          <p:cNvPr id="2077" name="Rectangle 137"/>
          <p:cNvSpPr txBox="1"/>
          <p:nvPr/>
        </p:nvSpPr>
        <p:spPr>
          <a:xfrm>
            <a:off x="870207" y="5057078"/>
            <a:ext cx="1804981"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b="1">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Gegensätzliche  Quadranten</a:t>
            </a:r>
          </a:p>
        </p:txBody>
      </p:sp>
      <p:sp>
        <p:nvSpPr>
          <p:cNvPr id="2078" name="Rectangle 138"/>
          <p:cNvSpPr txBox="1"/>
          <p:nvPr/>
        </p:nvSpPr>
        <p:spPr>
          <a:xfrm>
            <a:off x="1460759" y="5215828"/>
            <a:ext cx="99706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Kommunikation</a:t>
            </a:r>
          </a:p>
        </p:txBody>
      </p:sp>
      <p:sp>
        <p:nvSpPr>
          <p:cNvPr id="2079" name="Rectangle 139"/>
          <p:cNvSpPr txBox="1"/>
          <p:nvPr/>
        </p:nvSpPr>
        <p:spPr>
          <a:xfrm>
            <a:off x="1274490" y="5372990"/>
            <a:ext cx="1258358"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zwischen Menschen</a:t>
            </a:r>
          </a:p>
        </p:txBody>
      </p:sp>
      <p:sp>
        <p:nvSpPr>
          <p:cNvPr id="2080" name="Rectangle 140"/>
          <p:cNvSpPr txBox="1"/>
          <p:nvPr/>
        </p:nvSpPr>
        <p:spPr>
          <a:xfrm>
            <a:off x="1088250" y="5530153"/>
            <a:ext cx="1532471"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aus gegenüberliegenden</a:t>
            </a:r>
          </a:p>
        </p:txBody>
      </p:sp>
      <p:sp>
        <p:nvSpPr>
          <p:cNvPr id="2081" name="Rectangle 141"/>
          <p:cNvSpPr txBox="1"/>
          <p:nvPr/>
        </p:nvSpPr>
        <p:spPr>
          <a:xfrm>
            <a:off x="1608951" y="5687316"/>
            <a:ext cx="753411" cy="184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defTabSz="1219200">
              <a:defRPr sz="1200">
                <a:solidFill>
                  <a:srgbClr val="0C0C0E"/>
                </a:solidFill>
                <a:latin typeface="Arial"/>
                <a:ea typeface="Arial"/>
                <a:cs typeface="Arial"/>
                <a:sym typeface="Arial"/>
              </a:defRPr>
            </a:lvl1pPr>
          </a:lstStyle>
          <a:p>
            <a:r>
              <a:rPr>
                <a:latin typeface="Calibri" panose="020F0502020204030204" pitchFamily="34" charset="0"/>
                <a:cs typeface="Calibri" panose="020F0502020204030204" pitchFamily="34" charset="0"/>
              </a:rPr>
              <a:t>Quadranten</a:t>
            </a:r>
          </a:p>
        </p:txBody>
      </p:sp>
      <p:grpSp>
        <p:nvGrpSpPr>
          <p:cNvPr id="3" name="Gruppieren 2">
            <a:extLst>
              <a:ext uri="{FF2B5EF4-FFF2-40B4-BE49-F238E27FC236}">
                <a16:creationId xmlns:a16="http://schemas.microsoft.com/office/drawing/2014/main" id="{06416578-BE44-D14C-9023-47F3B6DBFD32}"/>
              </a:ext>
            </a:extLst>
          </p:cNvPr>
          <p:cNvGrpSpPr/>
          <p:nvPr/>
        </p:nvGrpSpPr>
        <p:grpSpPr>
          <a:xfrm>
            <a:off x="4391204" y="3446467"/>
            <a:ext cx="1260000" cy="1260000"/>
            <a:chOff x="4243925" y="3462338"/>
            <a:chExt cx="1667926" cy="1289050"/>
          </a:xfrm>
        </p:grpSpPr>
        <p:sp>
          <p:nvSpPr>
            <p:cNvPr id="1963" name="Freeform 18"/>
            <p:cNvSpPr/>
            <p:nvPr/>
          </p:nvSpPr>
          <p:spPr>
            <a:xfrm>
              <a:off x="4250266" y="3468708"/>
              <a:ext cx="804334" cy="612775"/>
            </a:xfrm>
            <a:custGeom>
              <a:avLst/>
              <a:gdLst/>
              <a:ahLst/>
              <a:cxnLst>
                <a:cxn ang="0">
                  <a:pos x="wd2" y="hd2"/>
                </a:cxn>
                <a:cxn ang="5400000">
                  <a:pos x="wd2" y="hd2"/>
                </a:cxn>
                <a:cxn ang="10800000">
                  <a:pos x="wd2" y="hd2"/>
                </a:cxn>
                <a:cxn ang="16200000">
                  <a:pos x="wd2" y="hd2"/>
                </a:cxn>
              </a:cxnLst>
              <a:rect l="0" t="0" r="r" b="b"/>
              <a:pathLst>
                <a:path w="21600" h="21600" extrusionOk="0">
                  <a:moveTo>
                    <a:pt x="21486" y="21600"/>
                  </a:moveTo>
                  <a:lnTo>
                    <a:pt x="21600" y="0"/>
                  </a:lnTo>
                  <a:lnTo>
                    <a:pt x="20406" y="0"/>
                  </a:lnTo>
                  <a:lnTo>
                    <a:pt x="19269" y="56"/>
                  </a:lnTo>
                  <a:lnTo>
                    <a:pt x="18189" y="168"/>
                  </a:lnTo>
                  <a:lnTo>
                    <a:pt x="17166" y="392"/>
                  </a:lnTo>
                  <a:lnTo>
                    <a:pt x="16086" y="560"/>
                  </a:lnTo>
                  <a:lnTo>
                    <a:pt x="15063" y="895"/>
                  </a:lnTo>
                  <a:lnTo>
                    <a:pt x="14097" y="1287"/>
                  </a:lnTo>
                  <a:lnTo>
                    <a:pt x="13074" y="1567"/>
                  </a:lnTo>
                  <a:lnTo>
                    <a:pt x="12164" y="2070"/>
                  </a:lnTo>
                  <a:lnTo>
                    <a:pt x="11312" y="2518"/>
                  </a:lnTo>
                  <a:lnTo>
                    <a:pt x="10402" y="3078"/>
                  </a:lnTo>
                  <a:lnTo>
                    <a:pt x="9493" y="3581"/>
                  </a:lnTo>
                  <a:lnTo>
                    <a:pt x="7787" y="4924"/>
                  </a:lnTo>
                  <a:lnTo>
                    <a:pt x="6309" y="6211"/>
                  </a:lnTo>
                  <a:lnTo>
                    <a:pt x="4888" y="7834"/>
                  </a:lnTo>
                  <a:lnTo>
                    <a:pt x="3695" y="9457"/>
                  </a:lnTo>
                  <a:lnTo>
                    <a:pt x="3126" y="10352"/>
                  </a:lnTo>
                  <a:lnTo>
                    <a:pt x="2103" y="12143"/>
                  </a:lnTo>
                  <a:lnTo>
                    <a:pt x="1705" y="13150"/>
                  </a:lnTo>
                  <a:lnTo>
                    <a:pt x="1307" y="14046"/>
                  </a:lnTo>
                  <a:lnTo>
                    <a:pt x="909" y="15053"/>
                  </a:lnTo>
                  <a:lnTo>
                    <a:pt x="625" y="16172"/>
                  </a:lnTo>
                  <a:lnTo>
                    <a:pt x="398" y="17179"/>
                  </a:lnTo>
                  <a:lnTo>
                    <a:pt x="227" y="18298"/>
                  </a:lnTo>
                  <a:lnTo>
                    <a:pt x="114" y="19306"/>
                  </a:lnTo>
                  <a:lnTo>
                    <a:pt x="0" y="20425"/>
                  </a:lnTo>
                  <a:lnTo>
                    <a:pt x="0" y="21544"/>
                  </a:lnTo>
                  <a:lnTo>
                    <a:pt x="21486" y="21600"/>
                  </a:lnTo>
                  <a:close/>
                </a:path>
              </a:pathLst>
            </a:custGeom>
            <a:solidFill>
              <a:srgbClr val="00A7E8"/>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4" name="Freeform 19"/>
            <p:cNvSpPr/>
            <p:nvPr/>
          </p:nvSpPr>
          <p:spPr>
            <a:xfrm>
              <a:off x="4243925" y="3462338"/>
              <a:ext cx="817034" cy="625476"/>
            </a:xfrm>
            <a:custGeom>
              <a:avLst/>
              <a:gdLst/>
              <a:ahLst/>
              <a:cxnLst>
                <a:cxn ang="0">
                  <a:pos x="wd2" y="hd2"/>
                </a:cxn>
                <a:cxn ang="5400000">
                  <a:pos x="wd2" y="hd2"/>
                </a:cxn>
                <a:cxn ang="10800000">
                  <a:pos x="wd2" y="hd2"/>
                </a:cxn>
                <a:cxn ang="16200000">
                  <a:pos x="wd2" y="hd2"/>
                </a:cxn>
              </a:cxnLst>
              <a:rect l="0" t="0" r="r" b="b"/>
              <a:pathLst>
                <a:path w="21600" h="21600" extrusionOk="0">
                  <a:moveTo>
                    <a:pt x="21096" y="21381"/>
                  </a:moveTo>
                  <a:lnTo>
                    <a:pt x="21208" y="219"/>
                  </a:lnTo>
                  <a:lnTo>
                    <a:pt x="21600" y="219"/>
                  </a:lnTo>
                  <a:lnTo>
                    <a:pt x="21488" y="21381"/>
                  </a:lnTo>
                  <a:lnTo>
                    <a:pt x="21096" y="21381"/>
                  </a:lnTo>
                  <a:close/>
                  <a:moveTo>
                    <a:pt x="21432" y="0"/>
                  </a:moveTo>
                  <a:lnTo>
                    <a:pt x="21600" y="0"/>
                  </a:lnTo>
                  <a:lnTo>
                    <a:pt x="21600" y="219"/>
                  </a:lnTo>
                  <a:lnTo>
                    <a:pt x="21432" y="219"/>
                  </a:lnTo>
                  <a:lnTo>
                    <a:pt x="21432" y="0"/>
                  </a:lnTo>
                  <a:close/>
                  <a:moveTo>
                    <a:pt x="21432" y="384"/>
                  </a:moveTo>
                  <a:lnTo>
                    <a:pt x="21320" y="384"/>
                  </a:lnTo>
                  <a:lnTo>
                    <a:pt x="21320" y="0"/>
                  </a:lnTo>
                  <a:lnTo>
                    <a:pt x="21432" y="0"/>
                  </a:lnTo>
                  <a:lnTo>
                    <a:pt x="21432" y="384"/>
                  </a:lnTo>
                  <a:close/>
                  <a:moveTo>
                    <a:pt x="21320" y="384"/>
                  </a:moveTo>
                  <a:lnTo>
                    <a:pt x="20257" y="384"/>
                  </a:lnTo>
                  <a:lnTo>
                    <a:pt x="19138" y="493"/>
                  </a:lnTo>
                  <a:lnTo>
                    <a:pt x="18187" y="603"/>
                  </a:lnTo>
                  <a:lnTo>
                    <a:pt x="17067" y="768"/>
                  </a:lnTo>
                  <a:lnTo>
                    <a:pt x="16116" y="987"/>
                  </a:lnTo>
                  <a:lnTo>
                    <a:pt x="15109" y="1261"/>
                  </a:lnTo>
                  <a:lnTo>
                    <a:pt x="14158" y="1699"/>
                  </a:lnTo>
                  <a:lnTo>
                    <a:pt x="13150" y="1974"/>
                  </a:lnTo>
                  <a:lnTo>
                    <a:pt x="11304" y="2851"/>
                  </a:lnTo>
                  <a:lnTo>
                    <a:pt x="9625" y="3947"/>
                  </a:lnTo>
                  <a:lnTo>
                    <a:pt x="7946" y="5153"/>
                  </a:lnTo>
                  <a:lnTo>
                    <a:pt x="6491" y="6524"/>
                  </a:lnTo>
                  <a:lnTo>
                    <a:pt x="6155" y="6195"/>
                  </a:lnTo>
                  <a:lnTo>
                    <a:pt x="7722" y="4824"/>
                  </a:lnTo>
                  <a:lnTo>
                    <a:pt x="9401" y="3673"/>
                  </a:lnTo>
                  <a:lnTo>
                    <a:pt x="10184" y="3070"/>
                  </a:lnTo>
                  <a:lnTo>
                    <a:pt x="11192" y="2577"/>
                  </a:lnTo>
                  <a:lnTo>
                    <a:pt x="12087" y="2083"/>
                  </a:lnTo>
                  <a:lnTo>
                    <a:pt x="13038" y="1699"/>
                  </a:lnTo>
                  <a:lnTo>
                    <a:pt x="13934" y="1261"/>
                  </a:lnTo>
                  <a:lnTo>
                    <a:pt x="14997" y="877"/>
                  </a:lnTo>
                  <a:lnTo>
                    <a:pt x="16004" y="603"/>
                  </a:lnTo>
                  <a:lnTo>
                    <a:pt x="17011" y="384"/>
                  </a:lnTo>
                  <a:lnTo>
                    <a:pt x="18075" y="219"/>
                  </a:lnTo>
                  <a:lnTo>
                    <a:pt x="19138" y="110"/>
                  </a:lnTo>
                  <a:lnTo>
                    <a:pt x="20257" y="0"/>
                  </a:lnTo>
                  <a:lnTo>
                    <a:pt x="21320" y="0"/>
                  </a:lnTo>
                  <a:lnTo>
                    <a:pt x="21320" y="384"/>
                  </a:lnTo>
                  <a:close/>
                  <a:moveTo>
                    <a:pt x="6491" y="6524"/>
                  </a:moveTo>
                  <a:lnTo>
                    <a:pt x="5092" y="8004"/>
                  </a:lnTo>
                  <a:lnTo>
                    <a:pt x="3917" y="9594"/>
                  </a:lnTo>
                  <a:lnTo>
                    <a:pt x="2910" y="11348"/>
                  </a:lnTo>
                  <a:lnTo>
                    <a:pt x="2070" y="13212"/>
                  </a:lnTo>
                  <a:lnTo>
                    <a:pt x="1679" y="14089"/>
                  </a:lnTo>
                  <a:lnTo>
                    <a:pt x="1287" y="15076"/>
                  </a:lnTo>
                  <a:lnTo>
                    <a:pt x="951" y="16063"/>
                  </a:lnTo>
                  <a:lnTo>
                    <a:pt x="783" y="17050"/>
                  </a:lnTo>
                  <a:lnTo>
                    <a:pt x="560" y="18146"/>
                  </a:lnTo>
                  <a:lnTo>
                    <a:pt x="448" y="19243"/>
                  </a:lnTo>
                  <a:lnTo>
                    <a:pt x="392" y="20229"/>
                  </a:lnTo>
                  <a:lnTo>
                    <a:pt x="392" y="21326"/>
                  </a:lnTo>
                  <a:lnTo>
                    <a:pt x="0" y="21326"/>
                  </a:lnTo>
                  <a:lnTo>
                    <a:pt x="0" y="20229"/>
                  </a:lnTo>
                  <a:lnTo>
                    <a:pt x="56" y="19133"/>
                  </a:lnTo>
                  <a:lnTo>
                    <a:pt x="168" y="18037"/>
                  </a:lnTo>
                  <a:lnTo>
                    <a:pt x="392" y="17050"/>
                  </a:lnTo>
                  <a:lnTo>
                    <a:pt x="560" y="15953"/>
                  </a:lnTo>
                  <a:lnTo>
                    <a:pt x="895" y="14966"/>
                  </a:lnTo>
                  <a:lnTo>
                    <a:pt x="1679" y="12993"/>
                  </a:lnTo>
                  <a:lnTo>
                    <a:pt x="2070" y="12061"/>
                  </a:lnTo>
                  <a:lnTo>
                    <a:pt x="2518" y="11129"/>
                  </a:lnTo>
                  <a:lnTo>
                    <a:pt x="3022" y="10252"/>
                  </a:lnTo>
                  <a:lnTo>
                    <a:pt x="3637" y="9375"/>
                  </a:lnTo>
                  <a:lnTo>
                    <a:pt x="4812" y="7675"/>
                  </a:lnTo>
                  <a:lnTo>
                    <a:pt x="6155" y="6195"/>
                  </a:lnTo>
                  <a:lnTo>
                    <a:pt x="6491" y="6524"/>
                  </a:lnTo>
                  <a:close/>
                  <a:moveTo>
                    <a:pt x="168" y="21490"/>
                  </a:moveTo>
                  <a:lnTo>
                    <a:pt x="0" y="21490"/>
                  </a:lnTo>
                  <a:lnTo>
                    <a:pt x="0" y="21326"/>
                  </a:lnTo>
                  <a:lnTo>
                    <a:pt x="168" y="21326"/>
                  </a:lnTo>
                  <a:lnTo>
                    <a:pt x="168" y="21490"/>
                  </a:lnTo>
                  <a:close/>
                  <a:moveTo>
                    <a:pt x="168" y="21107"/>
                  </a:moveTo>
                  <a:lnTo>
                    <a:pt x="21320" y="21216"/>
                  </a:lnTo>
                  <a:lnTo>
                    <a:pt x="21320" y="21600"/>
                  </a:lnTo>
                  <a:lnTo>
                    <a:pt x="168" y="21490"/>
                  </a:lnTo>
                  <a:lnTo>
                    <a:pt x="168" y="21107"/>
                  </a:lnTo>
                  <a:close/>
                  <a:moveTo>
                    <a:pt x="21488" y="21381"/>
                  </a:moveTo>
                  <a:lnTo>
                    <a:pt x="21488" y="21600"/>
                  </a:lnTo>
                  <a:lnTo>
                    <a:pt x="21320" y="21600"/>
                  </a:lnTo>
                  <a:lnTo>
                    <a:pt x="21320" y="21381"/>
                  </a:lnTo>
                  <a:lnTo>
                    <a:pt x="21488" y="21381"/>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5" name="Freeform 20"/>
            <p:cNvSpPr/>
            <p:nvPr/>
          </p:nvSpPr>
          <p:spPr>
            <a:xfrm>
              <a:off x="4250266" y="4127500"/>
              <a:ext cx="804334" cy="614363"/>
            </a:xfrm>
            <a:custGeom>
              <a:avLst/>
              <a:gdLst/>
              <a:ahLst/>
              <a:cxnLst>
                <a:cxn ang="0">
                  <a:pos x="wd2" y="hd2"/>
                </a:cxn>
                <a:cxn ang="5400000">
                  <a:pos x="wd2" y="hd2"/>
                </a:cxn>
                <a:cxn ang="10800000">
                  <a:pos x="wd2" y="hd2"/>
                </a:cxn>
                <a:cxn ang="16200000">
                  <a:pos x="wd2" y="hd2"/>
                </a:cxn>
              </a:cxnLst>
              <a:rect l="0" t="0" r="r" b="b"/>
              <a:pathLst>
                <a:path w="21600" h="21600" extrusionOk="0">
                  <a:moveTo>
                    <a:pt x="21486" y="0"/>
                  </a:moveTo>
                  <a:lnTo>
                    <a:pt x="21600" y="21600"/>
                  </a:lnTo>
                  <a:lnTo>
                    <a:pt x="20406" y="21600"/>
                  </a:lnTo>
                  <a:lnTo>
                    <a:pt x="19269" y="21488"/>
                  </a:lnTo>
                  <a:lnTo>
                    <a:pt x="18189" y="21433"/>
                  </a:lnTo>
                  <a:lnTo>
                    <a:pt x="17166" y="21209"/>
                  </a:lnTo>
                  <a:lnTo>
                    <a:pt x="16086" y="20986"/>
                  </a:lnTo>
                  <a:lnTo>
                    <a:pt x="15063" y="20707"/>
                  </a:lnTo>
                  <a:lnTo>
                    <a:pt x="14097" y="20316"/>
                  </a:lnTo>
                  <a:lnTo>
                    <a:pt x="13074" y="19981"/>
                  </a:lnTo>
                  <a:lnTo>
                    <a:pt x="12164" y="19479"/>
                  </a:lnTo>
                  <a:lnTo>
                    <a:pt x="11312" y="19088"/>
                  </a:lnTo>
                  <a:lnTo>
                    <a:pt x="10402" y="18474"/>
                  </a:lnTo>
                  <a:lnTo>
                    <a:pt x="9493" y="17972"/>
                  </a:lnTo>
                  <a:lnTo>
                    <a:pt x="7787" y="16688"/>
                  </a:lnTo>
                  <a:lnTo>
                    <a:pt x="6309" y="15405"/>
                  </a:lnTo>
                  <a:lnTo>
                    <a:pt x="4888" y="13786"/>
                  </a:lnTo>
                  <a:lnTo>
                    <a:pt x="3695" y="12167"/>
                  </a:lnTo>
                  <a:lnTo>
                    <a:pt x="3126" y="11274"/>
                  </a:lnTo>
                  <a:lnTo>
                    <a:pt x="2615" y="10381"/>
                  </a:lnTo>
                  <a:lnTo>
                    <a:pt x="2103" y="9433"/>
                  </a:lnTo>
                  <a:lnTo>
                    <a:pt x="1705" y="8428"/>
                  </a:lnTo>
                  <a:lnTo>
                    <a:pt x="1307" y="7535"/>
                  </a:lnTo>
                  <a:lnTo>
                    <a:pt x="909" y="6530"/>
                  </a:lnTo>
                  <a:lnTo>
                    <a:pt x="625" y="5414"/>
                  </a:lnTo>
                  <a:lnTo>
                    <a:pt x="398" y="4409"/>
                  </a:lnTo>
                  <a:lnTo>
                    <a:pt x="227" y="3405"/>
                  </a:lnTo>
                  <a:lnTo>
                    <a:pt x="114" y="2344"/>
                  </a:lnTo>
                  <a:lnTo>
                    <a:pt x="0" y="1228"/>
                  </a:lnTo>
                  <a:lnTo>
                    <a:pt x="0" y="112"/>
                  </a:lnTo>
                  <a:lnTo>
                    <a:pt x="21486" y="0"/>
                  </a:lnTo>
                  <a:close/>
                </a:path>
              </a:pathLst>
            </a:custGeom>
            <a:solidFill>
              <a:srgbClr val="00924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6" name="Freeform 21"/>
            <p:cNvSpPr/>
            <p:nvPr/>
          </p:nvSpPr>
          <p:spPr>
            <a:xfrm>
              <a:off x="4243925" y="4122737"/>
              <a:ext cx="817034" cy="628651"/>
            </a:xfrm>
            <a:custGeom>
              <a:avLst/>
              <a:gdLst/>
              <a:ahLst/>
              <a:cxnLst>
                <a:cxn ang="0">
                  <a:pos x="wd2" y="hd2"/>
                </a:cxn>
                <a:cxn ang="5400000">
                  <a:pos x="wd2" y="hd2"/>
                </a:cxn>
                <a:cxn ang="10800000">
                  <a:pos x="wd2" y="hd2"/>
                </a:cxn>
                <a:cxn ang="16200000">
                  <a:pos x="wd2" y="hd2"/>
                </a:cxn>
              </a:cxnLst>
              <a:rect l="0" t="0" r="r" b="b"/>
              <a:pathLst>
                <a:path w="21600" h="21600" extrusionOk="0">
                  <a:moveTo>
                    <a:pt x="21096" y="164"/>
                  </a:moveTo>
                  <a:lnTo>
                    <a:pt x="21208" y="21273"/>
                  </a:lnTo>
                  <a:lnTo>
                    <a:pt x="21600" y="21273"/>
                  </a:lnTo>
                  <a:lnTo>
                    <a:pt x="21488" y="164"/>
                  </a:lnTo>
                  <a:lnTo>
                    <a:pt x="21096" y="164"/>
                  </a:lnTo>
                  <a:close/>
                  <a:moveTo>
                    <a:pt x="21208" y="21273"/>
                  </a:moveTo>
                  <a:lnTo>
                    <a:pt x="21208" y="21109"/>
                  </a:lnTo>
                  <a:lnTo>
                    <a:pt x="21432" y="21109"/>
                  </a:lnTo>
                  <a:lnTo>
                    <a:pt x="21432" y="21273"/>
                  </a:lnTo>
                  <a:lnTo>
                    <a:pt x="21208" y="21273"/>
                  </a:lnTo>
                  <a:close/>
                  <a:moveTo>
                    <a:pt x="21432" y="21109"/>
                  </a:moveTo>
                  <a:lnTo>
                    <a:pt x="21320" y="21109"/>
                  </a:lnTo>
                  <a:lnTo>
                    <a:pt x="21320" y="21600"/>
                  </a:lnTo>
                  <a:lnTo>
                    <a:pt x="21432" y="21600"/>
                  </a:lnTo>
                  <a:lnTo>
                    <a:pt x="21432" y="21109"/>
                  </a:lnTo>
                  <a:close/>
                  <a:moveTo>
                    <a:pt x="21320" y="21109"/>
                  </a:moveTo>
                  <a:lnTo>
                    <a:pt x="20257" y="21109"/>
                  </a:lnTo>
                  <a:lnTo>
                    <a:pt x="19138" y="21000"/>
                  </a:lnTo>
                  <a:lnTo>
                    <a:pt x="18187" y="20891"/>
                  </a:lnTo>
                  <a:lnTo>
                    <a:pt x="17067" y="20673"/>
                  </a:lnTo>
                  <a:lnTo>
                    <a:pt x="16116" y="20509"/>
                  </a:lnTo>
                  <a:lnTo>
                    <a:pt x="15109" y="20182"/>
                  </a:lnTo>
                  <a:lnTo>
                    <a:pt x="14158" y="19800"/>
                  </a:lnTo>
                  <a:lnTo>
                    <a:pt x="13150" y="19527"/>
                  </a:lnTo>
                  <a:lnTo>
                    <a:pt x="11304" y="18655"/>
                  </a:lnTo>
                  <a:lnTo>
                    <a:pt x="9625" y="17564"/>
                  </a:lnTo>
                  <a:lnTo>
                    <a:pt x="7946" y="16364"/>
                  </a:lnTo>
                  <a:lnTo>
                    <a:pt x="6491" y="15000"/>
                  </a:lnTo>
                  <a:lnTo>
                    <a:pt x="6155" y="15273"/>
                  </a:lnTo>
                  <a:lnTo>
                    <a:pt x="7722" y="16691"/>
                  </a:lnTo>
                  <a:lnTo>
                    <a:pt x="9401" y="17836"/>
                  </a:lnTo>
                  <a:lnTo>
                    <a:pt x="10184" y="18436"/>
                  </a:lnTo>
                  <a:lnTo>
                    <a:pt x="11192" y="18927"/>
                  </a:lnTo>
                  <a:lnTo>
                    <a:pt x="12087" y="19418"/>
                  </a:lnTo>
                  <a:lnTo>
                    <a:pt x="13038" y="19800"/>
                  </a:lnTo>
                  <a:lnTo>
                    <a:pt x="13934" y="20182"/>
                  </a:lnTo>
                  <a:lnTo>
                    <a:pt x="14997" y="20618"/>
                  </a:lnTo>
                  <a:lnTo>
                    <a:pt x="16004" y="20891"/>
                  </a:lnTo>
                  <a:lnTo>
                    <a:pt x="17011" y="21109"/>
                  </a:lnTo>
                  <a:lnTo>
                    <a:pt x="18075" y="21273"/>
                  </a:lnTo>
                  <a:lnTo>
                    <a:pt x="19138" y="21382"/>
                  </a:lnTo>
                  <a:lnTo>
                    <a:pt x="20257" y="21491"/>
                  </a:lnTo>
                  <a:lnTo>
                    <a:pt x="21320" y="21600"/>
                  </a:lnTo>
                  <a:lnTo>
                    <a:pt x="21320" y="21109"/>
                  </a:lnTo>
                  <a:close/>
                  <a:moveTo>
                    <a:pt x="6491" y="15000"/>
                  </a:moveTo>
                  <a:lnTo>
                    <a:pt x="5092" y="13527"/>
                  </a:lnTo>
                  <a:lnTo>
                    <a:pt x="3917" y="11945"/>
                  </a:lnTo>
                  <a:lnTo>
                    <a:pt x="2910" y="10200"/>
                  </a:lnTo>
                  <a:lnTo>
                    <a:pt x="2462" y="9327"/>
                  </a:lnTo>
                  <a:lnTo>
                    <a:pt x="2070" y="8400"/>
                  </a:lnTo>
                  <a:lnTo>
                    <a:pt x="1287" y="6436"/>
                  </a:lnTo>
                  <a:lnTo>
                    <a:pt x="951" y="5455"/>
                  </a:lnTo>
                  <a:lnTo>
                    <a:pt x="783" y="4473"/>
                  </a:lnTo>
                  <a:lnTo>
                    <a:pt x="560" y="3436"/>
                  </a:lnTo>
                  <a:lnTo>
                    <a:pt x="448" y="2455"/>
                  </a:lnTo>
                  <a:lnTo>
                    <a:pt x="392" y="1364"/>
                  </a:lnTo>
                  <a:lnTo>
                    <a:pt x="392" y="273"/>
                  </a:lnTo>
                  <a:lnTo>
                    <a:pt x="0" y="273"/>
                  </a:lnTo>
                  <a:lnTo>
                    <a:pt x="0" y="1364"/>
                  </a:lnTo>
                  <a:lnTo>
                    <a:pt x="56" y="2455"/>
                  </a:lnTo>
                  <a:lnTo>
                    <a:pt x="168" y="3491"/>
                  </a:lnTo>
                  <a:lnTo>
                    <a:pt x="392" y="4473"/>
                  </a:lnTo>
                  <a:lnTo>
                    <a:pt x="560" y="5564"/>
                  </a:lnTo>
                  <a:lnTo>
                    <a:pt x="895" y="6545"/>
                  </a:lnTo>
                  <a:lnTo>
                    <a:pt x="2070" y="9491"/>
                  </a:lnTo>
                  <a:lnTo>
                    <a:pt x="2518" y="10364"/>
                  </a:lnTo>
                  <a:lnTo>
                    <a:pt x="3022" y="11291"/>
                  </a:lnTo>
                  <a:lnTo>
                    <a:pt x="3637" y="12164"/>
                  </a:lnTo>
                  <a:lnTo>
                    <a:pt x="4812" y="13800"/>
                  </a:lnTo>
                  <a:lnTo>
                    <a:pt x="6155" y="15273"/>
                  </a:lnTo>
                  <a:lnTo>
                    <a:pt x="6491" y="15000"/>
                  </a:lnTo>
                  <a:close/>
                  <a:moveTo>
                    <a:pt x="392" y="273"/>
                  </a:moveTo>
                  <a:lnTo>
                    <a:pt x="392" y="491"/>
                  </a:lnTo>
                  <a:lnTo>
                    <a:pt x="168" y="491"/>
                  </a:lnTo>
                  <a:lnTo>
                    <a:pt x="168" y="273"/>
                  </a:lnTo>
                  <a:lnTo>
                    <a:pt x="392" y="273"/>
                  </a:lnTo>
                  <a:close/>
                  <a:moveTo>
                    <a:pt x="168" y="491"/>
                  </a:moveTo>
                  <a:lnTo>
                    <a:pt x="21320" y="382"/>
                  </a:lnTo>
                  <a:lnTo>
                    <a:pt x="21320" y="0"/>
                  </a:lnTo>
                  <a:lnTo>
                    <a:pt x="168" y="55"/>
                  </a:lnTo>
                  <a:lnTo>
                    <a:pt x="168" y="491"/>
                  </a:lnTo>
                  <a:close/>
                  <a:moveTo>
                    <a:pt x="21320" y="382"/>
                  </a:moveTo>
                  <a:lnTo>
                    <a:pt x="21096" y="382"/>
                  </a:lnTo>
                  <a:lnTo>
                    <a:pt x="21096" y="164"/>
                  </a:lnTo>
                  <a:lnTo>
                    <a:pt x="21320" y="164"/>
                  </a:lnTo>
                  <a:lnTo>
                    <a:pt x="21320" y="382"/>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7" name="Freeform 22"/>
            <p:cNvSpPr/>
            <p:nvPr/>
          </p:nvSpPr>
          <p:spPr>
            <a:xfrm>
              <a:off x="5099097" y="3468708"/>
              <a:ext cx="806451" cy="612775"/>
            </a:xfrm>
            <a:custGeom>
              <a:avLst/>
              <a:gdLst/>
              <a:ahLst/>
              <a:cxnLst>
                <a:cxn ang="0">
                  <a:pos x="wd2" y="hd2"/>
                </a:cxn>
                <a:cxn ang="5400000">
                  <a:pos x="wd2" y="hd2"/>
                </a:cxn>
                <a:cxn ang="10800000">
                  <a:pos x="wd2" y="hd2"/>
                </a:cxn>
                <a:cxn ang="16200000">
                  <a:pos x="wd2" y="hd2"/>
                </a:cxn>
              </a:cxnLst>
              <a:rect l="0" t="0" r="r" b="b"/>
              <a:pathLst>
                <a:path w="21600" h="21600" extrusionOk="0">
                  <a:moveTo>
                    <a:pt x="57" y="21600"/>
                  </a:moveTo>
                  <a:lnTo>
                    <a:pt x="0" y="0"/>
                  </a:lnTo>
                  <a:lnTo>
                    <a:pt x="1191" y="0"/>
                  </a:lnTo>
                  <a:lnTo>
                    <a:pt x="2268" y="56"/>
                  </a:lnTo>
                  <a:lnTo>
                    <a:pt x="3345" y="168"/>
                  </a:lnTo>
                  <a:lnTo>
                    <a:pt x="4479" y="392"/>
                  </a:lnTo>
                  <a:lnTo>
                    <a:pt x="5443" y="560"/>
                  </a:lnTo>
                  <a:lnTo>
                    <a:pt x="6463" y="895"/>
                  </a:lnTo>
                  <a:lnTo>
                    <a:pt x="7427" y="1287"/>
                  </a:lnTo>
                  <a:lnTo>
                    <a:pt x="8447" y="1567"/>
                  </a:lnTo>
                  <a:lnTo>
                    <a:pt x="9468" y="2070"/>
                  </a:lnTo>
                  <a:lnTo>
                    <a:pt x="10318" y="2518"/>
                  </a:lnTo>
                  <a:lnTo>
                    <a:pt x="11225" y="3078"/>
                  </a:lnTo>
                  <a:lnTo>
                    <a:pt x="12132" y="3581"/>
                  </a:lnTo>
                  <a:lnTo>
                    <a:pt x="13720" y="4924"/>
                  </a:lnTo>
                  <a:lnTo>
                    <a:pt x="15307" y="6211"/>
                  </a:lnTo>
                  <a:lnTo>
                    <a:pt x="16724" y="7834"/>
                  </a:lnTo>
                  <a:lnTo>
                    <a:pt x="17915" y="9457"/>
                  </a:lnTo>
                  <a:lnTo>
                    <a:pt x="18482" y="10352"/>
                  </a:lnTo>
                  <a:lnTo>
                    <a:pt x="19502" y="12143"/>
                  </a:lnTo>
                  <a:lnTo>
                    <a:pt x="19899" y="13150"/>
                  </a:lnTo>
                  <a:lnTo>
                    <a:pt x="20296" y="14046"/>
                  </a:lnTo>
                  <a:lnTo>
                    <a:pt x="20580" y="15053"/>
                  </a:lnTo>
                  <a:lnTo>
                    <a:pt x="20920" y="16172"/>
                  </a:lnTo>
                  <a:lnTo>
                    <a:pt x="21090" y="17179"/>
                  </a:lnTo>
                  <a:lnTo>
                    <a:pt x="21317" y="18298"/>
                  </a:lnTo>
                  <a:lnTo>
                    <a:pt x="21487" y="19306"/>
                  </a:lnTo>
                  <a:lnTo>
                    <a:pt x="21600" y="20425"/>
                  </a:lnTo>
                  <a:lnTo>
                    <a:pt x="21600" y="21544"/>
                  </a:lnTo>
                  <a:lnTo>
                    <a:pt x="57" y="21600"/>
                  </a:lnTo>
                  <a:close/>
                </a:path>
              </a:pathLst>
            </a:custGeom>
            <a:solidFill>
              <a:srgbClr val="F8E600"/>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8" name="Freeform 23"/>
            <p:cNvSpPr/>
            <p:nvPr/>
          </p:nvSpPr>
          <p:spPr>
            <a:xfrm>
              <a:off x="5090583" y="3462338"/>
              <a:ext cx="821268" cy="625476"/>
            </a:xfrm>
            <a:custGeom>
              <a:avLst/>
              <a:gdLst/>
              <a:ahLst/>
              <a:cxnLst>
                <a:cxn ang="0">
                  <a:pos x="wd2" y="hd2"/>
                </a:cxn>
                <a:cxn ang="5400000">
                  <a:pos x="wd2" y="hd2"/>
                </a:cxn>
                <a:cxn ang="10800000">
                  <a:pos x="wd2" y="hd2"/>
                </a:cxn>
                <a:cxn ang="16200000">
                  <a:pos x="wd2" y="hd2"/>
                </a:cxn>
              </a:cxnLst>
              <a:rect l="0" t="0" r="r" b="b"/>
              <a:pathLst>
                <a:path w="21600" h="21600" extrusionOk="0">
                  <a:moveTo>
                    <a:pt x="501" y="21381"/>
                  </a:moveTo>
                  <a:lnTo>
                    <a:pt x="501" y="219"/>
                  </a:lnTo>
                  <a:lnTo>
                    <a:pt x="0" y="219"/>
                  </a:lnTo>
                  <a:lnTo>
                    <a:pt x="111" y="21381"/>
                  </a:lnTo>
                  <a:lnTo>
                    <a:pt x="501" y="21381"/>
                  </a:lnTo>
                  <a:close/>
                  <a:moveTo>
                    <a:pt x="501" y="219"/>
                  </a:moveTo>
                  <a:lnTo>
                    <a:pt x="501" y="384"/>
                  </a:lnTo>
                  <a:lnTo>
                    <a:pt x="223" y="384"/>
                  </a:lnTo>
                  <a:lnTo>
                    <a:pt x="223" y="219"/>
                  </a:lnTo>
                  <a:lnTo>
                    <a:pt x="501" y="219"/>
                  </a:lnTo>
                  <a:close/>
                  <a:moveTo>
                    <a:pt x="223" y="384"/>
                  </a:moveTo>
                  <a:lnTo>
                    <a:pt x="278" y="384"/>
                  </a:lnTo>
                  <a:lnTo>
                    <a:pt x="278" y="0"/>
                  </a:lnTo>
                  <a:lnTo>
                    <a:pt x="223" y="0"/>
                  </a:lnTo>
                  <a:lnTo>
                    <a:pt x="223" y="384"/>
                  </a:lnTo>
                  <a:close/>
                  <a:moveTo>
                    <a:pt x="278" y="384"/>
                  </a:moveTo>
                  <a:lnTo>
                    <a:pt x="1392" y="384"/>
                  </a:lnTo>
                  <a:lnTo>
                    <a:pt x="3507" y="603"/>
                  </a:lnTo>
                  <a:lnTo>
                    <a:pt x="4509" y="768"/>
                  </a:lnTo>
                  <a:lnTo>
                    <a:pt x="5567" y="987"/>
                  </a:lnTo>
                  <a:lnTo>
                    <a:pt x="6569" y="1261"/>
                  </a:lnTo>
                  <a:lnTo>
                    <a:pt x="7515" y="1699"/>
                  </a:lnTo>
                  <a:lnTo>
                    <a:pt x="8406" y="1974"/>
                  </a:lnTo>
                  <a:lnTo>
                    <a:pt x="10299" y="2851"/>
                  </a:lnTo>
                  <a:lnTo>
                    <a:pt x="12025" y="3947"/>
                  </a:lnTo>
                  <a:lnTo>
                    <a:pt x="13584" y="5153"/>
                  </a:lnTo>
                  <a:lnTo>
                    <a:pt x="15087" y="6524"/>
                  </a:lnTo>
                  <a:lnTo>
                    <a:pt x="15365" y="6195"/>
                  </a:lnTo>
                  <a:lnTo>
                    <a:pt x="13918" y="4824"/>
                  </a:lnTo>
                  <a:lnTo>
                    <a:pt x="12247" y="3673"/>
                  </a:lnTo>
                  <a:lnTo>
                    <a:pt x="11357" y="3070"/>
                  </a:lnTo>
                  <a:lnTo>
                    <a:pt x="9575" y="2083"/>
                  </a:lnTo>
                  <a:lnTo>
                    <a:pt x="8629" y="1699"/>
                  </a:lnTo>
                  <a:lnTo>
                    <a:pt x="7627" y="1261"/>
                  </a:lnTo>
                  <a:lnTo>
                    <a:pt x="6680" y="877"/>
                  </a:lnTo>
                  <a:lnTo>
                    <a:pt x="5678" y="603"/>
                  </a:lnTo>
                  <a:lnTo>
                    <a:pt x="4621" y="384"/>
                  </a:lnTo>
                  <a:lnTo>
                    <a:pt x="3507" y="219"/>
                  </a:lnTo>
                  <a:lnTo>
                    <a:pt x="2561" y="110"/>
                  </a:lnTo>
                  <a:lnTo>
                    <a:pt x="1503" y="0"/>
                  </a:lnTo>
                  <a:lnTo>
                    <a:pt x="278" y="0"/>
                  </a:lnTo>
                  <a:lnTo>
                    <a:pt x="278" y="384"/>
                  </a:lnTo>
                  <a:close/>
                  <a:moveTo>
                    <a:pt x="15087" y="6524"/>
                  </a:moveTo>
                  <a:lnTo>
                    <a:pt x="16423" y="8004"/>
                  </a:lnTo>
                  <a:lnTo>
                    <a:pt x="17592" y="9594"/>
                  </a:lnTo>
                  <a:lnTo>
                    <a:pt x="18705" y="11348"/>
                  </a:lnTo>
                  <a:lnTo>
                    <a:pt x="19540" y="13212"/>
                  </a:lnTo>
                  <a:lnTo>
                    <a:pt x="19930" y="14089"/>
                  </a:lnTo>
                  <a:lnTo>
                    <a:pt x="20264" y="15076"/>
                  </a:lnTo>
                  <a:lnTo>
                    <a:pt x="20542" y="16063"/>
                  </a:lnTo>
                  <a:lnTo>
                    <a:pt x="20765" y="17050"/>
                  </a:lnTo>
                  <a:lnTo>
                    <a:pt x="20932" y="18146"/>
                  </a:lnTo>
                  <a:lnTo>
                    <a:pt x="21155" y="19243"/>
                  </a:lnTo>
                  <a:lnTo>
                    <a:pt x="21155" y="20229"/>
                  </a:lnTo>
                  <a:lnTo>
                    <a:pt x="21210" y="21326"/>
                  </a:lnTo>
                  <a:lnTo>
                    <a:pt x="21600" y="21326"/>
                  </a:lnTo>
                  <a:lnTo>
                    <a:pt x="21600" y="20229"/>
                  </a:lnTo>
                  <a:lnTo>
                    <a:pt x="21544" y="19133"/>
                  </a:lnTo>
                  <a:lnTo>
                    <a:pt x="21322" y="18037"/>
                  </a:lnTo>
                  <a:lnTo>
                    <a:pt x="21155" y="17050"/>
                  </a:lnTo>
                  <a:lnTo>
                    <a:pt x="20932" y="15953"/>
                  </a:lnTo>
                  <a:lnTo>
                    <a:pt x="20375" y="13980"/>
                  </a:lnTo>
                  <a:lnTo>
                    <a:pt x="19930" y="12993"/>
                  </a:lnTo>
                  <a:lnTo>
                    <a:pt x="19485" y="12061"/>
                  </a:lnTo>
                  <a:lnTo>
                    <a:pt x="19095" y="11129"/>
                  </a:lnTo>
                  <a:lnTo>
                    <a:pt x="18482" y="10252"/>
                  </a:lnTo>
                  <a:lnTo>
                    <a:pt x="17981" y="9375"/>
                  </a:lnTo>
                  <a:lnTo>
                    <a:pt x="16757" y="7675"/>
                  </a:lnTo>
                  <a:lnTo>
                    <a:pt x="15365" y="6195"/>
                  </a:lnTo>
                  <a:lnTo>
                    <a:pt x="15087" y="6524"/>
                  </a:lnTo>
                  <a:close/>
                  <a:moveTo>
                    <a:pt x="21210" y="21326"/>
                  </a:moveTo>
                  <a:lnTo>
                    <a:pt x="21210" y="21107"/>
                  </a:lnTo>
                  <a:lnTo>
                    <a:pt x="21433" y="21107"/>
                  </a:lnTo>
                  <a:lnTo>
                    <a:pt x="21433" y="21326"/>
                  </a:lnTo>
                  <a:lnTo>
                    <a:pt x="21210" y="21326"/>
                  </a:lnTo>
                  <a:close/>
                  <a:moveTo>
                    <a:pt x="21433" y="21107"/>
                  </a:moveTo>
                  <a:lnTo>
                    <a:pt x="278" y="21216"/>
                  </a:lnTo>
                  <a:lnTo>
                    <a:pt x="278" y="21600"/>
                  </a:lnTo>
                  <a:lnTo>
                    <a:pt x="21433" y="21490"/>
                  </a:lnTo>
                  <a:lnTo>
                    <a:pt x="21433" y="21107"/>
                  </a:lnTo>
                  <a:close/>
                  <a:moveTo>
                    <a:pt x="278" y="21216"/>
                  </a:moveTo>
                  <a:lnTo>
                    <a:pt x="501" y="21216"/>
                  </a:lnTo>
                  <a:lnTo>
                    <a:pt x="501" y="21381"/>
                  </a:lnTo>
                  <a:lnTo>
                    <a:pt x="278" y="21381"/>
                  </a:lnTo>
                  <a:lnTo>
                    <a:pt x="278" y="21216"/>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69" name="Freeform 24"/>
            <p:cNvSpPr/>
            <p:nvPr/>
          </p:nvSpPr>
          <p:spPr>
            <a:xfrm>
              <a:off x="5099097" y="4127500"/>
              <a:ext cx="806451" cy="614363"/>
            </a:xfrm>
            <a:custGeom>
              <a:avLst/>
              <a:gdLst/>
              <a:ahLst/>
              <a:cxnLst>
                <a:cxn ang="0">
                  <a:pos x="wd2" y="hd2"/>
                </a:cxn>
                <a:cxn ang="5400000">
                  <a:pos x="wd2" y="hd2"/>
                </a:cxn>
                <a:cxn ang="10800000">
                  <a:pos x="wd2" y="hd2"/>
                </a:cxn>
                <a:cxn ang="16200000">
                  <a:pos x="wd2" y="hd2"/>
                </a:cxn>
              </a:cxnLst>
              <a:rect l="0" t="0" r="r" b="b"/>
              <a:pathLst>
                <a:path w="21600" h="21600" extrusionOk="0">
                  <a:moveTo>
                    <a:pt x="57" y="0"/>
                  </a:moveTo>
                  <a:lnTo>
                    <a:pt x="0" y="21600"/>
                  </a:lnTo>
                  <a:lnTo>
                    <a:pt x="1191" y="21600"/>
                  </a:lnTo>
                  <a:lnTo>
                    <a:pt x="2268" y="21488"/>
                  </a:lnTo>
                  <a:lnTo>
                    <a:pt x="3345" y="21433"/>
                  </a:lnTo>
                  <a:lnTo>
                    <a:pt x="4479" y="21209"/>
                  </a:lnTo>
                  <a:lnTo>
                    <a:pt x="5443" y="20986"/>
                  </a:lnTo>
                  <a:lnTo>
                    <a:pt x="6463" y="20707"/>
                  </a:lnTo>
                  <a:lnTo>
                    <a:pt x="7427" y="20316"/>
                  </a:lnTo>
                  <a:lnTo>
                    <a:pt x="8447" y="19981"/>
                  </a:lnTo>
                  <a:lnTo>
                    <a:pt x="9468" y="19479"/>
                  </a:lnTo>
                  <a:lnTo>
                    <a:pt x="10318" y="19088"/>
                  </a:lnTo>
                  <a:lnTo>
                    <a:pt x="11225" y="18474"/>
                  </a:lnTo>
                  <a:lnTo>
                    <a:pt x="12132" y="17972"/>
                  </a:lnTo>
                  <a:lnTo>
                    <a:pt x="15307" y="15405"/>
                  </a:lnTo>
                  <a:lnTo>
                    <a:pt x="16724" y="13786"/>
                  </a:lnTo>
                  <a:lnTo>
                    <a:pt x="17915" y="12167"/>
                  </a:lnTo>
                  <a:lnTo>
                    <a:pt x="18482" y="11274"/>
                  </a:lnTo>
                  <a:lnTo>
                    <a:pt x="18992" y="10381"/>
                  </a:lnTo>
                  <a:lnTo>
                    <a:pt x="19502" y="9433"/>
                  </a:lnTo>
                  <a:lnTo>
                    <a:pt x="19899" y="8428"/>
                  </a:lnTo>
                  <a:lnTo>
                    <a:pt x="20296" y="7535"/>
                  </a:lnTo>
                  <a:lnTo>
                    <a:pt x="20580" y="6530"/>
                  </a:lnTo>
                  <a:lnTo>
                    <a:pt x="20920" y="5414"/>
                  </a:lnTo>
                  <a:lnTo>
                    <a:pt x="21090" y="4409"/>
                  </a:lnTo>
                  <a:lnTo>
                    <a:pt x="21317" y="3405"/>
                  </a:lnTo>
                  <a:lnTo>
                    <a:pt x="21487" y="2344"/>
                  </a:lnTo>
                  <a:lnTo>
                    <a:pt x="21600" y="1228"/>
                  </a:lnTo>
                  <a:lnTo>
                    <a:pt x="21600" y="112"/>
                  </a:lnTo>
                  <a:lnTo>
                    <a:pt x="57" y="0"/>
                  </a:lnTo>
                  <a:close/>
                </a:path>
              </a:pathLst>
            </a:custGeom>
            <a:solidFill>
              <a:srgbClr val="DA251D"/>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1970" name="Freeform 25"/>
            <p:cNvSpPr/>
            <p:nvPr/>
          </p:nvSpPr>
          <p:spPr>
            <a:xfrm>
              <a:off x="5090583" y="4122737"/>
              <a:ext cx="821268" cy="628651"/>
            </a:xfrm>
            <a:custGeom>
              <a:avLst/>
              <a:gdLst/>
              <a:ahLst/>
              <a:cxnLst>
                <a:cxn ang="0">
                  <a:pos x="wd2" y="hd2"/>
                </a:cxn>
                <a:cxn ang="5400000">
                  <a:pos x="wd2" y="hd2"/>
                </a:cxn>
                <a:cxn ang="10800000">
                  <a:pos x="wd2" y="hd2"/>
                </a:cxn>
                <a:cxn ang="16200000">
                  <a:pos x="wd2" y="hd2"/>
                </a:cxn>
              </a:cxnLst>
              <a:rect l="0" t="0" r="r" b="b"/>
              <a:pathLst>
                <a:path w="21600" h="21600" extrusionOk="0">
                  <a:moveTo>
                    <a:pt x="501" y="164"/>
                  </a:moveTo>
                  <a:lnTo>
                    <a:pt x="501" y="21273"/>
                  </a:lnTo>
                  <a:lnTo>
                    <a:pt x="0" y="21273"/>
                  </a:lnTo>
                  <a:lnTo>
                    <a:pt x="111" y="164"/>
                  </a:lnTo>
                  <a:lnTo>
                    <a:pt x="501" y="164"/>
                  </a:lnTo>
                  <a:close/>
                  <a:moveTo>
                    <a:pt x="223" y="21600"/>
                  </a:moveTo>
                  <a:lnTo>
                    <a:pt x="0" y="21600"/>
                  </a:lnTo>
                  <a:lnTo>
                    <a:pt x="0" y="21273"/>
                  </a:lnTo>
                  <a:lnTo>
                    <a:pt x="223" y="21273"/>
                  </a:lnTo>
                  <a:lnTo>
                    <a:pt x="223" y="21600"/>
                  </a:lnTo>
                  <a:close/>
                  <a:moveTo>
                    <a:pt x="223" y="21109"/>
                  </a:moveTo>
                  <a:lnTo>
                    <a:pt x="278" y="21109"/>
                  </a:lnTo>
                  <a:lnTo>
                    <a:pt x="278" y="21600"/>
                  </a:lnTo>
                  <a:lnTo>
                    <a:pt x="223" y="21600"/>
                  </a:lnTo>
                  <a:lnTo>
                    <a:pt x="223" y="21109"/>
                  </a:lnTo>
                  <a:close/>
                  <a:moveTo>
                    <a:pt x="278" y="21109"/>
                  </a:moveTo>
                  <a:lnTo>
                    <a:pt x="1392" y="21109"/>
                  </a:lnTo>
                  <a:lnTo>
                    <a:pt x="3507" y="20891"/>
                  </a:lnTo>
                  <a:lnTo>
                    <a:pt x="4509" y="20673"/>
                  </a:lnTo>
                  <a:lnTo>
                    <a:pt x="5567" y="20509"/>
                  </a:lnTo>
                  <a:lnTo>
                    <a:pt x="6569" y="20182"/>
                  </a:lnTo>
                  <a:lnTo>
                    <a:pt x="7515" y="19800"/>
                  </a:lnTo>
                  <a:lnTo>
                    <a:pt x="8406" y="19527"/>
                  </a:lnTo>
                  <a:lnTo>
                    <a:pt x="10299" y="18655"/>
                  </a:lnTo>
                  <a:lnTo>
                    <a:pt x="12025" y="17564"/>
                  </a:lnTo>
                  <a:lnTo>
                    <a:pt x="13584" y="16364"/>
                  </a:lnTo>
                  <a:lnTo>
                    <a:pt x="15087" y="15000"/>
                  </a:lnTo>
                  <a:lnTo>
                    <a:pt x="15365" y="15273"/>
                  </a:lnTo>
                  <a:lnTo>
                    <a:pt x="13918" y="16691"/>
                  </a:lnTo>
                  <a:lnTo>
                    <a:pt x="12247" y="17836"/>
                  </a:lnTo>
                  <a:lnTo>
                    <a:pt x="11357" y="18436"/>
                  </a:lnTo>
                  <a:lnTo>
                    <a:pt x="9575" y="19418"/>
                  </a:lnTo>
                  <a:lnTo>
                    <a:pt x="8629" y="19800"/>
                  </a:lnTo>
                  <a:lnTo>
                    <a:pt x="7627" y="20182"/>
                  </a:lnTo>
                  <a:lnTo>
                    <a:pt x="6680" y="20618"/>
                  </a:lnTo>
                  <a:lnTo>
                    <a:pt x="5678" y="20891"/>
                  </a:lnTo>
                  <a:lnTo>
                    <a:pt x="4621" y="21109"/>
                  </a:lnTo>
                  <a:lnTo>
                    <a:pt x="3507" y="21273"/>
                  </a:lnTo>
                  <a:lnTo>
                    <a:pt x="2561" y="21382"/>
                  </a:lnTo>
                  <a:lnTo>
                    <a:pt x="1503" y="21491"/>
                  </a:lnTo>
                  <a:lnTo>
                    <a:pt x="278" y="21600"/>
                  </a:lnTo>
                  <a:lnTo>
                    <a:pt x="278" y="21109"/>
                  </a:lnTo>
                  <a:close/>
                  <a:moveTo>
                    <a:pt x="15087" y="15000"/>
                  </a:moveTo>
                  <a:lnTo>
                    <a:pt x="16423" y="13527"/>
                  </a:lnTo>
                  <a:lnTo>
                    <a:pt x="17592" y="11945"/>
                  </a:lnTo>
                  <a:lnTo>
                    <a:pt x="18204" y="11073"/>
                  </a:lnTo>
                  <a:lnTo>
                    <a:pt x="18705" y="10200"/>
                  </a:lnTo>
                  <a:lnTo>
                    <a:pt x="19151" y="9327"/>
                  </a:lnTo>
                  <a:lnTo>
                    <a:pt x="19540" y="8400"/>
                  </a:lnTo>
                  <a:lnTo>
                    <a:pt x="19930" y="7418"/>
                  </a:lnTo>
                  <a:lnTo>
                    <a:pt x="20264" y="6436"/>
                  </a:lnTo>
                  <a:lnTo>
                    <a:pt x="20542" y="5455"/>
                  </a:lnTo>
                  <a:lnTo>
                    <a:pt x="20765" y="4473"/>
                  </a:lnTo>
                  <a:lnTo>
                    <a:pt x="20932" y="3436"/>
                  </a:lnTo>
                  <a:lnTo>
                    <a:pt x="21155" y="2455"/>
                  </a:lnTo>
                  <a:lnTo>
                    <a:pt x="21155" y="1364"/>
                  </a:lnTo>
                  <a:lnTo>
                    <a:pt x="21210" y="273"/>
                  </a:lnTo>
                  <a:lnTo>
                    <a:pt x="21600" y="273"/>
                  </a:lnTo>
                  <a:lnTo>
                    <a:pt x="21600" y="1364"/>
                  </a:lnTo>
                  <a:lnTo>
                    <a:pt x="21544" y="2455"/>
                  </a:lnTo>
                  <a:lnTo>
                    <a:pt x="21322" y="3491"/>
                  </a:lnTo>
                  <a:lnTo>
                    <a:pt x="21155" y="4473"/>
                  </a:lnTo>
                  <a:lnTo>
                    <a:pt x="20932" y="5564"/>
                  </a:lnTo>
                  <a:lnTo>
                    <a:pt x="20375" y="7527"/>
                  </a:lnTo>
                  <a:lnTo>
                    <a:pt x="19485" y="9491"/>
                  </a:lnTo>
                  <a:lnTo>
                    <a:pt x="19095" y="10364"/>
                  </a:lnTo>
                  <a:lnTo>
                    <a:pt x="18482" y="11291"/>
                  </a:lnTo>
                  <a:lnTo>
                    <a:pt x="17981" y="12164"/>
                  </a:lnTo>
                  <a:lnTo>
                    <a:pt x="16757" y="13800"/>
                  </a:lnTo>
                  <a:lnTo>
                    <a:pt x="15365" y="15273"/>
                  </a:lnTo>
                  <a:lnTo>
                    <a:pt x="15087" y="15000"/>
                  </a:lnTo>
                  <a:close/>
                  <a:moveTo>
                    <a:pt x="21433" y="55"/>
                  </a:moveTo>
                  <a:lnTo>
                    <a:pt x="21600" y="55"/>
                  </a:lnTo>
                  <a:lnTo>
                    <a:pt x="21600" y="273"/>
                  </a:lnTo>
                  <a:lnTo>
                    <a:pt x="21433" y="273"/>
                  </a:lnTo>
                  <a:lnTo>
                    <a:pt x="21433" y="55"/>
                  </a:lnTo>
                  <a:close/>
                  <a:moveTo>
                    <a:pt x="21433" y="491"/>
                  </a:moveTo>
                  <a:lnTo>
                    <a:pt x="278" y="382"/>
                  </a:lnTo>
                  <a:lnTo>
                    <a:pt x="278" y="0"/>
                  </a:lnTo>
                  <a:lnTo>
                    <a:pt x="21433" y="55"/>
                  </a:lnTo>
                  <a:lnTo>
                    <a:pt x="21433" y="491"/>
                  </a:lnTo>
                  <a:close/>
                  <a:moveTo>
                    <a:pt x="111" y="164"/>
                  </a:moveTo>
                  <a:lnTo>
                    <a:pt x="111" y="0"/>
                  </a:lnTo>
                  <a:lnTo>
                    <a:pt x="278" y="0"/>
                  </a:lnTo>
                  <a:lnTo>
                    <a:pt x="278" y="164"/>
                  </a:lnTo>
                  <a:lnTo>
                    <a:pt x="111" y="164"/>
                  </a:lnTo>
                  <a:close/>
                </a:path>
              </a:pathLst>
            </a:custGeom>
            <a:solidFill>
              <a:srgbClr val="1F1A17"/>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3" name="Rectangle 88"/>
            <p:cNvSpPr/>
            <p:nvPr/>
          </p:nvSpPr>
          <p:spPr>
            <a:xfrm>
              <a:off x="4701117" y="4265877"/>
              <a:ext cx="742950" cy="16934"/>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4" name="Freeform 89"/>
            <p:cNvSpPr/>
            <p:nvPr/>
          </p:nvSpPr>
          <p:spPr>
            <a:xfrm>
              <a:off x="4629165" y="4227513"/>
              <a:ext cx="146050" cy="95251"/>
            </a:xfrm>
            <a:custGeom>
              <a:avLst/>
              <a:gdLst/>
              <a:ahLst/>
              <a:cxnLst>
                <a:cxn ang="0">
                  <a:pos x="wd2" y="hd2"/>
                </a:cxn>
                <a:cxn ang="5400000">
                  <a:pos x="wd2" y="hd2"/>
                </a:cxn>
                <a:cxn ang="10800000">
                  <a:pos x="wd2" y="hd2"/>
                </a:cxn>
                <a:cxn ang="16200000">
                  <a:pos x="wd2" y="hd2"/>
                </a:cxn>
              </a:cxnLst>
              <a:rect l="0" t="0" r="r" b="b"/>
              <a:pathLst>
                <a:path w="21600" h="21600" extrusionOk="0">
                  <a:moveTo>
                    <a:pt x="0" y="10440"/>
                  </a:moveTo>
                  <a:lnTo>
                    <a:pt x="21600" y="21600"/>
                  </a:lnTo>
                  <a:lnTo>
                    <a:pt x="20974" y="20880"/>
                  </a:lnTo>
                  <a:lnTo>
                    <a:pt x="20974" y="20160"/>
                  </a:lnTo>
                  <a:lnTo>
                    <a:pt x="20348" y="19440"/>
                  </a:lnTo>
                  <a:lnTo>
                    <a:pt x="20348" y="18720"/>
                  </a:lnTo>
                  <a:lnTo>
                    <a:pt x="20035" y="18360"/>
                  </a:lnTo>
                  <a:lnTo>
                    <a:pt x="20035" y="16200"/>
                  </a:lnTo>
                  <a:lnTo>
                    <a:pt x="19409" y="15480"/>
                  </a:lnTo>
                  <a:lnTo>
                    <a:pt x="19409" y="5760"/>
                  </a:lnTo>
                  <a:lnTo>
                    <a:pt x="20035" y="5400"/>
                  </a:lnTo>
                  <a:lnTo>
                    <a:pt x="20035" y="3240"/>
                  </a:lnTo>
                  <a:lnTo>
                    <a:pt x="20348" y="2520"/>
                  </a:lnTo>
                  <a:lnTo>
                    <a:pt x="20348" y="2160"/>
                  </a:lnTo>
                  <a:lnTo>
                    <a:pt x="20974" y="1440"/>
                  </a:lnTo>
                  <a:lnTo>
                    <a:pt x="20974" y="720"/>
                  </a:lnTo>
                  <a:lnTo>
                    <a:pt x="21600" y="0"/>
                  </a:lnTo>
                  <a:lnTo>
                    <a:pt x="0" y="10440"/>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5" name="Rectangle 90"/>
            <p:cNvSpPr/>
            <p:nvPr/>
          </p:nvSpPr>
          <p:spPr>
            <a:xfrm>
              <a:off x="4633393" y="4397663"/>
              <a:ext cx="740834" cy="16934"/>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36" name="Freeform 91"/>
            <p:cNvSpPr/>
            <p:nvPr/>
          </p:nvSpPr>
          <p:spPr>
            <a:xfrm>
              <a:off x="5302250" y="4359298"/>
              <a:ext cx="141817" cy="93664"/>
            </a:xfrm>
            <a:custGeom>
              <a:avLst/>
              <a:gdLst/>
              <a:ahLst/>
              <a:cxnLst>
                <a:cxn ang="0">
                  <a:pos x="wd2" y="hd2"/>
                </a:cxn>
                <a:cxn ang="5400000">
                  <a:pos x="wd2" y="hd2"/>
                </a:cxn>
                <a:cxn ang="10800000">
                  <a:pos x="wd2" y="hd2"/>
                </a:cxn>
                <a:cxn ang="16200000">
                  <a:pos x="wd2" y="hd2"/>
                </a:cxn>
              </a:cxnLst>
              <a:rect l="0" t="0" r="r" b="b"/>
              <a:pathLst>
                <a:path w="21600" h="21600" extrusionOk="0">
                  <a:moveTo>
                    <a:pt x="21600" y="11349"/>
                  </a:moveTo>
                  <a:lnTo>
                    <a:pt x="0" y="0"/>
                  </a:lnTo>
                  <a:lnTo>
                    <a:pt x="0" y="1464"/>
                  </a:lnTo>
                  <a:lnTo>
                    <a:pt x="645" y="1831"/>
                  </a:lnTo>
                  <a:lnTo>
                    <a:pt x="645" y="2563"/>
                  </a:lnTo>
                  <a:lnTo>
                    <a:pt x="1290" y="3295"/>
                  </a:lnTo>
                  <a:lnTo>
                    <a:pt x="1290" y="4759"/>
                  </a:lnTo>
                  <a:lnTo>
                    <a:pt x="1934" y="5125"/>
                  </a:lnTo>
                  <a:lnTo>
                    <a:pt x="1934" y="8054"/>
                  </a:lnTo>
                  <a:lnTo>
                    <a:pt x="2257" y="8420"/>
                  </a:lnTo>
                  <a:lnTo>
                    <a:pt x="2257" y="13180"/>
                  </a:lnTo>
                  <a:lnTo>
                    <a:pt x="1934" y="13912"/>
                  </a:lnTo>
                  <a:lnTo>
                    <a:pt x="1934" y="16475"/>
                  </a:lnTo>
                  <a:lnTo>
                    <a:pt x="1290" y="17207"/>
                  </a:lnTo>
                  <a:lnTo>
                    <a:pt x="1290" y="18305"/>
                  </a:lnTo>
                  <a:lnTo>
                    <a:pt x="645" y="19037"/>
                  </a:lnTo>
                  <a:lnTo>
                    <a:pt x="645" y="19769"/>
                  </a:lnTo>
                  <a:lnTo>
                    <a:pt x="0" y="20502"/>
                  </a:lnTo>
                  <a:lnTo>
                    <a:pt x="0" y="21600"/>
                  </a:lnTo>
                  <a:lnTo>
                    <a:pt x="21600" y="11349"/>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1" name="Rectangle 96"/>
            <p:cNvSpPr/>
            <p:nvPr/>
          </p:nvSpPr>
          <p:spPr>
            <a:xfrm>
              <a:off x="4701117" y="3770319"/>
              <a:ext cx="742950" cy="17464"/>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42" name="Freeform 97"/>
            <p:cNvSpPr/>
            <p:nvPr/>
          </p:nvSpPr>
          <p:spPr>
            <a:xfrm>
              <a:off x="4629165" y="3730631"/>
              <a:ext cx="146050" cy="96840"/>
            </a:xfrm>
            <a:custGeom>
              <a:avLst/>
              <a:gdLst/>
              <a:ahLst/>
              <a:cxnLst>
                <a:cxn ang="0">
                  <a:pos x="wd2" y="hd2"/>
                </a:cxn>
                <a:cxn ang="5400000">
                  <a:pos x="wd2" y="hd2"/>
                </a:cxn>
                <a:cxn ang="10800000">
                  <a:pos x="wd2" y="hd2"/>
                </a:cxn>
                <a:cxn ang="16200000">
                  <a:pos x="wd2" y="hd2"/>
                </a:cxn>
              </a:cxnLst>
              <a:rect l="0" t="0" r="r" b="b"/>
              <a:pathLst>
                <a:path w="21600" h="21600" extrusionOk="0">
                  <a:moveTo>
                    <a:pt x="0" y="10977"/>
                  </a:moveTo>
                  <a:lnTo>
                    <a:pt x="21600" y="21600"/>
                  </a:lnTo>
                  <a:lnTo>
                    <a:pt x="20974" y="20892"/>
                  </a:lnTo>
                  <a:lnTo>
                    <a:pt x="20974" y="20538"/>
                  </a:lnTo>
                  <a:lnTo>
                    <a:pt x="20348" y="19830"/>
                  </a:lnTo>
                  <a:lnTo>
                    <a:pt x="20348" y="19121"/>
                  </a:lnTo>
                  <a:lnTo>
                    <a:pt x="20035" y="18413"/>
                  </a:lnTo>
                  <a:lnTo>
                    <a:pt x="20035" y="15934"/>
                  </a:lnTo>
                  <a:lnTo>
                    <a:pt x="19409" y="15226"/>
                  </a:lnTo>
                  <a:lnTo>
                    <a:pt x="19409" y="6374"/>
                  </a:lnTo>
                  <a:lnTo>
                    <a:pt x="20035" y="5666"/>
                  </a:lnTo>
                  <a:lnTo>
                    <a:pt x="20035" y="3895"/>
                  </a:lnTo>
                  <a:lnTo>
                    <a:pt x="20348" y="3187"/>
                  </a:lnTo>
                  <a:lnTo>
                    <a:pt x="20348" y="2479"/>
                  </a:lnTo>
                  <a:lnTo>
                    <a:pt x="20974" y="2125"/>
                  </a:lnTo>
                  <a:lnTo>
                    <a:pt x="20974" y="708"/>
                  </a:lnTo>
                  <a:lnTo>
                    <a:pt x="21600" y="0"/>
                  </a:lnTo>
                  <a:lnTo>
                    <a:pt x="0" y="10977"/>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82" name="Rectangle 142"/>
            <p:cNvSpPr/>
            <p:nvPr/>
          </p:nvSpPr>
          <p:spPr>
            <a:xfrm>
              <a:off x="4633393" y="3903927"/>
              <a:ext cx="740834" cy="16935"/>
            </a:xfrm>
            <a:prstGeom prst="rect">
              <a:avLst/>
            </a:pr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083" name="Freeform 143"/>
            <p:cNvSpPr/>
            <p:nvPr/>
          </p:nvSpPr>
          <p:spPr>
            <a:xfrm>
              <a:off x="5302250" y="3865564"/>
              <a:ext cx="141817" cy="93663"/>
            </a:xfrm>
            <a:custGeom>
              <a:avLst/>
              <a:gdLst/>
              <a:ahLst/>
              <a:cxnLst>
                <a:cxn ang="0">
                  <a:pos x="wd2" y="hd2"/>
                </a:cxn>
                <a:cxn ang="5400000">
                  <a:pos x="wd2" y="hd2"/>
                </a:cxn>
                <a:cxn ang="10800000">
                  <a:pos x="wd2" y="hd2"/>
                </a:cxn>
                <a:cxn ang="16200000">
                  <a:pos x="wd2" y="hd2"/>
                </a:cxn>
              </a:cxnLst>
              <a:rect l="0" t="0" r="r" b="b"/>
              <a:pathLst>
                <a:path w="21600" h="21600" extrusionOk="0">
                  <a:moveTo>
                    <a:pt x="21600" y="10983"/>
                  </a:moveTo>
                  <a:lnTo>
                    <a:pt x="0" y="0"/>
                  </a:lnTo>
                  <a:lnTo>
                    <a:pt x="0" y="1098"/>
                  </a:lnTo>
                  <a:lnTo>
                    <a:pt x="645" y="1831"/>
                  </a:lnTo>
                  <a:lnTo>
                    <a:pt x="645" y="2563"/>
                  </a:lnTo>
                  <a:lnTo>
                    <a:pt x="1290" y="3295"/>
                  </a:lnTo>
                  <a:lnTo>
                    <a:pt x="1290" y="4393"/>
                  </a:lnTo>
                  <a:lnTo>
                    <a:pt x="1934" y="5125"/>
                  </a:lnTo>
                  <a:lnTo>
                    <a:pt x="1934" y="7688"/>
                  </a:lnTo>
                  <a:lnTo>
                    <a:pt x="2257" y="9153"/>
                  </a:lnTo>
                  <a:lnTo>
                    <a:pt x="2257" y="13180"/>
                  </a:lnTo>
                  <a:lnTo>
                    <a:pt x="1934" y="13546"/>
                  </a:lnTo>
                  <a:lnTo>
                    <a:pt x="1934" y="16475"/>
                  </a:lnTo>
                  <a:lnTo>
                    <a:pt x="1290" y="16841"/>
                  </a:lnTo>
                  <a:lnTo>
                    <a:pt x="1290" y="18305"/>
                  </a:lnTo>
                  <a:lnTo>
                    <a:pt x="645" y="19037"/>
                  </a:lnTo>
                  <a:lnTo>
                    <a:pt x="645" y="19769"/>
                  </a:lnTo>
                  <a:lnTo>
                    <a:pt x="0" y="20136"/>
                  </a:lnTo>
                  <a:lnTo>
                    <a:pt x="0" y="21600"/>
                  </a:lnTo>
                  <a:lnTo>
                    <a:pt x="21600" y="10983"/>
                  </a:lnTo>
                  <a:close/>
                </a:path>
              </a:pathLst>
            </a:custGeom>
            <a:solidFill>
              <a:srgbClr val="0C0C0E"/>
            </a:solidFill>
            <a:ln w="12700">
              <a:miter lim="400000"/>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grpSp>
      <p:sp>
        <p:nvSpPr>
          <p:cNvPr id="145" name="Rectangle 43">
            <a:extLst>
              <a:ext uri="{FF2B5EF4-FFF2-40B4-BE49-F238E27FC236}">
                <a16:creationId xmlns:a16="http://schemas.microsoft.com/office/drawing/2014/main" id="{029AB830-8734-6A48-BD8A-8FE801BAB935}"/>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46" name="Picture 6" descr="Picture 6">
            <a:extLst>
              <a:ext uri="{FF2B5EF4-FFF2-40B4-BE49-F238E27FC236}">
                <a16:creationId xmlns:a16="http://schemas.microsoft.com/office/drawing/2014/main" id="{4EF25BA5-CE47-DC4D-9F34-7675CCA16764}"/>
              </a:ext>
            </a:extLst>
          </p:cNvPr>
          <p:cNvPicPr>
            <a:picLocks noChangeAspect="1"/>
          </p:cNvPicPr>
          <p:nvPr/>
        </p:nvPicPr>
        <p:blipFill>
          <a:blip r:embed="rId3"/>
          <a:stretch>
            <a:fillRect/>
          </a:stretch>
        </p:blipFill>
        <p:spPr>
          <a:xfrm>
            <a:off x="414975" y="169334"/>
            <a:ext cx="958850" cy="958850"/>
          </a:xfrm>
          <a:prstGeom prst="rect">
            <a:avLst/>
          </a:prstGeom>
          <a:ln w="12700">
            <a:miter lim="400000"/>
          </a:ln>
        </p:spPr>
      </p:pic>
      <p:sp>
        <p:nvSpPr>
          <p:cNvPr id="147" name="Parallelogramm 146">
            <a:extLst>
              <a:ext uri="{FF2B5EF4-FFF2-40B4-BE49-F238E27FC236}">
                <a16:creationId xmlns:a16="http://schemas.microsoft.com/office/drawing/2014/main" id="{D8E7A379-03EF-5742-9797-B7BC5B522A00}"/>
              </a:ext>
            </a:extLst>
          </p:cNvPr>
          <p:cNvSpPr/>
          <p:nvPr/>
        </p:nvSpPr>
        <p:spPr>
          <a:xfrm>
            <a:off x="319337" y="6381689"/>
            <a:ext cx="2301384"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48" name="Die 6P der Positionierung">
            <a:extLst>
              <a:ext uri="{FF2B5EF4-FFF2-40B4-BE49-F238E27FC236}">
                <a16:creationId xmlns:a16="http://schemas.microsoft.com/office/drawing/2014/main" id="{417790BC-12C9-2A4F-97D8-9745B8F1E405}"/>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de-DE" sz="2000" dirty="0">
                <a:solidFill>
                  <a:schemeClr val="bg1"/>
                </a:solidFill>
                <a:latin typeface="Calibri" panose="020F0502020204030204" pitchFamily="34" charset="0"/>
                <a:cs typeface="Calibri" panose="020F0502020204030204" pitchFamily="34" charset="0"/>
              </a:rPr>
              <a:t>Kommunikation</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BBAF15D3-FBA5-2246-B065-CAF45F8742AA}"/>
              </a:ext>
            </a:extLst>
          </p:cNvPr>
          <p:cNvGrpSpPr/>
          <p:nvPr/>
        </p:nvGrpSpPr>
        <p:grpSpPr>
          <a:xfrm>
            <a:off x="1258028" y="648759"/>
            <a:ext cx="9675944" cy="5363508"/>
            <a:chOff x="782723" y="550333"/>
            <a:chExt cx="11051109" cy="6125781"/>
          </a:xfrm>
        </p:grpSpPr>
        <p:sp>
          <p:nvSpPr>
            <p:cNvPr id="2090" name="Rectangle 2"/>
            <p:cNvSpPr txBox="1"/>
            <p:nvPr/>
          </p:nvSpPr>
          <p:spPr>
            <a:xfrm>
              <a:off x="10548547" y="3022600"/>
              <a:ext cx="1285285" cy="677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Entwicklung</a:t>
              </a:r>
            </a:p>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Expressiv</a:t>
              </a:r>
            </a:p>
          </p:txBody>
        </p:sp>
        <p:sp>
          <p:nvSpPr>
            <p:cNvPr id="2092" name="Rectangle 4"/>
            <p:cNvSpPr txBox="1"/>
            <p:nvPr/>
          </p:nvSpPr>
          <p:spPr>
            <a:xfrm>
              <a:off x="2235199" y="1527561"/>
              <a:ext cx="1062468" cy="6217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defTabSz="1219200">
                <a:lnSpc>
                  <a:spcPct val="90000"/>
                </a:lnSpc>
                <a:defRPr b="1">
                  <a:latin typeface="Arial"/>
                  <a:ea typeface="Arial"/>
                  <a:cs typeface="Arial"/>
                  <a:sym typeface="Arial"/>
                </a:defRPr>
              </a:pPr>
              <a:r>
                <a:rPr>
                  <a:latin typeface="Calibri" panose="020F0502020204030204" pitchFamily="34" charset="0"/>
                  <a:cs typeface="Calibri" panose="020F0502020204030204" pitchFamily="34" charset="0"/>
                </a:rPr>
                <a:t>Technisch</a:t>
              </a:r>
            </a:p>
            <a:p>
              <a:pPr defTabSz="1219200">
                <a:lnSpc>
                  <a:spcPct val="90000"/>
                </a:lnSpc>
                <a:defRPr b="1">
                  <a:latin typeface="Arial"/>
                  <a:ea typeface="Arial"/>
                  <a:cs typeface="Arial"/>
                  <a:sym typeface="Arial"/>
                </a:defRPr>
              </a:pPr>
              <a:r>
                <a:rPr>
                  <a:latin typeface="Calibri" panose="020F0502020204030204" pitchFamily="34" charset="0"/>
                  <a:cs typeface="Calibri" panose="020F0502020204030204" pitchFamily="34" charset="0"/>
                </a:rPr>
                <a:t>Finanzen</a:t>
              </a:r>
            </a:p>
          </p:txBody>
        </p:sp>
        <p:sp>
          <p:nvSpPr>
            <p:cNvPr id="2093" name="Rectangle 5"/>
            <p:cNvSpPr txBox="1"/>
            <p:nvPr/>
          </p:nvSpPr>
          <p:spPr>
            <a:xfrm>
              <a:off x="9174163" y="1560059"/>
              <a:ext cx="1788629" cy="6272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Künstlerisch</a:t>
              </a:r>
            </a:p>
            <a:p>
              <a:pPr algn="ctr" defTabSz="1219200">
                <a:lnSpc>
                  <a:spcPct val="80000"/>
                </a:lnSpc>
                <a:defRPr b="1">
                  <a:latin typeface="Arial"/>
                  <a:ea typeface="Arial"/>
                  <a:cs typeface="Arial"/>
                  <a:sym typeface="Arial"/>
                </a:defRPr>
              </a:pPr>
              <a:r>
                <a:rPr>
                  <a:latin typeface="Calibri" panose="020F0502020204030204" pitchFamily="34" charset="0"/>
                  <a:cs typeface="Calibri" panose="020F0502020204030204" pitchFamily="34" charset="0"/>
                </a:rPr>
                <a:t>Unternehmerisch</a:t>
              </a:r>
            </a:p>
          </p:txBody>
        </p:sp>
        <p:sp>
          <p:nvSpPr>
            <p:cNvPr id="2094" name="Rectangle 6"/>
            <p:cNvSpPr txBox="1"/>
            <p:nvPr/>
          </p:nvSpPr>
          <p:spPr>
            <a:xfrm>
              <a:off x="782723" y="2934573"/>
              <a:ext cx="1192312" cy="677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Juristisch</a:t>
              </a:r>
            </a:p>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Produktion</a:t>
              </a:r>
            </a:p>
          </p:txBody>
        </p:sp>
        <p:sp>
          <p:nvSpPr>
            <p:cNvPr id="2095" name="Rectangle 7"/>
            <p:cNvSpPr txBox="1"/>
            <p:nvPr/>
          </p:nvSpPr>
          <p:spPr>
            <a:xfrm>
              <a:off x="2167655" y="4661773"/>
              <a:ext cx="1240401" cy="677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Verwaltend</a:t>
              </a:r>
            </a:p>
            <a:p>
              <a:pPr algn="ctr" defTabSz="1219200">
                <a:defRPr b="1">
                  <a:latin typeface="Arial"/>
                  <a:ea typeface="Arial"/>
                  <a:cs typeface="Arial"/>
                  <a:sym typeface="Arial"/>
                </a:defRPr>
              </a:pPr>
              <a:r>
                <a:rPr>
                  <a:latin typeface="Calibri" panose="020F0502020204030204" pitchFamily="34" charset="0"/>
                  <a:cs typeface="Calibri" panose="020F0502020204030204" pitchFamily="34" charset="0"/>
                </a:rPr>
                <a:t>Umsetzung</a:t>
              </a:r>
            </a:p>
          </p:txBody>
        </p:sp>
        <p:sp>
          <p:nvSpPr>
            <p:cNvPr id="2096" name="Rectangle 8"/>
            <p:cNvSpPr txBox="1"/>
            <p:nvPr/>
          </p:nvSpPr>
          <p:spPr>
            <a:xfrm>
              <a:off x="9858115" y="4749800"/>
              <a:ext cx="1306125" cy="677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dirty="0" err="1">
                  <a:latin typeface="Calibri" panose="020F0502020204030204" pitchFamily="34" charset="0"/>
                  <a:cs typeface="Calibri" panose="020F0502020204030204" pitchFamily="34" charset="0"/>
                </a:rPr>
                <a:t>Pädagogisch</a:t>
              </a:r>
              <a:endParaRPr dirty="0">
                <a:latin typeface="Calibri" panose="020F0502020204030204" pitchFamily="34" charset="0"/>
                <a:cs typeface="Calibri" panose="020F0502020204030204" pitchFamily="34" charset="0"/>
              </a:endParaRPr>
            </a:p>
            <a:p>
              <a:pPr algn="ctr" defTabSz="1219200">
                <a:defRPr b="1">
                  <a:latin typeface="Arial"/>
                  <a:ea typeface="Arial"/>
                  <a:cs typeface="Arial"/>
                  <a:sym typeface="Arial"/>
                </a:defRPr>
              </a:pPr>
              <a:r>
                <a:rPr dirty="0" err="1">
                  <a:latin typeface="Calibri" panose="020F0502020204030204" pitchFamily="34" charset="0"/>
                  <a:cs typeface="Calibri" panose="020F0502020204030204" pitchFamily="34" charset="0"/>
                </a:rPr>
                <a:t>Sozial</a:t>
              </a:r>
              <a:endParaRPr dirty="0">
                <a:latin typeface="Calibri" panose="020F0502020204030204" pitchFamily="34" charset="0"/>
                <a:cs typeface="Calibri" panose="020F0502020204030204" pitchFamily="34" charset="0"/>
              </a:endParaRPr>
            </a:p>
          </p:txBody>
        </p:sp>
        <p:sp>
          <p:nvSpPr>
            <p:cNvPr id="2097" name="Rectangle 9"/>
            <p:cNvSpPr txBox="1"/>
            <p:nvPr/>
          </p:nvSpPr>
          <p:spPr>
            <a:xfrm>
              <a:off x="4529712" y="6300629"/>
              <a:ext cx="3627273" cy="3754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algn="ctr" defTabSz="1219200">
                <a:lnSpc>
                  <a:spcPct val="80000"/>
                </a:lnSpc>
                <a:defRPr sz="2000" b="1">
                  <a:latin typeface="Arial"/>
                  <a:ea typeface="Arial"/>
                  <a:cs typeface="Arial"/>
                  <a:sym typeface="Arial"/>
                </a:defRPr>
              </a:lvl1pPr>
            </a:lstStyle>
            <a:p>
              <a:r>
                <a:rPr>
                  <a:latin typeface="Calibri" panose="020F0502020204030204" pitchFamily="34" charset="0"/>
                  <a:cs typeface="Calibri" panose="020F0502020204030204" pitchFamily="34" charset="0"/>
                </a:rPr>
                <a:t>Unterstützend, Kundenorientiert</a:t>
              </a:r>
            </a:p>
          </p:txBody>
        </p:sp>
        <p:sp>
          <p:nvSpPr>
            <p:cNvPr id="2098" name="Rectangle 10"/>
            <p:cNvSpPr txBox="1"/>
            <p:nvPr/>
          </p:nvSpPr>
          <p:spPr>
            <a:xfrm>
              <a:off x="5288432" y="2311429"/>
              <a:ext cx="2037094" cy="2012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b="1">
                  <a:latin typeface="Arial"/>
                  <a:ea typeface="Arial"/>
                  <a:cs typeface="Arial"/>
                  <a:sym typeface="Arial"/>
                </a:defRPr>
              </a:pPr>
              <a:r>
                <a:rPr dirty="0" err="1">
                  <a:latin typeface="Calibri" panose="020F0502020204030204" pitchFamily="34" charset="0"/>
                  <a:cs typeface="Calibri" panose="020F0502020204030204" pitchFamily="34" charset="0"/>
                </a:rPr>
                <a:t>Mehrfach</a:t>
              </a:r>
              <a:r>
                <a:rPr dirty="0">
                  <a:latin typeface="Calibri" panose="020F0502020204030204" pitchFamily="34" charset="0"/>
                  <a:cs typeface="Calibri" panose="020F0502020204030204" pitchFamily="34" charset="0"/>
                </a:rPr>
                <a:t> dominant</a:t>
              </a:r>
            </a:p>
            <a:p>
              <a:pPr algn="ctr" defTabSz="1219200">
                <a:defRPr b="1">
                  <a:latin typeface="Arial"/>
                  <a:ea typeface="Arial"/>
                  <a:cs typeface="Arial"/>
                  <a:sym typeface="Arial"/>
                </a:defRPr>
              </a:pPr>
              <a:endParaRPr dirty="0">
                <a:latin typeface="Calibri" panose="020F0502020204030204" pitchFamily="34" charset="0"/>
                <a:cs typeface="Calibri" panose="020F0502020204030204" pitchFamily="34" charset="0"/>
              </a:endParaRPr>
            </a:p>
            <a:p>
              <a:pPr algn="ctr" defTabSz="1219200">
                <a:defRPr>
                  <a:latin typeface="Arial"/>
                  <a:ea typeface="Arial"/>
                  <a:cs typeface="Arial"/>
                  <a:sym typeface="Arial"/>
                </a:defRPr>
              </a:pPr>
              <a:endParaRPr dirty="0">
                <a:latin typeface="Calibri" panose="020F0502020204030204" pitchFamily="34" charset="0"/>
                <a:cs typeface="Calibri" panose="020F0502020204030204" pitchFamily="34" charset="0"/>
              </a:endParaRPr>
            </a:p>
            <a:p>
              <a:pPr algn="ctr" defTabSz="1219200">
                <a:defRPr>
                  <a:latin typeface="Arial"/>
                  <a:ea typeface="Arial"/>
                  <a:cs typeface="Arial"/>
                  <a:sym typeface="Arial"/>
                </a:defRPr>
              </a:pPr>
              <a:endParaRPr dirty="0">
                <a:latin typeface="Calibri" panose="020F0502020204030204" pitchFamily="34" charset="0"/>
                <a:cs typeface="Calibri" panose="020F0502020204030204" pitchFamily="34" charset="0"/>
              </a:endParaRPr>
            </a:p>
            <a:p>
              <a:pPr algn="ctr" defTabSz="1219200">
                <a:defRPr>
                  <a:latin typeface="Arial"/>
                  <a:ea typeface="Arial"/>
                  <a:cs typeface="Arial"/>
                  <a:sym typeface="Arial"/>
                </a:defRPr>
              </a:pPr>
              <a:endParaRPr dirty="0">
                <a:latin typeface="Calibri" panose="020F0502020204030204" pitchFamily="34" charset="0"/>
                <a:cs typeface="Calibri" panose="020F0502020204030204" pitchFamily="34" charset="0"/>
              </a:endParaRPr>
            </a:p>
            <a:p>
              <a:pPr algn="ctr" defTabSz="1219200">
                <a:defRPr>
                  <a:latin typeface="Arial"/>
                  <a:ea typeface="Arial"/>
                  <a:cs typeface="Arial"/>
                  <a:sym typeface="Arial"/>
                </a:defRPr>
              </a:pPr>
              <a:endParaRPr dirty="0">
                <a:latin typeface="Calibri" panose="020F0502020204030204" pitchFamily="34" charset="0"/>
                <a:cs typeface="Calibri" panose="020F0502020204030204" pitchFamily="34" charset="0"/>
              </a:endParaRPr>
            </a:p>
            <a:p>
              <a:pPr algn="ctr" defTabSz="1219200">
                <a:lnSpc>
                  <a:spcPct val="80000"/>
                </a:lnSpc>
                <a:defRPr b="1">
                  <a:latin typeface="Arial"/>
                  <a:ea typeface="Arial"/>
                  <a:cs typeface="Arial"/>
                  <a:sym typeface="Arial"/>
                </a:defRPr>
              </a:pPr>
              <a:r>
                <a:rPr dirty="0">
                  <a:latin typeface="Calibri" panose="020F0502020204030204" pitchFamily="34" charset="0"/>
                  <a:cs typeface="Calibri" panose="020F0502020204030204" pitchFamily="34" charset="0"/>
                </a:rPr>
                <a:t>Moderator</a:t>
              </a:r>
            </a:p>
          </p:txBody>
        </p:sp>
        <p:sp>
          <p:nvSpPr>
            <p:cNvPr id="2099" name="Freeform 11"/>
            <p:cNvSpPr/>
            <p:nvPr/>
          </p:nvSpPr>
          <p:spPr>
            <a:xfrm>
              <a:off x="5664200" y="550333"/>
              <a:ext cx="592667"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10047"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0" name="Freeform 12"/>
            <p:cNvSpPr/>
            <p:nvPr/>
          </p:nvSpPr>
          <p:spPr>
            <a:xfrm>
              <a:off x="5664200" y="1143001"/>
              <a:ext cx="592667"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1553"/>
                    <a:pt x="10047"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1" name="Freeform 13"/>
            <p:cNvSpPr/>
            <p:nvPr/>
          </p:nvSpPr>
          <p:spPr>
            <a:xfrm>
              <a:off x="6256866" y="550333"/>
              <a:ext cx="592668"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2056"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2" name="Freeform 14"/>
            <p:cNvSpPr/>
            <p:nvPr/>
          </p:nvSpPr>
          <p:spPr>
            <a:xfrm>
              <a:off x="6256866" y="1143001"/>
              <a:ext cx="592668" cy="5926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1553"/>
                    <a:pt x="12056"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3" name="Line 15"/>
            <p:cNvSpPr/>
            <p:nvPr/>
          </p:nvSpPr>
          <p:spPr>
            <a:xfrm flipH="1">
              <a:off x="5844117" y="715435"/>
              <a:ext cx="840317" cy="840319"/>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04" name="Line 16"/>
            <p:cNvSpPr/>
            <p:nvPr/>
          </p:nvSpPr>
          <p:spPr>
            <a:xfrm>
              <a:off x="5856817" y="730250"/>
              <a:ext cx="827617"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05" name="Freeform 17"/>
            <p:cNvSpPr/>
            <p:nvPr/>
          </p:nvSpPr>
          <p:spPr>
            <a:xfrm>
              <a:off x="7632700" y="1320801"/>
              <a:ext cx="592667"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9544"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6" name="Freeform 18"/>
            <p:cNvSpPr/>
            <p:nvPr/>
          </p:nvSpPr>
          <p:spPr>
            <a:xfrm>
              <a:off x="7632700" y="1913486"/>
              <a:ext cx="592667" cy="579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1829"/>
                    <a:pt x="9544"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7" name="Freeform 19"/>
            <p:cNvSpPr/>
            <p:nvPr/>
          </p:nvSpPr>
          <p:spPr>
            <a:xfrm>
              <a:off x="8225366" y="1320801"/>
              <a:ext cx="577852"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1829"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8" name="Freeform 20"/>
            <p:cNvSpPr/>
            <p:nvPr/>
          </p:nvSpPr>
          <p:spPr>
            <a:xfrm>
              <a:off x="8225366" y="1913486"/>
              <a:ext cx="577852" cy="5799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1829"/>
                    <a:pt x="11829"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09" name="Line 21"/>
            <p:cNvSpPr/>
            <p:nvPr/>
          </p:nvSpPr>
          <p:spPr>
            <a:xfrm flipH="1">
              <a:off x="7812639" y="1488017"/>
              <a:ext cx="825501" cy="8382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10" name="Line 22"/>
            <p:cNvSpPr/>
            <p:nvPr/>
          </p:nvSpPr>
          <p:spPr>
            <a:xfrm>
              <a:off x="7812639" y="1500718"/>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11" name="Freeform 23"/>
            <p:cNvSpPr/>
            <p:nvPr/>
          </p:nvSpPr>
          <p:spPr>
            <a:xfrm>
              <a:off x="5637409" y="2764386"/>
              <a:ext cx="590551" cy="57996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771"/>
                    <a:pt x="9544"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2" name="Freeform 24"/>
            <p:cNvSpPr/>
            <p:nvPr/>
          </p:nvSpPr>
          <p:spPr>
            <a:xfrm>
              <a:off x="5637409" y="3344333"/>
              <a:ext cx="590551" cy="5926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2056"/>
                    <a:pt x="9544"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3" name="Freeform 25"/>
            <p:cNvSpPr/>
            <p:nvPr/>
          </p:nvSpPr>
          <p:spPr>
            <a:xfrm>
              <a:off x="6227920" y="2764386"/>
              <a:ext cx="592667" cy="5799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771"/>
                    <a:pt x="11553" y="0"/>
                    <a:pt x="0" y="0"/>
                  </a:cubicBezTo>
                  <a:lnTo>
                    <a:pt x="0" y="21600"/>
                  </a:lnTo>
                </a:path>
              </a:pathLst>
            </a:custGeom>
            <a:solidFill>
              <a:srgbClr val="FDFA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4" name="Freeform 26"/>
            <p:cNvSpPr/>
            <p:nvPr/>
          </p:nvSpPr>
          <p:spPr>
            <a:xfrm>
              <a:off x="6227920" y="3344333"/>
              <a:ext cx="592667" cy="592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2056"/>
                    <a:pt x="11553"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5" name="Line 27"/>
            <p:cNvSpPr/>
            <p:nvPr/>
          </p:nvSpPr>
          <p:spPr>
            <a:xfrm flipH="1">
              <a:off x="5815175" y="2931582"/>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16" name="Line 28"/>
            <p:cNvSpPr/>
            <p:nvPr/>
          </p:nvSpPr>
          <p:spPr>
            <a:xfrm>
              <a:off x="5815175" y="2944282"/>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17" name="Freeform 29"/>
            <p:cNvSpPr/>
            <p:nvPr/>
          </p:nvSpPr>
          <p:spPr>
            <a:xfrm>
              <a:off x="3653406" y="1348317"/>
              <a:ext cx="579968"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9771"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8" name="Freeform 30"/>
            <p:cNvSpPr/>
            <p:nvPr/>
          </p:nvSpPr>
          <p:spPr>
            <a:xfrm>
              <a:off x="3653406" y="1941004"/>
              <a:ext cx="579968" cy="5799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1829"/>
                    <a:pt x="9771"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19" name="Freeform 31"/>
            <p:cNvSpPr/>
            <p:nvPr/>
          </p:nvSpPr>
          <p:spPr>
            <a:xfrm>
              <a:off x="4233338" y="1348317"/>
              <a:ext cx="590552"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2056"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0" name="Freeform 32"/>
            <p:cNvSpPr/>
            <p:nvPr/>
          </p:nvSpPr>
          <p:spPr>
            <a:xfrm>
              <a:off x="4233338" y="1941004"/>
              <a:ext cx="590552" cy="5799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1829"/>
                    <a:pt x="12056"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1" name="Line 33"/>
            <p:cNvSpPr/>
            <p:nvPr/>
          </p:nvSpPr>
          <p:spPr>
            <a:xfrm flipH="1">
              <a:off x="3818466" y="1515534"/>
              <a:ext cx="840318"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22" name="Line 34"/>
            <p:cNvSpPr/>
            <p:nvPr/>
          </p:nvSpPr>
          <p:spPr>
            <a:xfrm>
              <a:off x="3833310" y="1528234"/>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23" name="Freeform 35"/>
            <p:cNvSpPr/>
            <p:nvPr/>
          </p:nvSpPr>
          <p:spPr>
            <a:xfrm>
              <a:off x="9042400" y="2751669"/>
              <a:ext cx="577851"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10047"/>
                    <a:pt x="9771"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4" name="Freeform 36"/>
            <p:cNvSpPr/>
            <p:nvPr/>
          </p:nvSpPr>
          <p:spPr>
            <a:xfrm>
              <a:off x="9042400" y="3344333"/>
              <a:ext cx="577851" cy="5926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2056"/>
                    <a:pt x="9771"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5" name="Freeform 37"/>
            <p:cNvSpPr/>
            <p:nvPr/>
          </p:nvSpPr>
          <p:spPr>
            <a:xfrm>
              <a:off x="9620250" y="2751669"/>
              <a:ext cx="592668"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10047"/>
                    <a:pt x="12056" y="0"/>
                    <a:pt x="0" y="0"/>
                  </a:cubicBezTo>
                  <a:lnTo>
                    <a:pt x="0" y="21600"/>
                  </a:lnTo>
                </a:path>
              </a:pathLst>
            </a:custGeom>
            <a:solidFill>
              <a:srgbClr val="FDFA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6" name="Freeform 38"/>
            <p:cNvSpPr/>
            <p:nvPr/>
          </p:nvSpPr>
          <p:spPr>
            <a:xfrm>
              <a:off x="9620250" y="3344333"/>
              <a:ext cx="592668" cy="592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2056"/>
                    <a:pt x="12056"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27" name="Line 39"/>
            <p:cNvSpPr/>
            <p:nvPr/>
          </p:nvSpPr>
          <p:spPr>
            <a:xfrm flipH="1">
              <a:off x="9207500" y="2931586"/>
              <a:ext cx="840318"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28" name="Line 40"/>
            <p:cNvSpPr/>
            <p:nvPr/>
          </p:nvSpPr>
          <p:spPr>
            <a:xfrm>
              <a:off x="9220203" y="2944286"/>
              <a:ext cx="827618"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29" name="Freeform 41"/>
            <p:cNvSpPr/>
            <p:nvPr/>
          </p:nvSpPr>
          <p:spPr>
            <a:xfrm>
              <a:off x="8278317" y="4389969"/>
              <a:ext cx="579967"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9771"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0" name="Freeform 42"/>
            <p:cNvSpPr/>
            <p:nvPr/>
          </p:nvSpPr>
          <p:spPr>
            <a:xfrm>
              <a:off x="8278317" y="4982653"/>
              <a:ext cx="579967" cy="5799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1829"/>
                    <a:pt x="9771"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1" name="Freeform 43"/>
            <p:cNvSpPr/>
            <p:nvPr/>
          </p:nvSpPr>
          <p:spPr>
            <a:xfrm>
              <a:off x="8858250" y="4389969"/>
              <a:ext cx="590551"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2056"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2" name="Freeform 44"/>
            <p:cNvSpPr/>
            <p:nvPr/>
          </p:nvSpPr>
          <p:spPr>
            <a:xfrm>
              <a:off x="8858250" y="4982653"/>
              <a:ext cx="590551" cy="5799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1829"/>
                    <a:pt x="12056"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3" name="Line 45"/>
            <p:cNvSpPr/>
            <p:nvPr/>
          </p:nvSpPr>
          <p:spPr>
            <a:xfrm flipH="1">
              <a:off x="8443386" y="4557183"/>
              <a:ext cx="840317" cy="8382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34" name="Line 46"/>
            <p:cNvSpPr/>
            <p:nvPr/>
          </p:nvSpPr>
          <p:spPr>
            <a:xfrm>
              <a:off x="8458219" y="4569886"/>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35" name="Freeform 47"/>
            <p:cNvSpPr/>
            <p:nvPr/>
          </p:nvSpPr>
          <p:spPr>
            <a:xfrm>
              <a:off x="5581650" y="5035553"/>
              <a:ext cx="592668"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10047"/>
                    <a:pt x="9544"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6" name="Freeform 48"/>
            <p:cNvSpPr/>
            <p:nvPr/>
          </p:nvSpPr>
          <p:spPr>
            <a:xfrm>
              <a:off x="5581650" y="5628217"/>
              <a:ext cx="592668" cy="5926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2056"/>
                    <a:pt x="9544"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7" name="Freeform 49"/>
            <p:cNvSpPr/>
            <p:nvPr/>
          </p:nvSpPr>
          <p:spPr>
            <a:xfrm>
              <a:off x="6174342" y="5035553"/>
              <a:ext cx="577850" cy="59266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10047"/>
                    <a:pt x="11829"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8" name="Freeform 50"/>
            <p:cNvSpPr/>
            <p:nvPr/>
          </p:nvSpPr>
          <p:spPr>
            <a:xfrm>
              <a:off x="6174342" y="5628217"/>
              <a:ext cx="577850" cy="5926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2056"/>
                    <a:pt x="11829"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39" name="Line 51"/>
            <p:cNvSpPr/>
            <p:nvPr/>
          </p:nvSpPr>
          <p:spPr>
            <a:xfrm flipH="1">
              <a:off x="5761587" y="5215466"/>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40" name="Line 52"/>
            <p:cNvSpPr/>
            <p:nvPr/>
          </p:nvSpPr>
          <p:spPr>
            <a:xfrm>
              <a:off x="5761587" y="5228166"/>
              <a:ext cx="825501"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41" name="Freeform 53"/>
            <p:cNvSpPr/>
            <p:nvPr/>
          </p:nvSpPr>
          <p:spPr>
            <a:xfrm>
              <a:off x="3556000" y="4290485"/>
              <a:ext cx="592667" cy="59266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10047"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2" name="Freeform 54"/>
            <p:cNvSpPr/>
            <p:nvPr/>
          </p:nvSpPr>
          <p:spPr>
            <a:xfrm>
              <a:off x="3556000" y="4883170"/>
              <a:ext cx="592667" cy="5778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1829"/>
                    <a:pt x="10047"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3" name="Freeform 55"/>
            <p:cNvSpPr/>
            <p:nvPr/>
          </p:nvSpPr>
          <p:spPr>
            <a:xfrm>
              <a:off x="4148666" y="4290485"/>
              <a:ext cx="592668" cy="592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2056" y="0"/>
                    <a:pt x="0" y="0"/>
                  </a:cubicBezTo>
                  <a:lnTo>
                    <a:pt x="0" y="21600"/>
                  </a:lnTo>
                </a:path>
              </a:pathLst>
            </a:custGeom>
            <a:solidFill>
              <a:srgbClr val="FDFA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4" name="Freeform 56"/>
            <p:cNvSpPr/>
            <p:nvPr/>
          </p:nvSpPr>
          <p:spPr>
            <a:xfrm>
              <a:off x="4148666" y="4883170"/>
              <a:ext cx="592668" cy="5778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1829"/>
                    <a:pt x="12056"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5" name="Line 57"/>
            <p:cNvSpPr/>
            <p:nvPr/>
          </p:nvSpPr>
          <p:spPr>
            <a:xfrm flipH="1">
              <a:off x="3735915" y="4455586"/>
              <a:ext cx="840319"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46" name="Line 58"/>
            <p:cNvSpPr/>
            <p:nvPr/>
          </p:nvSpPr>
          <p:spPr>
            <a:xfrm>
              <a:off x="3748621" y="4470402"/>
              <a:ext cx="827618" cy="825501"/>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47" name="Freeform 59"/>
            <p:cNvSpPr/>
            <p:nvPr/>
          </p:nvSpPr>
          <p:spPr>
            <a:xfrm>
              <a:off x="2204135" y="2699137"/>
              <a:ext cx="592668" cy="59266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cubicBezTo>
                    <a:pt x="0" y="9544"/>
                    <a:pt x="9544" y="0"/>
                    <a:pt x="21600" y="0"/>
                  </a:cubicBezTo>
                  <a:lnTo>
                    <a:pt x="21600" y="21600"/>
                  </a:lnTo>
                </a:path>
              </a:pathLst>
            </a:custGeom>
            <a:solidFill>
              <a:srgbClr val="0089E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8" name="Freeform 60"/>
            <p:cNvSpPr/>
            <p:nvPr/>
          </p:nvSpPr>
          <p:spPr>
            <a:xfrm>
              <a:off x="2204135" y="3291801"/>
              <a:ext cx="592668" cy="5926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cubicBezTo>
                    <a:pt x="0" y="12056"/>
                    <a:pt x="9544" y="21600"/>
                    <a:pt x="21600" y="21600"/>
                  </a:cubicBezTo>
                  <a:lnTo>
                    <a:pt x="21600" y="0"/>
                  </a:lnTo>
                </a:path>
              </a:pathLst>
            </a:custGeom>
            <a:solidFill>
              <a:srgbClr val="009049"/>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49" name="Freeform 61"/>
            <p:cNvSpPr/>
            <p:nvPr/>
          </p:nvSpPr>
          <p:spPr>
            <a:xfrm>
              <a:off x="2796818" y="2699137"/>
              <a:ext cx="577850" cy="592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cubicBezTo>
                    <a:pt x="21600" y="9544"/>
                    <a:pt x="11829" y="0"/>
                    <a:pt x="0" y="0"/>
                  </a:cubicBezTo>
                  <a:lnTo>
                    <a:pt x="0" y="21600"/>
                  </a:lnTo>
                </a:path>
              </a:pathLst>
            </a:custGeom>
            <a:solidFill>
              <a:srgbClr val="FDFA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0" name="Freeform 62"/>
            <p:cNvSpPr/>
            <p:nvPr/>
          </p:nvSpPr>
          <p:spPr>
            <a:xfrm>
              <a:off x="2796818" y="3291801"/>
              <a:ext cx="577850" cy="592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12056"/>
                    <a:pt x="11829" y="21600"/>
                    <a:pt x="0" y="21600"/>
                  </a:cubicBezTo>
                  <a:lnTo>
                    <a:pt x="0" y="0"/>
                  </a:lnTo>
                </a:path>
              </a:pathLst>
            </a:custGeom>
            <a:solidFill>
              <a:srgbClr val="EB3D00"/>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1" name="Line 63"/>
            <p:cNvSpPr/>
            <p:nvPr/>
          </p:nvSpPr>
          <p:spPr>
            <a:xfrm flipH="1">
              <a:off x="2384091" y="2866351"/>
              <a:ext cx="825501" cy="840319"/>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52" name="Line 64"/>
            <p:cNvSpPr/>
            <p:nvPr/>
          </p:nvSpPr>
          <p:spPr>
            <a:xfrm>
              <a:off x="2384091" y="2879051"/>
              <a:ext cx="825501" cy="840319"/>
            </a:xfrm>
            <a:prstGeom prst="line">
              <a:avLst/>
            </a:prstGeom>
            <a:ln w="3175">
              <a:solidFill>
                <a:srgbClr val="141416"/>
              </a:solidFill>
            </a:ln>
          </p:spPr>
          <p:txBody>
            <a:bodyPr lIns="60959" tIns="60959" rIns="60959" bIns="60959"/>
            <a:lstStyle/>
            <a:p>
              <a:pPr defTabSz="1219200">
                <a:defRPr sz="2400">
                  <a:latin typeface="+mn-lt"/>
                  <a:ea typeface="+mn-ea"/>
                  <a:cs typeface="+mn-cs"/>
                  <a:sym typeface="Calibri"/>
                </a:defRPr>
              </a:pPr>
              <a:endParaRPr>
                <a:latin typeface="Calibri" panose="020F0502020204030204" pitchFamily="34" charset="0"/>
                <a:cs typeface="Calibri" panose="020F0502020204030204" pitchFamily="34" charset="0"/>
              </a:endParaRPr>
            </a:p>
          </p:txBody>
        </p:sp>
        <p:sp>
          <p:nvSpPr>
            <p:cNvPr id="2153" name="Freeform 65"/>
            <p:cNvSpPr/>
            <p:nvPr/>
          </p:nvSpPr>
          <p:spPr>
            <a:xfrm>
              <a:off x="2356558" y="2866351"/>
              <a:ext cx="673101" cy="840319"/>
            </a:xfrm>
            <a:custGeom>
              <a:avLst/>
              <a:gdLst/>
              <a:ahLst/>
              <a:cxnLst>
                <a:cxn ang="0">
                  <a:pos x="wd2" y="hd2"/>
                </a:cxn>
                <a:cxn ang="5400000">
                  <a:pos x="wd2" y="hd2"/>
                </a:cxn>
                <a:cxn ang="10800000">
                  <a:pos x="wd2" y="hd2"/>
                </a:cxn>
                <a:cxn ang="16200000">
                  <a:pos x="wd2" y="hd2"/>
                </a:cxn>
              </a:cxnLst>
              <a:rect l="0" t="0" r="r" b="b"/>
              <a:pathLst>
                <a:path w="21600" h="21600" extrusionOk="0">
                  <a:moveTo>
                    <a:pt x="441" y="0"/>
                  </a:moveTo>
                  <a:lnTo>
                    <a:pt x="0" y="21600"/>
                  </a:lnTo>
                  <a:lnTo>
                    <a:pt x="21159" y="16643"/>
                  </a:lnTo>
                  <a:lnTo>
                    <a:pt x="21600" y="4957"/>
                  </a:lnTo>
                  <a:lnTo>
                    <a:pt x="441" y="0"/>
                  </a:lnTo>
                </a:path>
              </a:pathLst>
            </a:custGeom>
            <a:solidFill>
              <a:srgbClr val="FFFFFF"/>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4" name="Freeform 66"/>
            <p:cNvSpPr/>
            <p:nvPr/>
          </p:nvSpPr>
          <p:spPr>
            <a:xfrm>
              <a:off x="5844134" y="715434"/>
              <a:ext cx="825501" cy="647701"/>
            </a:xfrm>
            <a:custGeom>
              <a:avLst/>
              <a:gdLst/>
              <a:ahLst/>
              <a:cxnLst>
                <a:cxn ang="0">
                  <a:pos x="wd2" y="hd2"/>
                </a:cxn>
                <a:cxn ang="5400000">
                  <a:pos x="wd2" y="hd2"/>
                </a:cxn>
                <a:cxn ang="10800000">
                  <a:pos x="wd2" y="hd2"/>
                </a:cxn>
                <a:cxn ang="16200000">
                  <a:pos x="wd2" y="hd2"/>
                </a:cxn>
              </a:cxnLst>
              <a:rect l="0" t="0" r="r" b="b"/>
              <a:pathLst>
                <a:path w="21600" h="21600" extrusionOk="0">
                  <a:moveTo>
                    <a:pt x="0" y="460"/>
                  </a:moveTo>
                  <a:lnTo>
                    <a:pt x="5040" y="21600"/>
                  </a:lnTo>
                  <a:lnTo>
                    <a:pt x="16560" y="21600"/>
                  </a:lnTo>
                  <a:lnTo>
                    <a:pt x="21600" y="0"/>
                  </a:lnTo>
                  <a:lnTo>
                    <a:pt x="0" y="46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5" name="Rectangle 67"/>
            <p:cNvSpPr/>
            <p:nvPr/>
          </p:nvSpPr>
          <p:spPr>
            <a:xfrm>
              <a:off x="5912535" y="3041649"/>
              <a:ext cx="660401" cy="660401"/>
            </a:xfrm>
            <a:prstGeom prst="rect">
              <a:avLst/>
            </a:prstGeom>
            <a:solidFill>
              <a:srgbClr val="FFFFFF"/>
            </a:solidFill>
            <a:ln w="3175">
              <a:solidFill>
                <a:srgbClr val="141416"/>
              </a:solidFill>
              <a:miter/>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6" name="Freeform 68"/>
            <p:cNvSpPr/>
            <p:nvPr/>
          </p:nvSpPr>
          <p:spPr>
            <a:xfrm>
              <a:off x="5719233" y="5393266"/>
              <a:ext cx="855134" cy="660401"/>
            </a:xfrm>
            <a:custGeom>
              <a:avLst/>
              <a:gdLst/>
              <a:ahLst/>
              <a:cxnLst>
                <a:cxn ang="0">
                  <a:pos x="wd2" y="hd2"/>
                </a:cxn>
                <a:cxn ang="5400000">
                  <a:pos x="wd2" y="hd2"/>
                </a:cxn>
                <a:cxn ang="10800000">
                  <a:pos x="wd2" y="hd2"/>
                </a:cxn>
                <a:cxn ang="16200000">
                  <a:pos x="wd2" y="hd2"/>
                </a:cxn>
              </a:cxnLst>
              <a:rect l="0" t="0" r="r" b="b"/>
              <a:pathLst>
                <a:path w="21600" h="21600" extrusionOk="0">
                  <a:moveTo>
                    <a:pt x="0" y="21150"/>
                  </a:moveTo>
                  <a:lnTo>
                    <a:pt x="5574" y="0"/>
                  </a:lnTo>
                  <a:lnTo>
                    <a:pt x="16374" y="0"/>
                  </a:lnTo>
                  <a:lnTo>
                    <a:pt x="21600" y="21600"/>
                  </a:lnTo>
                  <a:lnTo>
                    <a:pt x="0" y="2115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7" name="Freeform 69"/>
            <p:cNvSpPr/>
            <p:nvPr/>
          </p:nvSpPr>
          <p:spPr>
            <a:xfrm>
              <a:off x="3818481" y="1515533"/>
              <a:ext cx="647701" cy="6455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894" y="21600"/>
                  </a:lnTo>
                  <a:lnTo>
                    <a:pt x="21600" y="21600"/>
                  </a:lnTo>
                  <a:lnTo>
                    <a:pt x="21140" y="7813"/>
                  </a:lnTo>
                  <a:lnTo>
                    <a:pt x="0" y="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8" name="Freeform 70"/>
            <p:cNvSpPr/>
            <p:nvPr/>
          </p:nvSpPr>
          <p:spPr>
            <a:xfrm>
              <a:off x="8005234" y="1500737"/>
              <a:ext cx="632885" cy="620183"/>
            </a:xfrm>
            <a:custGeom>
              <a:avLst/>
              <a:gdLst/>
              <a:ahLst/>
              <a:cxnLst>
                <a:cxn ang="0">
                  <a:pos x="wd2" y="hd2"/>
                </a:cxn>
                <a:cxn ang="5400000">
                  <a:pos x="wd2" y="hd2"/>
                </a:cxn>
                <a:cxn ang="10800000">
                  <a:pos x="wd2" y="hd2"/>
                </a:cxn>
                <a:cxn ang="16200000">
                  <a:pos x="wd2" y="hd2"/>
                </a:cxn>
              </a:cxnLst>
              <a:rect l="0" t="0" r="r" b="b"/>
              <a:pathLst>
                <a:path w="21600" h="21600" extrusionOk="0">
                  <a:moveTo>
                    <a:pt x="0" y="7680"/>
                  </a:moveTo>
                  <a:lnTo>
                    <a:pt x="470" y="21600"/>
                  </a:lnTo>
                  <a:lnTo>
                    <a:pt x="15026" y="21600"/>
                  </a:lnTo>
                  <a:lnTo>
                    <a:pt x="21600" y="0"/>
                  </a:lnTo>
                  <a:lnTo>
                    <a:pt x="0" y="768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59" name="Freeform 71"/>
            <p:cNvSpPr/>
            <p:nvPr/>
          </p:nvSpPr>
          <p:spPr>
            <a:xfrm>
              <a:off x="9385300" y="2931584"/>
              <a:ext cx="662518" cy="838201"/>
            </a:xfrm>
            <a:custGeom>
              <a:avLst/>
              <a:gdLst/>
              <a:ahLst/>
              <a:cxnLst>
                <a:cxn ang="0">
                  <a:pos x="wd2" y="hd2"/>
                </a:cxn>
                <a:cxn ang="5400000">
                  <a:pos x="wd2" y="hd2"/>
                </a:cxn>
                <a:cxn ang="10800000">
                  <a:pos x="wd2" y="hd2"/>
                </a:cxn>
                <a:cxn ang="16200000">
                  <a:pos x="wd2" y="hd2"/>
                </a:cxn>
              </a:cxnLst>
              <a:rect l="0" t="0" r="r" b="b"/>
              <a:pathLst>
                <a:path w="21600" h="21600" extrusionOk="0">
                  <a:moveTo>
                    <a:pt x="0" y="3895"/>
                  </a:moveTo>
                  <a:lnTo>
                    <a:pt x="0" y="16997"/>
                  </a:lnTo>
                  <a:lnTo>
                    <a:pt x="21600" y="21600"/>
                  </a:lnTo>
                  <a:lnTo>
                    <a:pt x="21150" y="0"/>
                  </a:lnTo>
                  <a:lnTo>
                    <a:pt x="0" y="3895"/>
                  </a:lnTo>
                </a:path>
              </a:pathLst>
            </a:custGeom>
            <a:solidFill>
              <a:srgbClr val="FFFFFF"/>
            </a:solidFill>
            <a:ln w="3175">
              <a:solidFill>
                <a:srgbClr val="141416"/>
              </a:solidFill>
            </a:ln>
          </p:spPr>
          <p:txBody>
            <a:bodyPr lIns="60959" tIns="60959" rIns="60959" bIns="60959"/>
            <a:lstStyle/>
            <a:p>
              <a:pPr defTabSz="1219200">
                <a:defRPr sz="26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60" name="Freeform 72"/>
            <p:cNvSpPr/>
            <p:nvPr/>
          </p:nvSpPr>
          <p:spPr>
            <a:xfrm>
              <a:off x="8650851" y="4777317"/>
              <a:ext cx="620183" cy="6180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880"/>
                  </a:lnTo>
                  <a:lnTo>
                    <a:pt x="21600" y="21600"/>
                  </a:lnTo>
                  <a:lnTo>
                    <a:pt x="14880" y="0"/>
                  </a:lnTo>
                  <a:lnTo>
                    <a:pt x="0" y="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61" name="Freeform 73"/>
            <p:cNvSpPr/>
            <p:nvPr/>
          </p:nvSpPr>
          <p:spPr>
            <a:xfrm>
              <a:off x="3735917" y="4663017"/>
              <a:ext cx="647701" cy="632884"/>
            </a:xfrm>
            <a:custGeom>
              <a:avLst/>
              <a:gdLst/>
              <a:ahLst/>
              <a:cxnLst>
                <a:cxn ang="0">
                  <a:pos x="wd2" y="hd2"/>
                </a:cxn>
                <a:cxn ang="5400000">
                  <a:pos x="wd2" y="hd2"/>
                </a:cxn>
                <a:cxn ang="10800000">
                  <a:pos x="wd2" y="hd2"/>
                </a:cxn>
                <a:cxn ang="16200000">
                  <a:pos x="wd2" y="hd2"/>
                </a:cxn>
              </a:cxnLst>
              <a:rect l="0" t="0" r="r" b="b"/>
              <a:pathLst>
                <a:path w="21600" h="21600" extrusionOk="0">
                  <a:moveTo>
                    <a:pt x="7353" y="0"/>
                  </a:moveTo>
                  <a:lnTo>
                    <a:pt x="0" y="21600"/>
                  </a:lnTo>
                  <a:lnTo>
                    <a:pt x="20681" y="14557"/>
                  </a:lnTo>
                  <a:lnTo>
                    <a:pt x="21600" y="470"/>
                  </a:lnTo>
                  <a:lnTo>
                    <a:pt x="7353" y="0"/>
                  </a:lnTo>
                </a:path>
              </a:pathLst>
            </a:custGeom>
            <a:solidFill>
              <a:srgbClr val="FFFFFF"/>
            </a:solidFill>
            <a:ln w="3175">
              <a:solidFill>
                <a:srgbClr val="141416"/>
              </a:solidFill>
            </a:ln>
          </p:spPr>
          <p:txBody>
            <a:bodyPr lIns="60959" tIns="60959" rIns="60959" bIns="60959"/>
            <a:lstStyle/>
            <a:p>
              <a:pPr defTabSz="1219200">
                <a:defRPr sz="3200">
                  <a:latin typeface="Times New Roman"/>
                  <a:ea typeface="Times New Roman"/>
                  <a:cs typeface="Times New Roman"/>
                  <a:sym typeface="Times New Roman"/>
                </a:defRPr>
              </a:pPr>
              <a:endParaRPr>
                <a:latin typeface="Calibri" panose="020F0502020204030204" pitchFamily="34" charset="0"/>
                <a:cs typeface="Calibri" panose="020F0502020204030204" pitchFamily="34" charset="0"/>
              </a:endParaRPr>
            </a:p>
          </p:txBody>
        </p:sp>
        <p:sp>
          <p:nvSpPr>
            <p:cNvPr id="2162" name="Text Box 74"/>
            <p:cNvSpPr txBox="1"/>
            <p:nvPr/>
          </p:nvSpPr>
          <p:spPr>
            <a:xfrm>
              <a:off x="1782234" y="825519"/>
              <a:ext cx="387605" cy="646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400" b="1">
                  <a:latin typeface="ZapfHumnst Ult BT"/>
                  <a:ea typeface="ZapfHumnst Ult BT"/>
                  <a:cs typeface="ZapfHumnst Ult BT"/>
                  <a:sym typeface="ZapfHumnst Ult BT"/>
                </a:defRPr>
              </a:lvl1pPr>
            </a:lstStyle>
            <a:p>
              <a:r>
                <a:rPr>
                  <a:latin typeface="Calibri" panose="020F0502020204030204" pitchFamily="34" charset="0"/>
                  <a:cs typeface="Calibri" panose="020F0502020204030204" pitchFamily="34" charset="0"/>
                </a:rPr>
                <a:t>A</a:t>
              </a:r>
            </a:p>
          </p:txBody>
        </p:sp>
        <p:sp>
          <p:nvSpPr>
            <p:cNvPr id="2163" name="Text Box 75"/>
            <p:cNvSpPr txBox="1"/>
            <p:nvPr/>
          </p:nvSpPr>
          <p:spPr>
            <a:xfrm>
              <a:off x="10121908" y="810703"/>
              <a:ext cx="397223" cy="646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400" b="1">
                  <a:latin typeface="ZapfHumnst Ult BT"/>
                  <a:ea typeface="ZapfHumnst Ult BT"/>
                  <a:cs typeface="ZapfHumnst Ult BT"/>
                  <a:sym typeface="ZapfHumnst Ult BT"/>
                </a:defRPr>
              </a:lvl1pPr>
            </a:lstStyle>
            <a:p>
              <a:r>
                <a:rPr>
                  <a:latin typeface="Calibri" panose="020F0502020204030204" pitchFamily="34" charset="0"/>
                  <a:cs typeface="Calibri" panose="020F0502020204030204" pitchFamily="34" charset="0"/>
                </a:rPr>
                <a:t>D</a:t>
              </a:r>
            </a:p>
          </p:txBody>
        </p:sp>
        <p:sp>
          <p:nvSpPr>
            <p:cNvPr id="2164" name="Text Box 76"/>
            <p:cNvSpPr txBox="1"/>
            <p:nvPr/>
          </p:nvSpPr>
          <p:spPr>
            <a:xfrm>
              <a:off x="1727210" y="5858953"/>
              <a:ext cx="366765" cy="646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400" b="1">
                  <a:latin typeface="ZapfHumnst Ult BT"/>
                  <a:ea typeface="ZapfHumnst Ult BT"/>
                  <a:cs typeface="ZapfHumnst Ult BT"/>
                  <a:sym typeface="ZapfHumnst Ult BT"/>
                </a:defRPr>
              </a:lvl1pPr>
            </a:lstStyle>
            <a:p>
              <a:r>
                <a:rPr>
                  <a:latin typeface="Calibri" panose="020F0502020204030204" pitchFamily="34" charset="0"/>
                  <a:cs typeface="Calibri" panose="020F0502020204030204" pitchFamily="34" charset="0"/>
                </a:rPr>
                <a:t>B</a:t>
              </a:r>
            </a:p>
          </p:txBody>
        </p:sp>
        <p:sp>
          <p:nvSpPr>
            <p:cNvPr id="2165" name="Text Box 77"/>
            <p:cNvSpPr txBox="1"/>
            <p:nvPr/>
          </p:nvSpPr>
          <p:spPr>
            <a:xfrm>
              <a:off x="10066885" y="5844137"/>
              <a:ext cx="353941" cy="646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400" b="1">
                  <a:latin typeface="ZapfHumnst Ult BT"/>
                  <a:ea typeface="ZapfHumnst Ult BT"/>
                  <a:cs typeface="ZapfHumnst Ult BT"/>
                  <a:sym typeface="ZapfHumnst Ult BT"/>
                </a:defRPr>
              </a:lvl1pPr>
            </a:lstStyle>
            <a:p>
              <a:r>
                <a:rPr>
                  <a:latin typeface="Calibri" panose="020F0502020204030204" pitchFamily="34" charset="0"/>
                  <a:cs typeface="Calibri" panose="020F0502020204030204" pitchFamily="34" charset="0"/>
                </a:rPr>
                <a:t>C</a:t>
              </a:r>
            </a:p>
          </p:txBody>
        </p:sp>
      </p:grpSp>
      <p:sp>
        <p:nvSpPr>
          <p:cNvPr id="81" name="Rectangle 43">
            <a:extLst>
              <a:ext uri="{FF2B5EF4-FFF2-40B4-BE49-F238E27FC236}">
                <a16:creationId xmlns:a16="http://schemas.microsoft.com/office/drawing/2014/main" id="{85906428-3995-014E-AF01-3A6C4FC8CB0D}"/>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82" name="Picture 6" descr="Picture 6">
            <a:extLst>
              <a:ext uri="{FF2B5EF4-FFF2-40B4-BE49-F238E27FC236}">
                <a16:creationId xmlns:a16="http://schemas.microsoft.com/office/drawing/2014/main" id="{D63B0AFE-B185-FD41-BE13-C3B7964AA29E}"/>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83" name="Parallelogramm 82">
            <a:extLst>
              <a:ext uri="{FF2B5EF4-FFF2-40B4-BE49-F238E27FC236}">
                <a16:creationId xmlns:a16="http://schemas.microsoft.com/office/drawing/2014/main" id="{9BA7B5C0-DBDD-0F4F-9672-5F29EFC414F1}"/>
              </a:ext>
            </a:extLst>
          </p:cNvPr>
          <p:cNvSpPr/>
          <p:nvPr/>
        </p:nvSpPr>
        <p:spPr>
          <a:xfrm>
            <a:off x="319336" y="6381689"/>
            <a:ext cx="4238609"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84" name="Die 6P der Positionierung">
            <a:extLst>
              <a:ext uri="{FF2B5EF4-FFF2-40B4-BE49-F238E27FC236}">
                <a16:creationId xmlns:a16="http://schemas.microsoft.com/office/drawing/2014/main" id="{02AFFEE4-AF77-EC4B-BA73-2A7AFA19C49D}"/>
              </a:ext>
            </a:extLst>
          </p:cNvPr>
          <p:cNvSpPr txBox="1"/>
          <p:nvPr/>
        </p:nvSpPr>
        <p:spPr>
          <a:xfrm>
            <a:off x="645703" y="6444357"/>
            <a:ext cx="426010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de-DE" sz="2000" dirty="0">
                <a:solidFill>
                  <a:schemeClr val="bg1"/>
                </a:solidFill>
                <a:latin typeface="Calibri" panose="020F0502020204030204" pitchFamily="34" charset="0"/>
                <a:cs typeface="Calibri" panose="020F0502020204030204" pitchFamily="34" charset="0"/>
              </a:rPr>
              <a:t>Wissenschaftlich, "Trouble-Shooter"</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7" name="Picture 3" descr="Picture 3"/>
          <p:cNvPicPr>
            <a:picLocks noChangeAspect="1"/>
          </p:cNvPicPr>
          <p:nvPr/>
        </p:nvPicPr>
        <p:blipFill>
          <a:blip r:embed="rId3"/>
          <a:stretch>
            <a:fillRect/>
          </a:stretch>
        </p:blipFill>
        <p:spPr>
          <a:xfrm>
            <a:off x="2432588" y="500568"/>
            <a:ext cx="7326824" cy="5429352"/>
          </a:xfrm>
          <a:prstGeom prst="rect">
            <a:avLst/>
          </a:prstGeom>
          <a:ln w="12700">
            <a:miter lim="400000"/>
          </a:ln>
        </p:spPr>
      </p:pic>
      <p:sp>
        <p:nvSpPr>
          <p:cNvPr id="5" name="Rectangle 43">
            <a:extLst>
              <a:ext uri="{FF2B5EF4-FFF2-40B4-BE49-F238E27FC236}">
                <a16:creationId xmlns:a16="http://schemas.microsoft.com/office/drawing/2014/main" id="{1F65DF27-BE82-8048-929E-4F96487B9496}"/>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6" name="Picture 6" descr="Picture 6">
            <a:extLst>
              <a:ext uri="{FF2B5EF4-FFF2-40B4-BE49-F238E27FC236}">
                <a16:creationId xmlns:a16="http://schemas.microsoft.com/office/drawing/2014/main" id="{CBBFB113-8A37-7347-AB53-5D22B27FFA2A}"/>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7" name="Parallelogramm 6">
            <a:extLst>
              <a:ext uri="{FF2B5EF4-FFF2-40B4-BE49-F238E27FC236}">
                <a16:creationId xmlns:a16="http://schemas.microsoft.com/office/drawing/2014/main" id="{9DB9DFAF-296C-B948-85C4-98914B64E291}"/>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8" name="Die 6P der Positionierung">
            <a:extLst>
              <a:ext uri="{FF2B5EF4-FFF2-40B4-BE49-F238E27FC236}">
                <a16:creationId xmlns:a16="http://schemas.microsoft.com/office/drawing/2014/main" id="{249439CC-8542-8542-B19E-9C1985FA6CE2}"/>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2" name="Object 3" descr="Object 3"/>
          <p:cNvPicPr>
            <a:picLocks/>
          </p:cNvPicPr>
          <p:nvPr/>
        </p:nvPicPr>
        <p:blipFill>
          <a:blip r:embed="rId2"/>
          <a:srcRect t="23272" b="9237"/>
          <a:stretch>
            <a:fillRect/>
          </a:stretch>
        </p:blipFill>
        <p:spPr>
          <a:xfrm>
            <a:off x="3396000" y="648759"/>
            <a:ext cx="5400000" cy="5112000"/>
          </a:xfrm>
          <a:prstGeom prst="rect">
            <a:avLst/>
          </a:prstGeom>
          <a:ln w="12700">
            <a:miter lim="400000"/>
          </a:ln>
        </p:spPr>
      </p:pic>
      <p:sp>
        <p:nvSpPr>
          <p:cNvPr id="7" name="Rectangle 43">
            <a:extLst>
              <a:ext uri="{FF2B5EF4-FFF2-40B4-BE49-F238E27FC236}">
                <a16:creationId xmlns:a16="http://schemas.microsoft.com/office/drawing/2014/main" id="{8FC92631-4714-F047-A774-B48A470CC856}"/>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8" name="Picture 6" descr="Picture 6">
            <a:extLst>
              <a:ext uri="{FF2B5EF4-FFF2-40B4-BE49-F238E27FC236}">
                <a16:creationId xmlns:a16="http://schemas.microsoft.com/office/drawing/2014/main" id="{43F7DB66-C57C-134E-B19F-44EBA8DB6E38}"/>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9" name="Parallelogramm 8">
            <a:extLst>
              <a:ext uri="{FF2B5EF4-FFF2-40B4-BE49-F238E27FC236}">
                <a16:creationId xmlns:a16="http://schemas.microsoft.com/office/drawing/2014/main" id="{850F10DA-A614-D34D-9F12-528F2AF6D182}"/>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0" name="Die 6P der Positionierung">
            <a:extLst>
              <a:ext uri="{FF2B5EF4-FFF2-40B4-BE49-F238E27FC236}">
                <a16:creationId xmlns:a16="http://schemas.microsoft.com/office/drawing/2014/main" id="{3054C840-1548-2B40-89E9-4F5C7EC2F662}"/>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err="1">
                <a:solidFill>
                  <a:schemeClr val="bg1"/>
                </a:solidFill>
                <a:latin typeface="Calibri" panose="020F0502020204030204" pitchFamily="34" charset="0"/>
                <a:cs typeface="Calibri" panose="020F0502020204030204" pitchFamily="34" charset="0"/>
              </a:rPr>
              <a:t>UnternehmerInnen</a:t>
            </a:r>
            <a:endParaRPr lang="de-DE"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0" name="Picture 5" descr="Picture 5"/>
          <p:cNvPicPr>
            <a:picLocks noChangeAspect="1"/>
          </p:cNvPicPr>
          <p:nvPr/>
        </p:nvPicPr>
        <p:blipFill>
          <a:blip r:embed="rId2">
            <a:alphaModFix amt="43000"/>
          </a:blip>
          <a:srcRect r="52037" b="58556"/>
          <a:stretch>
            <a:fillRect/>
          </a:stretch>
        </p:blipFill>
        <p:spPr>
          <a:xfrm flipH="1">
            <a:off x="0" y="2373660"/>
            <a:ext cx="6908800" cy="4478339"/>
          </a:xfrm>
          <a:prstGeom prst="rect">
            <a:avLst/>
          </a:prstGeom>
          <a:ln w="12700">
            <a:miter lim="400000"/>
          </a:ln>
        </p:spPr>
      </p:pic>
      <p:sp>
        <p:nvSpPr>
          <p:cNvPr id="857" name="Herrmann International…"/>
          <p:cNvSpPr txBox="1"/>
          <p:nvPr/>
        </p:nvSpPr>
        <p:spPr>
          <a:xfrm>
            <a:off x="4895518" y="2035113"/>
            <a:ext cx="2400963" cy="6770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3" tIns="60953" rIns="60953" bIns="60953" numCol="1" anchor="ctr">
            <a:spAutoFit/>
          </a:bodyPr>
          <a:lstStyle/>
          <a:p>
            <a:pPr algn="ctr" defTabSz="1219200">
              <a:defRPr b="1">
                <a:latin typeface="Arial"/>
                <a:ea typeface="Arial"/>
                <a:cs typeface="Arial"/>
                <a:sym typeface="Arial"/>
              </a:defRPr>
            </a:pPr>
            <a:r>
              <a:rPr dirty="0">
                <a:latin typeface="Calibri" panose="020F0502020204030204" pitchFamily="34" charset="0"/>
                <a:cs typeface="Calibri" panose="020F0502020204030204" pitchFamily="34" charset="0"/>
              </a:rPr>
              <a:t>Herrmann International</a:t>
            </a:r>
            <a:endParaRPr sz="3200" dirty="0">
              <a:latin typeface="Calibri" panose="020F0502020204030204" pitchFamily="34" charset="0"/>
              <a:ea typeface="Times New Roman"/>
              <a:cs typeface="Calibri" panose="020F0502020204030204" pitchFamily="34" charset="0"/>
              <a:sym typeface="Times New Roman"/>
            </a:endParaRPr>
          </a:p>
          <a:p>
            <a:pPr algn="ctr" defTabSz="1219200">
              <a:defRPr b="1">
                <a:latin typeface="Arial"/>
                <a:ea typeface="Arial"/>
                <a:cs typeface="Arial"/>
                <a:sym typeface="Arial"/>
              </a:defRPr>
            </a:pPr>
            <a:r>
              <a:rPr dirty="0">
                <a:latin typeface="Calibri" panose="020F0502020204030204" pitchFamily="34" charset="0"/>
                <a:cs typeface="Calibri" panose="020F0502020204030204" pitchFamily="34" charset="0"/>
              </a:rPr>
              <a:t>Deutschland</a:t>
            </a:r>
          </a:p>
        </p:txBody>
      </p:sp>
      <p:sp>
        <p:nvSpPr>
          <p:cNvPr id="860" name="Rectangle 14"/>
          <p:cNvSpPr txBox="1"/>
          <p:nvPr/>
        </p:nvSpPr>
        <p:spPr>
          <a:xfrm>
            <a:off x="1888103" y="4038600"/>
            <a:ext cx="8163771" cy="1908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sz="5200" b="1">
                <a:latin typeface="Arial"/>
                <a:ea typeface="Arial"/>
                <a:cs typeface="Arial"/>
                <a:sym typeface="Arial"/>
              </a:defRPr>
            </a:pPr>
            <a:r>
              <a:rPr dirty="0">
                <a:latin typeface="Calibri" panose="020F0502020204030204" pitchFamily="34" charset="0"/>
                <a:cs typeface="Calibri" panose="020F0502020204030204" pitchFamily="34" charset="0"/>
              </a:rPr>
              <a:t>Die HBDI-</a:t>
            </a:r>
            <a:r>
              <a:rPr dirty="0" err="1">
                <a:latin typeface="Calibri" panose="020F0502020204030204" pitchFamily="34" charset="0"/>
                <a:cs typeface="Calibri" panose="020F0502020204030204" pitchFamily="34" charset="0"/>
              </a:rPr>
              <a:t>Denkstilanalyse</a:t>
            </a:r>
            <a:endParaRPr dirty="0">
              <a:latin typeface="Calibri" panose="020F0502020204030204" pitchFamily="34" charset="0"/>
              <a:cs typeface="Calibri" panose="020F0502020204030204" pitchFamily="34" charset="0"/>
            </a:endParaRPr>
          </a:p>
          <a:p>
            <a:pPr algn="ctr" defTabSz="1219200">
              <a:defRPr sz="3200" b="1">
                <a:latin typeface="Arial"/>
                <a:ea typeface="Arial"/>
                <a:cs typeface="Arial"/>
                <a:sym typeface="Arial"/>
              </a:defRPr>
            </a:pPr>
            <a:r>
              <a:rPr dirty="0">
                <a:latin typeface="Calibri" panose="020F0502020204030204" pitchFamily="34" charset="0"/>
                <a:cs typeface="Calibri" panose="020F0502020204030204" pitchFamily="34" charset="0"/>
              </a:rPr>
              <a:t>Herrmann Brain Dominance Instrument</a:t>
            </a:r>
            <a:r>
              <a:rPr b="0"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HBDI</a:t>
            </a:r>
            <a:r>
              <a:rPr b="0" dirty="0">
                <a:latin typeface="Calibri" panose="020F0502020204030204" pitchFamily="34" charset="0"/>
                <a:cs typeface="Calibri" panose="020F0502020204030204" pitchFamily="34" charset="0"/>
              </a:rPr>
              <a:t>) </a:t>
            </a:r>
            <a:br>
              <a:rPr b="0" dirty="0">
                <a:latin typeface="Calibri" panose="020F0502020204030204" pitchFamily="34" charset="0"/>
                <a:cs typeface="Calibri" panose="020F0502020204030204" pitchFamily="34" charset="0"/>
              </a:rPr>
            </a:br>
            <a:endParaRPr b="0" dirty="0">
              <a:latin typeface="Calibri" panose="020F0502020204030204" pitchFamily="34" charset="0"/>
              <a:cs typeface="Calibri" panose="020F0502020204030204" pitchFamily="34" charset="0"/>
            </a:endParaRPr>
          </a:p>
        </p:txBody>
      </p:sp>
      <p:pic>
        <p:nvPicPr>
          <p:cNvPr id="15" name="Picture 6" descr="Picture 6">
            <a:extLst>
              <a:ext uri="{FF2B5EF4-FFF2-40B4-BE49-F238E27FC236}">
                <a16:creationId xmlns:a16="http://schemas.microsoft.com/office/drawing/2014/main" id="{DC52033B-F3F8-7048-B927-33B105FA02CF}"/>
              </a:ext>
            </a:extLst>
          </p:cNvPr>
          <p:cNvPicPr>
            <a:picLocks noChangeAspect="1"/>
          </p:cNvPicPr>
          <p:nvPr/>
        </p:nvPicPr>
        <p:blipFill>
          <a:blip r:embed="rId3"/>
          <a:stretch>
            <a:fillRect/>
          </a:stretch>
        </p:blipFill>
        <p:spPr>
          <a:xfrm>
            <a:off x="5616575" y="911187"/>
            <a:ext cx="958850" cy="95885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iterate>
                                    <p:tmAbs val="0"/>
                                  </p:iterate>
                                  <p:childTnLst>
                                    <p:set>
                                      <p:cBhvr>
                                        <p:cTn id="6" fill="hold"/>
                                        <p:tgtEl>
                                          <p:spTgt spid="860"/>
                                        </p:tgtEl>
                                        <p:attrNameLst>
                                          <p:attrName>style.visibility</p:attrName>
                                        </p:attrNameLst>
                                      </p:cBhvr>
                                      <p:to>
                                        <p:strVal val="visible"/>
                                      </p:to>
                                    </p:set>
                                    <p:anim calcmode="lin" valueType="num">
                                      <p:cBhvr>
                                        <p:cTn id="7" dur="500" fill="hold"/>
                                        <p:tgtEl>
                                          <p:spTgt spid="860"/>
                                        </p:tgtEl>
                                        <p:attrNameLst>
                                          <p:attrName>ppt_x</p:attrName>
                                        </p:attrNameLst>
                                      </p:cBhvr>
                                      <p:tavLst>
                                        <p:tav tm="0">
                                          <p:val>
                                            <p:strVal val="0-#ppt_w/2"/>
                                          </p:val>
                                        </p:tav>
                                        <p:tav tm="100000">
                                          <p:val>
                                            <p:strVal val="#ppt_x"/>
                                          </p:val>
                                        </p:tav>
                                      </p:tavLst>
                                    </p:anim>
                                    <p:anim calcmode="lin" valueType="num">
                                      <p:cBhvr>
                                        <p:cTn id="8" dur="500" fill="hold"/>
                                        <p:tgtEl>
                                          <p:spTgt spid="8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 grpId="1" animBg="1"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8" name="Picture 1028" descr="Picture 1028"/>
          <p:cNvPicPr>
            <a:picLocks noChangeAspect="1"/>
          </p:cNvPicPr>
          <p:nvPr/>
        </p:nvPicPr>
        <p:blipFill>
          <a:blip r:embed="rId2"/>
          <a:stretch>
            <a:fillRect/>
          </a:stretch>
        </p:blipFill>
        <p:spPr>
          <a:xfrm>
            <a:off x="1337187" y="1318049"/>
            <a:ext cx="4368800" cy="3984626"/>
          </a:xfrm>
          <a:prstGeom prst="rect">
            <a:avLst/>
          </a:prstGeom>
          <a:ln w="12700">
            <a:miter lim="400000"/>
          </a:ln>
        </p:spPr>
      </p:pic>
      <p:pic>
        <p:nvPicPr>
          <p:cNvPr id="2179" name="Picture 1029" descr="Picture 1029"/>
          <p:cNvPicPr>
            <a:picLocks noChangeAspect="1"/>
          </p:cNvPicPr>
          <p:nvPr/>
        </p:nvPicPr>
        <p:blipFill>
          <a:blip r:embed="rId3"/>
          <a:stretch>
            <a:fillRect/>
          </a:stretch>
        </p:blipFill>
        <p:spPr>
          <a:xfrm>
            <a:off x="6096000" y="1318049"/>
            <a:ext cx="4149213" cy="3986215"/>
          </a:xfrm>
          <a:prstGeom prst="rect">
            <a:avLst/>
          </a:prstGeom>
          <a:ln w="12700">
            <a:miter lim="400000"/>
          </a:ln>
        </p:spPr>
      </p:pic>
      <p:sp>
        <p:nvSpPr>
          <p:cNvPr id="2180" name="Text Box 1030"/>
          <p:cNvSpPr txBox="1"/>
          <p:nvPr/>
        </p:nvSpPr>
        <p:spPr>
          <a:xfrm>
            <a:off x="2838067" y="738025"/>
            <a:ext cx="1367039" cy="492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200" b="1">
                <a:latin typeface="Arial"/>
                <a:ea typeface="Arial"/>
                <a:cs typeface="Arial"/>
                <a:sym typeface="Arial"/>
              </a:defRPr>
            </a:lvl1pPr>
          </a:lstStyle>
          <a:p>
            <a:r>
              <a:rPr sz="2400" dirty="0" err="1">
                <a:latin typeface="Calibri" panose="020F0502020204030204" pitchFamily="34" charset="0"/>
                <a:cs typeface="Calibri" panose="020F0502020204030204" pitchFamily="34" charset="0"/>
              </a:rPr>
              <a:t>Spediteur</a:t>
            </a:r>
            <a:endParaRPr sz="2400" dirty="0">
              <a:latin typeface="Calibri" panose="020F0502020204030204" pitchFamily="34" charset="0"/>
              <a:cs typeface="Calibri" panose="020F0502020204030204" pitchFamily="34" charset="0"/>
            </a:endParaRPr>
          </a:p>
        </p:txBody>
      </p:sp>
      <p:sp>
        <p:nvSpPr>
          <p:cNvPr id="2181" name="Text Box 1031"/>
          <p:cNvSpPr txBox="1"/>
          <p:nvPr/>
        </p:nvSpPr>
        <p:spPr>
          <a:xfrm>
            <a:off x="6313688" y="738025"/>
            <a:ext cx="3713835" cy="492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3200" b="1">
                <a:latin typeface="Arial"/>
                <a:ea typeface="Arial"/>
                <a:cs typeface="Arial"/>
                <a:sym typeface="Arial"/>
              </a:defRPr>
            </a:lvl1pPr>
          </a:lstStyle>
          <a:p>
            <a:r>
              <a:rPr sz="2400" dirty="0">
                <a:latin typeface="Calibri" panose="020F0502020204030204" pitchFamily="34" charset="0"/>
                <a:cs typeface="Calibri" panose="020F0502020204030204" pitchFamily="34" charset="0"/>
              </a:rPr>
              <a:t>Leiter </a:t>
            </a:r>
            <a:r>
              <a:rPr sz="2400" dirty="0" err="1">
                <a:latin typeface="Calibri" panose="020F0502020204030204" pitchFamily="34" charset="0"/>
                <a:cs typeface="Calibri" panose="020F0502020204030204" pitchFamily="34" charset="0"/>
              </a:rPr>
              <a:t>Handelsunternehmen</a:t>
            </a:r>
            <a:endParaRPr sz="2400" dirty="0">
              <a:latin typeface="Calibri" panose="020F0502020204030204" pitchFamily="34" charset="0"/>
              <a:cs typeface="Calibri" panose="020F0502020204030204" pitchFamily="34" charset="0"/>
            </a:endParaRPr>
          </a:p>
        </p:txBody>
      </p:sp>
      <p:sp>
        <p:nvSpPr>
          <p:cNvPr id="10" name="Rectangle 43">
            <a:extLst>
              <a:ext uri="{FF2B5EF4-FFF2-40B4-BE49-F238E27FC236}">
                <a16:creationId xmlns:a16="http://schemas.microsoft.com/office/drawing/2014/main" id="{D304B738-80B7-CA45-BBA0-F6E4404658C6}"/>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1" name="Picture 6" descr="Picture 6">
            <a:extLst>
              <a:ext uri="{FF2B5EF4-FFF2-40B4-BE49-F238E27FC236}">
                <a16:creationId xmlns:a16="http://schemas.microsoft.com/office/drawing/2014/main" id="{7BEE5D25-7F87-454B-9134-5B0D98150A8F}"/>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2" name="Parallelogramm 11">
            <a:extLst>
              <a:ext uri="{FF2B5EF4-FFF2-40B4-BE49-F238E27FC236}">
                <a16:creationId xmlns:a16="http://schemas.microsoft.com/office/drawing/2014/main" id="{F0E4CD8E-0C22-A84F-B5E2-00504979DF7D}"/>
              </a:ext>
            </a:extLst>
          </p:cNvPr>
          <p:cNvSpPr/>
          <p:nvPr/>
        </p:nvSpPr>
        <p:spPr>
          <a:xfrm>
            <a:off x="319337" y="6381689"/>
            <a:ext cx="2827624"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3" name="Die 6P der Positionierung">
            <a:extLst>
              <a:ext uri="{FF2B5EF4-FFF2-40B4-BE49-F238E27FC236}">
                <a16:creationId xmlns:a16="http://schemas.microsoft.com/office/drawing/2014/main" id="{AD80E0B7-0BEB-2745-BF0A-4EF8AE5F859A}"/>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Unternehmer-Profile</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580B9222-C9BF-8D46-BEA2-3FF51EB6D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889" y="1619243"/>
            <a:ext cx="4961024" cy="4961024"/>
          </a:xfrm>
          <a:prstGeom prst="rect">
            <a:avLst/>
          </a:prstGeom>
        </p:spPr>
      </p:pic>
      <p:grpSp>
        <p:nvGrpSpPr>
          <p:cNvPr id="2190" name="Picture 1028"/>
          <p:cNvGrpSpPr/>
          <p:nvPr/>
        </p:nvGrpSpPr>
        <p:grpSpPr>
          <a:xfrm>
            <a:off x="8025465" y="1224396"/>
            <a:ext cx="2412000" cy="2196000"/>
            <a:chOff x="0" y="0"/>
            <a:chExt cx="3069166" cy="2178050"/>
          </a:xfrm>
        </p:grpSpPr>
        <p:sp>
          <p:nvSpPr>
            <p:cNvPr id="2188" name="Rechteck"/>
            <p:cNvSpPr/>
            <p:nvPr/>
          </p:nvSpPr>
          <p:spPr>
            <a:xfrm>
              <a:off x="0" y="0"/>
              <a:ext cx="3069167" cy="2178051"/>
            </a:xfrm>
            <a:prstGeom prst="rect">
              <a:avLst/>
            </a:prstGeom>
            <a:solidFill>
              <a:srgbClr val="FFFFFF">
                <a:alpha val="30196"/>
              </a:srgbClr>
            </a:solidFill>
            <a:ln w="12700" cap="flat">
              <a:noFill/>
              <a:miter lim="400000"/>
            </a:ln>
            <a:effectLst/>
          </p:spPr>
          <p:txBody>
            <a:bodyPr wrap="square" lIns="60959" tIns="60959" rIns="60959" bIns="60959" numCol="1" anchor="ctr">
              <a:noAutofit/>
            </a:bodyPr>
            <a:lstStyle/>
            <a:p>
              <a:pPr defTabSz="1219200">
                <a:defRPr sz="2400">
                  <a:latin typeface="+mn-lt"/>
                  <a:ea typeface="+mn-ea"/>
                  <a:cs typeface="+mn-cs"/>
                  <a:sym typeface="Calibri"/>
                </a:defRPr>
              </a:pPr>
              <a:endParaRPr/>
            </a:p>
          </p:txBody>
        </p:sp>
        <p:pic>
          <p:nvPicPr>
            <p:cNvPr id="2189" name="image36.png" descr="image36.png"/>
            <p:cNvPicPr>
              <a:picLocks noChangeAspect="1"/>
            </p:cNvPicPr>
            <p:nvPr/>
          </p:nvPicPr>
          <p:blipFill>
            <a:blip r:embed="rId3">
              <a:alphaModFix amt="70000"/>
            </a:blip>
            <a:stretch>
              <a:fillRect/>
            </a:stretch>
          </p:blipFill>
          <p:spPr>
            <a:xfrm>
              <a:off x="0" y="0"/>
              <a:ext cx="3069167" cy="2178051"/>
            </a:xfrm>
            <a:prstGeom prst="rect">
              <a:avLst/>
            </a:prstGeom>
            <a:ln w="12700" cap="flat">
              <a:noFill/>
              <a:miter lim="400000"/>
            </a:ln>
            <a:effectLst/>
          </p:spPr>
        </p:pic>
      </p:grpSp>
      <p:sp>
        <p:nvSpPr>
          <p:cNvPr id="2191" name="Line 1034"/>
          <p:cNvSpPr/>
          <p:nvPr/>
        </p:nvSpPr>
        <p:spPr>
          <a:xfrm flipH="1">
            <a:off x="3454400" y="3327419"/>
            <a:ext cx="508000" cy="1727203"/>
          </a:xfrm>
          <a:prstGeom prst="line">
            <a:avLst/>
          </a:prstGeom>
          <a:ln w="50800">
            <a:solidFill>
              <a:srgbClr val="000000"/>
            </a:solidFill>
          </a:ln>
        </p:spPr>
        <p:txBody>
          <a:bodyPr lIns="60959" tIns="60959" rIns="60959" bIns="60959"/>
          <a:lstStyle/>
          <a:p>
            <a:pPr defTabSz="1219200">
              <a:defRPr sz="2400">
                <a:latin typeface="+mn-lt"/>
                <a:ea typeface="+mn-ea"/>
                <a:cs typeface="+mn-cs"/>
                <a:sym typeface="Calibri"/>
              </a:defRPr>
            </a:pPr>
            <a:endParaRPr/>
          </a:p>
        </p:txBody>
      </p:sp>
      <p:sp>
        <p:nvSpPr>
          <p:cNvPr id="2192" name="Line 1035"/>
          <p:cNvSpPr/>
          <p:nvPr/>
        </p:nvSpPr>
        <p:spPr>
          <a:xfrm>
            <a:off x="3454399" y="5054618"/>
            <a:ext cx="2774958" cy="155577"/>
          </a:xfrm>
          <a:prstGeom prst="line">
            <a:avLst/>
          </a:prstGeom>
          <a:ln w="50800">
            <a:solidFill>
              <a:srgbClr val="000000"/>
            </a:solidFill>
          </a:ln>
        </p:spPr>
        <p:txBody>
          <a:bodyPr lIns="60959" tIns="60959" rIns="60959" bIns="60959"/>
          <a:lstStyle/>
          <a:p>
            <a:pPr defTabSz="1219200">
              <a:defRPr sz="2400">
                <a:latin typeface="+mn-lt"/>
                <a:ea typeface="+mn-ea"/>
                <a:cs typeface="+mn-cs"/>
                <a:sym typeface="Calibri"/>
              </a:defRPr>
            </a:pPr>
            <a:endParaRPr/>
          </a:p>
        </p:txBody>
      </p:sp>
      <p:sp>
        <p:nvSpPr>
          <p:cNvPr id="2193" name="Line 1036"/>
          <p:cNvSpPr/>
          <p:nvPr/>
        </p:nvSpPr>
        <p:spPr>
          <a:xfrm flipV="1">
            <a:off x="6263244" y="2616201"/>
            <a:ext cx="340782" cy="2593980"/>
          </a:xfrm>
          <a:prstGeom prst="line">
            <a:avLst/>
          </a:prstGeom>
          <a:ln w="50800">
            <a:solidFill>
              <a:srgbClr val="000000"/>
            </a:solidFill>
          </a:ln>
        </p:spPr>
        <p:txBody>
          <a:bodyPr lIns="60959" tIns="60959" rIns="60959" bIns="60959"/>
          <a:lstStyle/>
          <a:p>
            <a:pPr defTabSz="1219200">
              <a:defRPr sz="2400">
                <a:latin typeface="+mn-lt"/>
                <a:ea typeface="+mn-ea"/>
                <a:cs typeface="+mn-cs"/>
                <a:sym typeface="Calibri"/>
              </a:defRPr>
            </a:pPr>
            <a:endParaRPr/>
          </a:p>
        </p:txBody>
      </p:sp>
      <p:sp>
        <p:nvSpPr>
          <p:cNvPr id="2194" name="Line 1037"/>
          <p:cNvSpPr/>
          <p:nvPr/>
        </p:nvSpPr>
        <p:spPr>
          <a:xfrm flipH="1">
            <a:off x="3962406" y="2616199"/>
            <a:ext cx="2641600" cy="711202"/>
          </a:xfrm>
          <a:prstGeom prst="line">
            <a:avLst/>
          </a:prstGeom>
          <a:ln w="50800">
            <a:solidFill>
              <a:srgbClr val="000000"/>
            </a:solidFill>
          </a:ln>
        </p:spPr>
        <p:txBody>
          <a:bodyPr lIns="60959" tIns="60959" rIns="60959" bIns="60959"/>
          <a:lstStyle/>
          <a:p>
            <a:pPr defTabSz="1219200">
              <a:defRPr sz="2400">
                <a:latin typeface="+mn-lt"/>
                <a:ea typeface="+mn-ea"/>
                <a:cs typeface="+mn-cs"/>
                <a:sym typeface="Calibri"/>
              </a:defRPr>
            </a:pPr>
            <a:endParaRPr/>
          </a:p>
        </p:txBody>
      </p:sp>
      <p:sp>
        <p:nvSpPr>
          <p:cNvPr id="2195" name="Line 1038"/>
          <p:cNvSpPr/>
          <p:nvPr/>
        </p:nvSpPr>
        <p:spPr>
          <a:xfrm flipH="1">
            <a:off x="6747933" y="2332038"/>
            <a:ext cx="2483532" cy="711202"/>
          </a:xfrm>
          <a:prstGeom prst="line">
            <a:avLst/>
          </a:prstGeom>
          <a:ln w="12700">
            <a:solidFill>
              <a:srgbClr val="000000"/>
            </a:solidFill>
            <a:tailEnd type="triangle"/>
          </a:ln>
        </p:spPr>
        <p:txBody>
          <a:bodyPr lIns="60959" tIns="60959" rIns="60959" bIns="60959"/>
          <a:lstStyle/>
          <a:p>
            <a:pPr defTabSz="1219200">
              <a:defRPr sz="2400">
                <a:latin typeface="+mn-lt"/>
                <a:ea typeface="+mn-ea"/>
                <a:cs typeface="+mn-cs"/>
                <a:sym typeface="Calibri"/>
              </a:defRPr>
            </a:pPr>
            <a:endParaRPr/>
          </a:p>
        </p:txBody>
      </p:sp>
      <p:sp>
        <p:nvSpPr>
          <p:cNvPr id="15" name="Rectangle 43">
            <a:extLst>
              <a:ext uri="{FF2B5EF4-FFF2-40B4-BE49-F238E27FC236}">
                <a16:creationId xmlns:a16="http://schemas.microsoft.com/office/drawing/2014/main" id="{73063296-B451-0842-B2DC-FE86BBBDFDEC}"/>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6" name="Picture 6" descr="Picture 6">
            <a:extLst>
              <a:ext uri="{FF2B5EF4-FFF2-40B4-BE49-F238E27FC236}">
                <a16:creationId xmlns:a16="http://schemas.microsoft.com/office/drawing/2014/main" id="{ECCF4B06-403D-CE45-9D61-E5238A40E6C0}"/>
              </a:ext>
            </a:extLst>
          </p:cNvPr>
          <p:cNvPicPr>
            <a:picLocks noChangeAspect="1"/>
          </p:cNvPicPr>
          <p:nvPr/>
        </p:nvPicPr>
        <p:blipFill>
          <a:blip r:embed="rId4"/>
          <a:stretch>
            <a:fillRect/>
          </a:stretch>
        </p:blipFill>
        <p:spPr>
          <a:xfrm>
            <a:off x="10986361" y="169334"/>
            <a:ext cx="958850" cy="958850"/>
          </a:xfrm>
          <a:prstGeom prst="rect">
            <a:avLst/>
          </a:prstGeom>
          <a:ln w="12700">
            <a:miter lim="400000"/>
          </a:ln>
        </p:spPr>
      </p:pic>
      <p:sp>
        <p:nvSpPr>
          <p:cNvPr id="17" name="Parallelogramm 16">
            <a:extLst>
              <a:ext uri="{FF2B5EF4-FFF2-40B4-BE49-F238E27FC236}">
                <a16:creationId xmlns:a16="http://schemas.microsoft.com/office/drawing/2014/main" id="{994570C2-5CA2-2F47-A4CA-61F58F703C9D}"/>
              </a:ext>
            </a:extLst>
          </p:cNvPr>
          <p:cNvSpPr/>
          <p:nvPr/>
        </p:nvSpPr>
        <p:spPr>
          <a:xfrm>
            <a:off x="319337" y="6381689"/>
            <a:ext cx="2863250"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8" name="Die 6P der Positionierung">
            <a:extLst>
              <a:ext uri="{FF2B5EF4-FFF2-40B4-BE49-F238E27FC236}">
                <a16:creationId xmlns:a16="http://schemas.microsoft.com/office/drawing/2014/main" id="{267D55B5-D9A7-B64D-AAE4-DFA1CD8226F4}"/>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err="1">
                <a:solidFill>
                  <a:schemeClr val="bg1"/>
                </a:solidFill>
                <a:latin typeface="Calibri" panose="020F0502020204030204" pitchFamily="34" charset="0"/>
                <a:cs typeface="Calibri" panose="020F0502020204030204" pitchFamily="34" charset="0"/>
              </a:rPr>
              <a:t>UnternehmerEnergie</a:t>
            </a:r>
            <a:endParaRPr lang="de-DE"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97" name="Bild" descr="Bild"/>
          <p:cNvPicPr>
            <a:picLocks noChangeAspect="1"/>
          </p:cNvPicPr>
          <p:nvPr/>
        </p:nvPicPr>
        <p:blipFill>
          <a:blip r:embed="rId2"/>
          <a:stretch>
            <a:fillRect/>
          </a:stretch>
        </p:blipFill>
        <p:spPr>
          <a:xfrm>
            <a:off x="1999579" y="523675"/>
            <a:ext cx="8192842" cy="5609713"/>
          </a:xfrm>
          <a:prstGeom prst="rect">
            <a:avLst/>
          </a:prstGeom>
          <a:ln w="12700">
            <a:miter lim="400000"/>
          </a:ln>
        </p:spPr>
      </p:pic>
      <p:sp>
        <p:nvSpPr>
          <p:cNvPr id="3" name="Rectangle 43">
            <a:extLst>
              <a:ext uri="{FF2B5EF4-FFF2-40B4-BE49-F238E27FC236}">
                <a16:creationId xmlns:a16="http://schemas.microsoft.com/office/drawing/2014/main" id="{7C1FF633-C893-7D4E-9831-2C75E1962DDE}"/>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3EA702DC-FA51-2F48-9BD2-1E7D98D4D173}"/>
              </a:ext>
            </a:extLst>
          </p:cNvPr>
          <p:cNvSpPr/>
          <p:nvPr/>
        </p:nvSpPr>
        <p:spPr>
          <a:xfrm>
            <a:off x="554599" y="726721"/>
            <a:ext cx="4709021" cy="2466070"/>
          </a:xfrm>
          <a:prstGeom prst="rect">
            <a:avLst/>
          </a:prstGeom>
          <a:ln w="152400">
            <a:solidFill>
              <a:srgbClr val="00A7E8"/>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7" name="Rectangle 4">
            <a:extLst>
              <a:ext uri="{FF2B5EF4-FFF2-40B4-BE49-F238E27FC236}">
                <a16:creationId xmlns:a16="http://schemas.microsoft.com/office/drawing/2014/main" id="{2C278561-981B-DC45-9AAE-3B97107600FC}"/>
              </a:ext>
            </a:extLst>
          </p:cNvPr>
          <p:cNvSpPr/>
          <p:nvPr/>
        </p:nvSpPr>
        <p:spPr>
          <a:xfrm>
            <a:off x="554599" y="3429000"/>
            <a:ext cx="4709020" cy="2586364"/>
          </a:xfrm>
          <a:prstGeom prst="rect">
            <a:avLst/>
          </a:prstGeom>
          <a:ln w="152400">
            <a:solidFill>
              <a:srgbClr val="9ABC52"/>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8" name="Rectangle 5">
            <a:extLst>
              <a:ext uri="{FF2B5EF4-FFF2-40B4-BE49-F238E27FC236}">
                <a16:creationId xmlns:a16="http://schemas.microsoft.com/office/drawing/2014/main" id="{4F205189-8940-C645-9A7B-6848093BF8DD}"/>
              </a:ext>
            </a:extLst>
          </p:cNvPr>
          <p:cNvSpPr/>
          <p:nvPr/>
        </p:nvSpPr>
        <p:spPr>
          <a:xfrm>
            <a:off x="5555142" y="3429000"/>
            <a:ext cx="4709020" cy="2586364"/>
          </a:xfrm>
          <a:prstGeom prst="rect">
            <a:avLst/>
          </a:prstGeom>
          <a:ln w="152400">
            <a:solidFill>
              <a:srgbClr val="C6282D"/>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9" name="Rectangle 6">
            <a:extLst>
              <a:ext uri="{FF2B5EF4-FFF2-40B4-BE49-F238E27FC236}">
                <a16:creationId xmlns:a16="http://schemas.microsoft.com/office/drawing/2014/main" id="{7A6AE767-6A9F-1842-882C-CF9F007FDE35}"/>
              </a:ext>
            </a:extLst>
          </p:cNvPr>
          <p:cNvSpPr/>
          <p:nvPr/>
        </p:nvSpPr>
        <p:spPr>
          <a:xfrm>
            <a:off x="5555142" y="726721"/>
            <a:ext cx="4709021" cy="2466070"/>
          </a:xfrm>
          <a:prstGeom prst="rect">
            <a:avLst/>
          </a:prstGeom>
          <a:ln w="152400">
            <a:solidFill>
              <a:srgbClr val="F8E600"/>
            </a:solidFill>
            <a:miter/>
          </a:ln>
        </p:spPr>
        <p:txBody>
          <a:bodyPr lIns="60959" tIns="60959" rIns="60959" bIns="60959"/>
          <a:lstStyle/>
          <a:p>
            <a:pPr defTabSz="1219200">
              <a:defRPr sz="3600">
                <a:latin typeface="Times New Roman"/>
                <a:ea typeface="Times New Roman"/>
                <a:cs typeface="Times New Roman"/>
                <a:sym typeface="Times New Roman"/>
              </a:defRPr>
            </a:pPr>
            <a:endParaRPr>
              <a:latin typeface="+mn-lt"/>
            </a:endParaRPr>
          </a:p>
        </p:txBody>
      </p:sp>
      <p:sp>
        <p:nvSpPr>
          <p:cNvPr id="20" name="Text Box 7">
            <a:extLst>
              <a:ext uri="{FF2B5EF4-FFF2-40B4-BE49-F238E27FC236}">
                <a16:creationId xmlns:a16="http://schemas.microsoft.com/office/drawing/2014/main" id="{4C8C611E-3575-4F48-94B7-A0B52FA2341B}"/>
              </a:ext>
            </a:extLst>
          </p:cNvPr>
          <p:cNvSpPr txBox="1"/>
          <p:nvPr/>
        </p:nvSpPr>
        <p:spPr>
          <a:xfrm>
            <a:off x="696392" y="767524"/>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00A7E8"/>
                </a:solidFill>
                <a:latin typeface="Arial Black"/>
                <a:ea typeface="Arial Black"/>
                <a:cs typeface="Arial Black"/>
                <a:sym typeface="Arial Black"/>
              </a:defRPr>
            </a:lvl1pPr>
          </a:lstStyle>
          <a:p>
            <a:r>
              <a:rPr>
                <a:latin typeface="+mn-lt"/>
              </a:rPr>
              <a:t>A</a:t>
            </a:r>
          </a:p>
        </p:txBody>
      </p:sp>
      <p:sp>
        <p:nvSpPr>
          <p:cNvPr id="21" name="Text Box 8">
            <a:extLst>
              <a:ext uri="{FF2B5EF4-FFF2-40B4-BE49-F238E27FC236}">
                <a16:creationId xmlns:a16="http://schemas.microsoft.com/office/drawing/2014/main" id="{C665D192-76C8-E54C-8B93-D0D9379AF05E}"/>
              </a:ext>
            </a:extLst>
          </p:cNvPr>
          <p:cNvSpPr txBox="1"/>
          <p:nvPr/>
        </p:nvSpPr>
        <p:spPr>
          <a:xfrm>
            <a:off x="696392" y="5496686"/>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9ABC52"/>
                </a:solidFill>
                <a:latin typeface="Arial Black"/>
                <a:ea typeface="Arial Black"/>
                <a:cs typeface="Arial Black"/>
                <a:sym typeface="Arial Black"/>
              </a:defRPr>
            </a:lvl1pPr>
          </a:lstStyle>
          <a:p>
            <a:r>
              <a:rPr>
                <a:latin typeface="+mn-lt"/>
              </a:rPr>
              <a:t>B</a:t>
            </a:r>
          </a:p>
        </p:txBody>
      </p:sp>
      <p:sp>
        <p:nvSpPr>
          <p:cNvPr id="22" name="Text Box 9">
            <a:extLst>
              <a:ext uri="{FF2B5EF4-FFF2-40B4-BE49-F238E27FC236}">
                <a16:creationId xmlns:a16="http://schemas.microsoft.com/office/drawing/2014/main" id="{DC7D1C74-227B-DF48-857B-9A5F613D092B}"/>
              </a:ext>
            </a:extLst>
          </p:cNvPr>
          <p:cNvSpPr txBox="1"/>
          <p:nvPr/>
        </p:nvSpPr>
        <p:spPr>
          <a:xfrm>
            <a:off x="9816287" y="5501448"/>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C6282D"/>
                </a:solidFill>
                <a:latin typeface="Arial Black"/>
                <a:ea typeface="Arial Black"/>
                <a:cs typeface="Arial Black"/>
                <a:sym typeface="Arial Black"/>
              </a:defRPr>
            </a:lvl1pPr>
          </a:lstStyle>
          <a:p>
            <a:r>
              <a:rPr dirty="0">
                <a:latin typeface="+mn-lt"/>
              </a:rPr>
              <a:t>C</a:t>
            </a:r>
          </a:p>
        </p:txBody>
      </p:sp>
      <p:sp>
        <p:nvSpPr>
          <p:cNvPr id="23" name="Text Box 10">
            <a:extLst>
              <a:ext uri="{FF2B5EF4-FFF2-40B4-BE49-F238E27FC236}">
                <a16:creationId xmlns:a16="http://schemas.microsoft.com/office/drawing/2014/main" id="{7B43FC4E-7FAA-9A48-B844-F94678B95E27}"/>
              </a:ext>
            </a:extLst>
          </p:cNvPr>
          <p:cNvSpPr txBox="1"/>
          <p:nvPr/>
        </p:nvSpPr>
        <p:spPr>
          <a:xfrm>
            <a:off x="9816287" y="767524"/>
            <a:ext cx="319441"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F8E600"/>
                </a:solidFill>
                <a:latin typeface="Arial Black"/>
                <a:ea typeface="Arial Black"/>
                <a:cs typeface="Arial Black"/>
                <a:sym typeface="Arial Black"/>
              </a:defRPr>
            </a:lvl1pPr>
          </a:lstStyle>
          <a:p>
            <a:r>
              <a:rPr dirty="0">
                <a:latin typeface="+mn-lt"/>
              </a:rPr>
              <a:t>D</a:t>
            </a:r>
          </a:p>
        </p:txBody>
      </p:sp>
      <p:sp>
        <p:nvSpPr>
          <p:cNvPr id="24" name="Text Box 12">
            <a:extLst>
              <a:ext uri="{FF2B5EF4-FFF2-40B4-BE49-F238E27FC236}">
                <a16:creationId xmlns:a16="http://schemas.microsoft.com/office/drawing/2014/main" id="{8D4A7753-DAF0-4242-8F15-46827A46762E}"/>
              </a:ext>
            </a:extLst>
          </p:cNvPr>
          <p:cNvSpPr txBox="1"/>
          <p:nvPr/>
        </p:nvSpPr>
        <p:spPr>
          <a:xfrm>
            <a:off x="1474632" y="959461"/>
            <a:ext cx="3165131" cy="2284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dirty="0" err="1">
                <a:latin typeface="+mn-lt"/>
              </a:rPr>
              <a:t>Finanzen</a:t>
            </a:r>
            <a:br>
              <a:rPr dirty="0">
                <a:latin typeface="+mn-lt"/>
              </a:rPr>
            </a:br>
            <a:r>
              <a:rPr dirty="0" err="1">
                <a:latin typeface="+mn-lt"/>
              </a:rPr>
              <a:t>Technologie</a:t>
            </a:r>
            <a:br>
              <a:rPr dirty="0">
                <a:latin typeface="+mn-lt"/>
              </a:rPr>
            </a:br>
            <a:r>
              <a:rPr dirty="0" err="1">
                <a:latin typeface="+mn-lt"/>
              </a:rPr>
              <a:t>Leistung</a:t>
            </a:r>
            <a:br>
              <a:rPr dirty="0">
                <a:latin typeface="+mn-lt"/>
              </a:rPr>
            </a:br>
            <a:r>
              <a:rPr dirty="0" err="1">
                <a:latin typeface="+mn-lt"/>
              </a:rPr>
              <a:t>Analysen</a:t>
            </a:r>
            <a:br>
              <a:rPr dirty="0">
                <a:latin typeface="+mn-lt"/>
              </a:rPr>
            </a:br>
            <a:r>
              <a:rPr dirty="0" err="1">
                <a:latin typeface="+mn-lt"/>
              </a:rPr>
              <a:t>Ziel</a:t>
            </a:r>
            <a:r>
              <a:rPr dirty="0">
                <a:latin typeface="+mn-lt"/>
              </a:rPr>
              <a:t> &amp; </a:t>
            </a:r>
            <a:r>
              <a:rPr dirty="0" err="1">
                <a:latin typeface="+mn-lt"/>
              </a:rPr>
              <a:t>Ergebnis</a:t>
            </a:r>
            <a:br>
              <a:rPr dirty="0">
                <a:latin typeface="+mn-lt"/>
              </a:rPr>
            </a:br>
            <a:r>
              <a:rPr dirty="0" err="1">
                <a:latin typeface="+mn-lt"/>
              </a:rPr>
              <a:t>Effizienz</a:t>
            </a:r>
            <a:br>
              <a:rPr dirty="0">
                <a:latin typeface="+mn-lt"/>
              </a:rPr>
            </a:br>
            <a:endParaRPr dirty="0">
              <a:latin typeface="+mn-lt"/>
            </a:endParaRPr>
          </a:p>
        </p:txBody>
      </p:sp>
      <p:sp>
        <p:nvSpPr>
          <p:cNvPr id="25" name="Text Box 13">
            <a:extLst>
              <a:ext uri="{FF2B5EF4-FFF2-40B4-BE49-F238E27FC236}">
                <a16:creationId xmlns:a16="http://schemas.microsoft.com/office/drawing/2014/main" id="{884739E0-75A5-0B4B-9E26-EDD0D3FCB52E}"/>
              </a:ext>
            </a:extLst>
          </p:cNvPr>
          <p:cNvSpPr txBox="1"/>
          <p:nvPr/>
        </p:nvSpPr>
        <p:spPr>
          <a:xfrm>
            <a:off x="6167599" y="962785"/>
            <a:ext cx="4737816"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dirty="0" err="1">
                <a:latin typeface="+mn-lt"/>
              </a:rPr>
              <a:t>Wettbewerb</a:t>
            </a:r>
            <a:r>
              <a:rPr dirty="0">
                <a:latin typeface="+mn-lt"/>
              </a:rPr>
              <a:t> / Umwelt</a:t>
            </a:r>
            <a:br>
              <a:rPr dirty="0">
                <a:latin typeface="+mn-lt"/>
              </a:rPr>
            </a:br>
            <a:r>
              <a:rPr dirty="0" err="1">
                <a:latin typeface="+mn-lt"/>
              </a:rPr>
              <a:t>Unternehmensentwicklung</a:t>
            </a:r>
            <a:br>
              <a:rPr dirty="0">
                <a:latin typeface="+mn-lt"/>
              </a:rPr>
            </a:br>
            <a:r>
              <a:rPr dirty="0" err="1">
                <a:latin typeface="+mn-lt"/>
              </a:rPr>
              <a:t>neue</a:t>
            </a:r>
            <a:r>
              <a:rPr dirty="0">
                <a:latin typeface="+mn-lt"/>
              </a:rPr>
              <a:t> </a:t>
            </a:r>
            <a:r>
              <a:rPr dirty="0" err="1">
                <a:latin typeface="+mn-lt"/>
              </a:rPr>
              <a:t>Konzepte</a:t>
            </a:r>
            <a:br>
              <a:rPr dirty="0">
                <a:latin typeface="+mn-lt"/>
              </a:rPr>
            </a:br>
            <a:r>
              <a:rPr dirty="0" err="1">
                <a:latin typeface="+mn-lt"/>
              </a:rPr>
              <a:t>Globalität</a:t>
            </a:r>
            <a:br>
              <a:rPr dirty="0">
                <a:latin typeface="+mn-lt"/>
              </a:rPr>
            </a:br>
            <a:r>
              <a:rPr dirty="0">
                <a:latin typeface="+mn-lt"/>
              </a:rPr>
              <a:t>Vision &amp; Mission</a:t>
            </a:r>
            <a:br>
              <a:rPr dirty="0">
                <a:latin typeface="+mn-lt"/>
              </a:rPr>
            </a:br>
            <a:r>
              <a:rPr dirty="0" err="1">
                <a:latin typeface="+mn-lt"/>
              </a:rPr>
              <a:t>langfristige</a:t>
            </a:r>
            <a:r>
              <a:rPr dirty="0">
                <a:latin typeface="+mn-lt"/>
              </a:rPr>
              <a:t> </a:t>
            </a:r>
            <a:r>
              <a:rPr dirty="0" err="1">
                <a:latin typeface="+mn-lt"/>
              </a:rPr>
              <a:t>Strategie</a:t>
            </a:r>
            <a:endParaRPr dirty="0">
              <a:latin typeface="+mn-lt"/>
            </a:endParaRPr>
          </a:p>
        </p:txBody>
      </p:sp>
      <p:sp>
        <p:nvSpPr>
          <p:cNvPr id="26" name="Text Box 14">
            <a:extLst>
              <a:ext uri="{FF2B5EF4-FFF2-40B4-BE49-F238E27FC236}">
                <a16:creationId xmlns:a16="http://schemas.microsoft.com/office/drawing/2014/main" id="{A5A994F2-EB0C-5141-88BE-0B87653647F1}"/>
              </a:ext>
            </a:extLst>
          </p:cNvPr>
          <p:cNvSpPr txBox="1"/>
          <p:nvPr/>
        </p:nvSpPr>
        <p:spPr>
          <a:xfrm>
            <a:off x="1474633" y="3717873"/>
            <a:ext cx="3990060"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dirty="0" err="1">
                <a:latin typeface="+mn-lt"/>
              </a:rPr>
              <a:t>Methoden</a:t>
            </a:r>
            <a:r>
              <a:rPr dirty="0">
                <a:latin typeface="+mn-lt"/>
              </a:rPr>
              <a:t> &amp; </a:t>
            </a:r>
            <a:r>
              <a:rPr dirty="0" err="1">
                <a:latin typeface="+mn-lt"/>
              </a:rPr>
              <a:t>Prozesse</a:t>
            </a:r>
            <a:br>
              <a:rPr dirty="0">
                <a:latin typeface="+mn-lt"/>
              </a:rPr>
            </a:br>
            <a:r>
              <a:rPr dirty="0" err="1">
                <a:latin typeface="+mn-lt"/>
              </a:rPr>
              <a:t>Qualität</a:t>
            </a:r>
            <a:r>
              <a:rPr dirty="0">
                <a:latin typeface="+mn-lt"/>
              </a:rPr>
              <a:t> &amp; </a:t>
            </a:r>
            <a:r>
              <a:rPr dirty="0" err="1">
                <a:latin typeface="+mn-lt"/>
              </a:rPr>
              <a:t>Perfektion</a:t>
            </a:r>
            <a:br>
              <a:rPr dirty="0">
                <a:latin typeface="+mn-lt"/>
              </a:rPr>
            </a:br>
            <a:r>
              <a:rPr dirty="0" err="1">
                <a:latin typeface="+mn-lt"/>
              </a:rPr>
              <a:t>Risikomanagement</a:t>
            </a:r>
            <a:br>
              <a:rPr dirty="0">
                <a:latin typeface="+mn-lt"/>
              </a:rPr>
            </a:br>
            <a:r>
              <a:rPr dirty="0" err="1">
                <a:latin typeface="+mn-lt"/>
              </a:rPr>
              <a:t>Ressource</a:t>
            </a:r>
            <a:br>
              <a:rPr dirty="0">
                <a:latin typeface="+mn-lt"/>
              </a:rPr>
            </a:br>
            <a:r>
              <a:rPr dirty="0" err="1">
                <a:latin typeface="+mn-lt"/>
              </a:rPr>
              <a:t>Kontrolle</a:t>
            </a:r>
            <a:br>
              <a:rPr dirty="0">
                <a:latin typeface="+mn-lt"/>
              </a:rPr>
            </a:br>
            <a:r>
              <a:rPr dirty="0">
                <a:latin typeface="+mn-lt"/>
              </a:rPr>
              <a:t>Timing / </a:t>
            </a:r>
            <a:r>
              <a:rPr dirty="0" err="1">
                <a:latin typeface="+mn-lt"/>
              </a:rPr>
              <a:t>kurzfristige</a:t>
            </a:r>
            <a:r>
              <a:rPr dirty="0">
                <a:latin typeface="+mn-lt"/>
              </a:rPr>
              <a:t> </a:t>
            </a:r>
            <a:r>
              <a:rPr dirty="0" err="1">
                <a:latin typeface="+mn-lt"/>
              </a:rPr>
              <a:t>Planung</a:t>
            </a:r>
            <a:endParaRPr dirty="0">
              <a:latin typeface="+mn-lt"/>
            </a:endParaRPr>
          </a:p>
        </p:txBody>
      </p:sp>
      <p:sp>
        <p:nvSpPr>
          <p:cNvPr id="27" name="Text Box 15">
            <a:extLst>
              <a:ext uri="{FF2B5EF4-FFF2-40B4-BE49-F238E27FC236}">
                <a16:creationId xmlns:a16="http://schemas.microsoft.com/office/drawing/2014/main" id="{041615B7-E864-E445-8B7D-999FB98957DC}"/>
              </a:ext>
            </a:extLst>
          </p:cNvPr>
          <p:cNvSpPr txBox="1"/>
          <p:nvPr/>
        </p:nvSpPr>
        <p:spPr>
          <a:xfrm>
            <a:off x="6167599" y="3716584"/>
            <a:ext cx="4324175" cy="197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defTabSz="1289050">
              <a:defRPr sz="2000">
                <a:latin typeface="Arial Black"/>
                <a:ea typeface="Arial Black"/>
                <a:cs typeface="Arial Black"/>
                <a:sym typeface="Arial Black"/>
              </a:defRPr>
            </a:pPr>
            <a:r>
              <a:rPr>
                <a:latin typeface="+mn-lt"/>
              </a:rPr>
              <a:t>Training &amp; Entwicklung</a:t>
            </a:r>
            <a:br>
              <a:rPr>
                <a:latin typeface="+mn-lt"/>
              </a:rPr>
            </a:br>
            <a:r>
              <a:rPr>
                <a:latin typeface="+mn-lt"/>
              </a:rPr>
              <a:t>Teams &amp; Beziehungen</a:t>
            </a:r>
            <a:br>
              <a:rPr>
                <a:latin typeface="+mn-lt"/>
              </a:rPr>
            </a:br>
            <a:r>
              <a:rPr>
                <a:latin typeface="+mn-lt"/>
              </a:rPr>
              <a:t>Umfeld &amp; Kontrolle</a:t>
            </a:r>
            <a:br>
              <a:rPr>
                <a:latin typeface="+mn-lt"/>
              </a:rPr>
            </a:br>
            <a:r>
              <a:rPr>
                <a:latin typeface="+mn-lt"/>
              </a:rPr>
              <a:t>Kundenbeziehung</a:t>
            </a:r>
            <a:endParaRPr sz="3200">
              <a:latin typeface="+mn-lt"/>
              <a:ea typeface="Times New Roman"/>
              <a:cs typeface="Times New Roman"/>
              <a:sym typeface="Times New Roman"/>
            </a:endParaRPr>
          </a:p>
          <a:p>
            <a:pPr defTabSz="1289050">
              <a:defRPr sz="2000">
                <a:latin typeface="Arial Black"/>
                <a:ea typeface="Arial Black"/>
                <a:cs typeface="Arial Black"/>
                <a:sym typeface="Arial Black"/>
              </a:defRPr>
            </a:pPr>
            <a:r>
              <a:rPr>
                <a:latin typeface="+mn-lt"/>
              </a:rPr>
              <a:t>Kommunikation</a:t>
            </a:r>
            <a:br>
              <a:rPr>
                <a:latin typeface="+mn-lt"/>
              </a:rPr>
            </a:br>
            <a:r>
              <a:rPr>
                <a:latin typeface="+mn-lt"/>
              </a:rPr>
              <a:t>Kultur &amp; Werte / Außenwirkung</a:t>
            </a:r>
          </a:p>
        </p:txBody>
      </p:sp>
      <p:sp>
        <p:nvSpPr>
          <p:cNvPr id="30" name="Rectangle 43">
            <a:extLst>
              <a:ext uri="{FF2B5EF4-FFF2-40B4-BE49-F238E27FC236}">
                <a16:creationId xmlns:a16="http://schemas.microsoft.com/office/drawing/2014/main" id="{FC9135E5-4B99-EA4B-B311-5F34A34597CA}"/>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31" name="Picture 6" descr="Picture 6">
            <a:extLst>
              <a:ext uri="{FF2B5EF4-FFF2-40B4-BE49-F238E27FC236}">
                <a16:creationId xmlns:a16="http://schemas.microsoft.com/office/drawing/2014/main" id="{158F7577-3934-0046-9EB6-2A122D90BC06}"/>
              </a:ext>
            </a:extLst>
          </p:cNvPr>
          <p:cNvPicPr>
            <a:picLocks noChangeAspect="1"/>
          </p:cNvPicPr>
          <p:nvPr/>
        </p:nvPicPr>
        <p:blipFill>
          <a:blip r:embed="rId2"/>
          <a:stretch>
            <a:fillRect/>
          </a:stretch>
        </p:blipFill>
        <p:spPr>
          <a:xfrm>
            <a:off x="10986361" y="169334"/>
            <a:ext cx="958850" cy="958850"/>
          </a:xfrm>
          <a:prstGeom prst="rect">
            <a:avLst/>
          </a:prstGeom>
          <a:ln w="12700">
            <a:miter lim="400000"/>
          </a:ln>
        </p:spPr>
      </p:pic>
      <p:sp>
        <p:nvSpPr>
          <p:cNvPr id="32" name="Parallelogramm 31">
            <a:extLst>
              <a:ext uri="{FF2B5EF4-FFF2-40B4-BE49-F238E27FC236}">
                <a16:creationId xmlns:a16="http://schemas.microsoft.com/office/drawing/2014/main" id="{363151DA-15C9-1A42-9790-C7B6D9FDDF8E}"/>
              </a:ext>
            </a:extLst>
          </p:cNvPr>
          <p:cNvSpPr/>
          <p:nvPr/>
        </p:nvSpPr>
        <p:spPr>
          <a:xfrm>
            <a:off x="319337" y="6381689"/>
            <a:ext cx="3672614"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33" name="Die 6P der Positionierung">
            <a:extLst>
              <a:ext uri="{FF2B5EF4-FFF2-40B4-BE49-F238E27FC236}">
                <a16:creationId xmlns:a16="http://schemas.microsoft.com/office/drawing/2014/main" id="{3C3D300C-C00E-CE46-9B55-BC99DBF5BA03}"/>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hangingPunct="1"/>
            <a:r>
              <a:rPr lang="de-DE" sz="2000" dirty="0" err="1">
                <a:solidFill>
                  <a:schemeClr val="bg1"/>
                </a:solidFill>
              </a:rPr>
              <a:t>Whole</a:t>
            </a:r>
            <a:r>
              <a:rPr lang="de-DE" sz="2000" dirty="0">
                <a:solidFill>
                  <a:schemeClr val="bg1"/>
                </a:solidFill>
              </a:rPr>
              <a:t>-Brain-Unternehmen</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5" name="Picture 4" descr="Picture 4"/>
          <p:cNvPicPr>
            <a:picLocks noChangeAspect="1"/>
          </p:cNvPicPr>
          <p:nvPr/>
        </p:nvPicPr>
        <p:blipFill>
          <a:blip r:embed="rId2"/>
          <a:stretch>
            <a:fillRect/>
          </a:stretch>
        </p:blipFill>
        <p:spPr>
          <a:xfrm>
            <a:off x="5439940" y="1320652"/>
            <a:ext cx="5546421" cy="4377564"/>
          </a:xfrm>
          <a:prstGeom prst="rect">
            <a:avLst/>
          </a:prstGeom>
          <a:ln w="12700">
            <a:miter lim="400000"/>
          </a:ln>
        </p:spPr>
      </p:pic>
      <p:sp>
        <p:nvSpPr>
          <p:cNvPr id="2216" name="Text Box 5"/>
          <p:cNvSpPr txBox="1"/>
          <p:nvPr/>
        </p:nvSpPr>
        <p:spPr>
          <a:xfrm>
            <a:off x="1021000" y="1190852"/>
            <a:ext cx="10756901" cy="4637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tIns="60959" rIns="60959" bIns="60959">
            <a:spAutoFit/>
          </a:bodyPr>
          <a:lstStyle/>
          <a:p>
            <a:pPr marL="234950" indent="-234950" defTabSz="1219200">
              <a:spcBef>
                <a:spcPts val="500"/>
              </a:spcBef>
              <a:defRPr sz="2600">
                <a:latin typeface="Arial"/>
                <a:ea typeface="Arial"/>
                <a:cs typeface="Arial"/>
                <a:sym typeface="Arial"/>
              </a:defRPr>
            </a:pPr>
            <a:endParaRPr sz="2000" dirty="0">
              <a:latin typeface="Calibri" panose="020F0502020204030204" pitchFamily="34" charset="0"/>
              <a:cs typeface="Calibri" panose="020F0502020204030204" pitchFamily="34" charset="0"/>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Gruppenprofilgrafik</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Durchschnittsprofilgrafik</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Präferenzfolge</a:t>
            </a:r>
            <a:r>
              <a:rPr sz="2000" dirty="0">
                <a:latin typeface="Calibri" panose="020F0502020204030204" pitchFamily="34" charset="0"/>
                <a:cs typeface="Calibri" panose="020F0502020204030204" pitchFamily="34" charset="0"/>
              </a:rPr>
              <a:t> der Gruppe</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Liste</a:t>
            </a:r>
            <a:r>
              <a:rPr sz="2000" dirty="0">
                <a:latin typeface="Calibri" panose="020F0502020204030204" pitchFamily="34" charset="0"/>
                <a:cs typeface="Calibri" panose="020F0502020204030204" pitchFamily="34" charset="0"/>
              </a:rPr>
              <a:t> der </a:t>
            </a:r>
            <a:r>
              <a:rPr sz="2000" dirty="0" err="1">
                <a:latin typeface="Calibri" panose="020F0502020204030204" pitchFamily="34" charset="0"/>
                <a:cs typeface="Calibri" panose="020F0502020204030204" pitchFamily="34" charset="0"/>
              </a:rPr>
              <a:t>Profilwerte</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Dominanzverteilung</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Stressverteilung</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Persönliche</a:t>
            </a:r>
            <a:r>
              <a:rPr sz="2000" dirty="0">
                <a:latin typeface="Calibri" panose="020F0502020204030204" pitchFamily="34" charset="0"/>
                <a:cs typeface="Calibri" panose="020F0502020204030204" pitchFamily="34" charset="0"/>
              </a:rPr>
              <a:t> </a:t>
            </a:r>
            <a:r>
              <a:rPr sz="2000" dirty="0" err="1">
                <a:latin typeface="Calibri" panose="020F0502020204030204" pitchFamily="34" charset="0"/>
                <a:cs typeface="Calibri" panose="020F0502020204030204" pitchFamily="34" charset="0"/>
              </a:rPr>
              <a:t>Merkmale</a:t>
            </a:r>
            <a:r>
              <a:rPr sz="2000" dirty="0">
                <a:latin typeface="Calibri" panose="020F0502020204030204" pitchFamily="34" charset="0"/>
                <a:cs typeface="Calibri" panose="020F0502020204030204" pitchFamily="34" charset="0"/>
              </a:rPr>
              <a:t> je Quadrant</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Reihenfolge</a:t>
            </a:r>
            <a:r>
              <a:rPr sz="2000" dirty="0">
                <a:latin typeface="Calibri" panose="020F0502020204030204" pitchFamily="34" charset="0"/>
                <a:cs typeface="Calibri" panose="020F0502020204030204" pitchFamily="34" charset="0"/>
              </a:rPr>
              <a:t> der </a:t>
            </a:r>
            <a:r>
              <a:rPr sz="2000" dirty="0" err="1">
                <a:latin typeface="Calibri" panose="020F0502020204030204" pitchFamily="34" charset="0"/>
                <a:cs typeface="Calibri" panose="020F0502020204030204" pitchFamily="34" charset="0"/>
              </a:rPr>
              <a:t>persönlichen</a:t>
            </a:r>
            <a:r>
              <a:rPr sz="2000" dirty="0">
                <a:latin typeface="Calibri" panose="020F0502020204030204" pitchFamily="34" charset="0"/>
                <a:cs typeface="Calibri" panose="020F0502020204030204" pitchFamily="34" charset="0"/>
              </a:rPr>
              <a:t> </a:t>
            </a:r>
            <a:br>
              <a:rPr sz="2000" dirty="0">
                <a:latin typeface="Calibri" panose="020F0502020204030204" pitchFamily="34" charset="0"/>
                <a:cs typeface="Calibri" panose="020F0502020204030204" pitchFamily="34" charset="0"/>
              </a:rPr>
            </a:br>
            <a:r>
              <a:rPr sz="2000" dirty="0" err="1">
                <a:latin typeface="Calibri" panose="020F0502020204030204" pitchFamily="34" charset="0"/>
                <a:cs typeface="Calibri" panose="020F0502020204030204" pitchFamily="34" charset="0"/>
              </a:rPr>
              <a:t>Merkmale</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Merkmale</a:t>
            </a:r>
            <a:r>
              <a:rPr sz="2000" dirty="0">
                <a:latin typeface="Calibri" panose="020F0502020204030204" pitchFamily="34" charset="0"/>
                <a:cs typeface="Calibri" panose="020F0502020204030204" pitchFamily="34" charset="0"/>
              </a:rPr>
              <a:t> der Arbeit je Quadrant</a:t>
            </a:r>
            <a:endParaRPr sz="2000" dirty="0">
              <a:latin typeface="Calibri" panose="020F0502020204030204" pitchFamily="34" charset="0"/>
              <a:ea typeface="Times New Roman"/>
              <a:cs typeface="Calibri" panose="020F0502020204030204" pitchFamily="34" charset="0"/>
              <a:sym typeface="Times New Roman"/>
            </a:endParaRPr>
          </a:p>
          <a:p>
            <a:pPr marL="229076" indent="-229076" defTabSz="1219200">
              <a:spcBef>
                <a:spcPts val="400"/>
              </a:spcBef>
              <a:buSzPct val="100000"/>
              <a:buChar char="•"/>
              <a:defRPr sz="2600">
                <a:latin typeface="Arial"/>
                <a:ea typeface="Arial"/>
                <a:cs typeface="Arial"/>
                <a:sym typeface="Arial"/>
              </a:defRPr>
            </a:pPr>
            <a:r>
              <a:rPr sz="2000" dirty="0" err="1">
                <a:latin typeface="Calibri" panose="020F0502020204030204" pitchFamily="34" charset="0"/>
                <a:cs typeface="Calibri" panose="020F0502020204030204" pitchFamily="34" charset="0"/>
              </a:rPr>
              <a:t>Reihenfolge</a:t>
            </a:r>
            <a:r>
              <a:rPr sz="2000" dirty="0">
                <a:latin typeface="Calibri" panose="020F0502020204030204" pitchFamily="34" charset="0"/>
                <a:cs typeface="Calibri" panose="020F0502020204030204" pitchFamily="34" charset="0"/>
              </a:rPr>
              <a:t> der </a:t>
            </a:r>
            <a:r>
              <a:rPr sz="2000" dirty="0" err="1">
                <a:latin typeface="Calibri" panose="020F0502020204030204" pitchFamily="34" charset="0"/>
                <a:cs typeface="Calibri" panose="020F0502020204030204" pitchFamily="34" charset="0"/>
              </a:rPr>
              <a:t>Merkmale</a:t>
            </a:r>
            <a:r>
              <a:rPr sz="2000" dirty="0">
                <a:latin typeface="Calibri" panose="020F0502020204030204" pitchFamily="34" charset="0"/>
                <a:cs typeface="Calibri" panose="020F0502020204030204" pitchFamily="34" charset="0"/>
              </a:rPr>
              <a:t> der </a:t>
            </a:r>
            <a:br>
              <a:rPr sz="2000" dirty="0">
                <a:latin typeface="Calibri" panose="020F0502020204030204" pitchFamily="34" charset="0"/>
                <a:cs typeface="Calibri" panose="020F0502020204030204" pitchFamily="34" charset="0"/>
              </a:rPr>
            </a:br>
            <a:r>
              <a:rPr sz="2000" dirty="0">
                <a:latin typeface="Calibri" panose="020F0502020204030204" pitchFamily="34" charset="0"/>
                <a:cs typeface="Calibri" panose="020F0502020204030204" pitchFamily="34" charset="0"/>
              </a:rPr>
              <a:t>Arbeit je Quadrant</a:t>
            </a:r>
          </a:p>
        </p:txBody>
      </p:sp>
      <p:sp>
        <p:nvSpPr>
          <p:cNvPr id="9" name="Rectangle 43">
            <a:extLst>
              <a:ext uri="{FF2B5EF4-FFF2-40B4-BE49-F238E27FC236}">
                <a16:creationId xmlns:a16="http://schemas.microsoft.com/office/drawing/2014/main" id="{10289ABE-B8E4-7147-A7A0-0DD56F670C1A}"/>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10" name="Picture 6" descr="Picture 6">
            <a:extLst>
              <a:ext uri="{FF2B5EF4-FFF2-40B4-BE49-F238E27FC236}">
                <a16:creationId xmlns:a16="http://schemas.microsoft.com/office/drawing/2014/main" id="{020C57EC-7B62-194C-850D-A79E887C3C1B}"/>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11" name="Parallelogramm 10">
            <a:extLst>
              <a:ext uri="{FF2B5EF4-FFF2-40B4-BE49-F238E27FC236}">
                <a16:creationId xmlns:a16="http://schemas.microsoft.com/office/drawing/2014/main" id="{E89D8B47-C6B1-2B40-A01D-262F083E4BBB}"/>
              </a:ext>
            </a:extLst>
          </p:cNvPr>
          <p:cNvSpPr/>
          <p:nvPr/>
        </p:nvSpPr>
        <p:spPr>
          <a:xfrm>
            <a:off x="319337" y="6381689"/>
            <a:ext cx="2887002"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2" name="Die 6P der Positionierung">
            <a:extLst>
              <a:ext uri="{FF2B5EF4-FFF2-40B4-BE49-F238E27FC236}">
                <a16:creationId xmlns:a16="http://schemas.microsoft.com/office/drawing/2014/main" id="{1E973CD7-30B5-8746-833C-A92B77A8B89A}"/>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Der HBDI-Teamreport</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9" name="Picture 2" descr="Picture 2"/>
          <p:cNvPicPr>
            <a:picLocks noChangeAspect="1"/>
          </p:cNvPicPr>
          <p:nvPr/>
        </p:nvPicPr>
        <p:blipFill>
          <a:blip r:embed="rId2"/>
          <a:srcRect t="24438" b="17271"/>
          <a:stretch>
            <a:fillRect/>
          </a:stretch>
        </p:blipFill>
        <p:spPr>
          <a:xfrm>
            <a:off x="3019198" y="648759"/>
            <a:ext cx="6137759" cy="4818385"/>
          </a:xfrm>
          <a:prstGeom prst="rect">
            <a:avLst/>
          </a:prstGeom>
          <a:ln w="12700">
            <a:miter lim="400000"/>
          </a:ln>
        </p:spPr>
      </p:pic>
      <p:sp>
        <p:nvSpPr>
          <p:cNvPr id="7" name="Rectangle 43">
            <a:extLst>
              <a:ext uri="{FF2B5EF4-FFF2-40B4-BE49-F238E27FC236}">
                <a16:creationId xmlns:a16="http://schemas.microsoft.com/office/drawing/2014/main" id="{7CFC2133-D5BE-BA41-A268-23ED46E13C9F}"/>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8" name="Picture 6" descr="Picture 6">
            <a:extLst>
              <a:ext uri="{FF2B5EF4-FFF2-40B4-BE49-F238E27FC236}">
                <a16:creationId xmlns:a16="http://schemas.microsoft.com/office/drawing/2014/main" id="{969CB39A-223B-F04A-8288-C377C0E858AB}"/>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9" name="Parallelogramm 8">
            <a:extLst>
              <a:ext uri="{FF2B5EF4-FFF2-40B4-BE49-F238E27FC236}">
                <a16:creationId xmlns:a16="http://schemas.microsoft.com/office/drawing/2014/main" id="{6F6ECB8E-95D3-5C45-AF7E-7D9AC1E1E756}"/>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0" name="Die 6P der Positionierung">
            <a:extLst>
              <a:ext uri="{FF2B5EF4-FFF2-40B4-BE49-F238E27FC236}">
                <a16:creationId xmlns:a16="http://schemas.microsoft.com/office/drawing/2014/main" id="{D4E8E60A-23FA-9646-93E6-4E7E7DC9657D}"/>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IT -  Firma (</a:t>
            </a:r>
            <a:r>
              <a:rPr lang="de-DE" sz="2000" dirty="0" err="1">
                <a:solidFill>
                  <a:schemeClr val="bg1"/>
                </a:solidFill>
                <a:latin typeface="Calibri" panose="020F0502020204030204" pitchFamily="34" charset="0"/>
                <a:cs typeface="Calibri" panose="020F0502020204030204" pitchFamily="34" charset="0"/>
              </a:rPr>
              <a:t>n</a:t>
            </a:r>
            <a:r>
              <a:rPr lang="de-DE" sz="2000" dirty="0">
                <a:solidFill>
                  <a:schemeClr val="bg1"/>
                </a:solidFill>
                <a:latin typeface="Calibri" panose="020F0502020204030204" pitchFamily="34" charset="0"/>
                <a:cs typeface="Calibri" panose="020F0502020204030204" pitchFamily="34" charset="0"/>
              </a:rPr>
              <a:t>=548)</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4" name="Rectangle 3"/>
          <p:cNvSpPr txBox="1"/>
          <p:nvPr/>
        </p:nvSpPr>
        <p:spPr>
          <a:xfrm>
            <a:off x="6864366" y="1353845"/>
            <a:ext cx="4659354" cy="104643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2400" b="1" i="1">
                <a:latin typeface="Arial"/>
                <a:ea typeface="Arial"/>
                <a:cs typeface="Arial"/>
                <a:sym typeface="Arial"/>
              </a:defRPr>
            </a:lvl1pPr>
          </a:lstStyle>
          <a:p>
            <a:r>
              <a:rPr sz="2000" b="0" i="0" dirty="0" err="1">
                <a:latin typeface="Calibri" panose="020F0502020204030204" pitchFamily="34" charset="0"/>
                <a:cs typeface="Calibri" panose="020F0502020204030204" pitchFamily="34" charset="0"/>
              </a:rPr>
              <a:t>Jeder</a:t>
            </a:r>
            <a:r>
              <a:rPr sz="2000" b="0" i="0" dirty="0">
                <a:latin typeface="Calibri" panose="020F0502020204030204" pitchFamily="34" charset="0"/>
                <a:cs typeface="Calibri" panose="020F0502020204030204" pitchFamily="34" charset="0"/>
              </a:rPr>
              <a:t> Mensch </a:t>
            </a:r>
            <a:r>
              <a:rPr sz="2000" b="0" i="0" dirty="0" err="1">
                <a:latin typeface="Calibri" panose="020F0502020204030204" pitchFamily="34" charset="0"/>
                <a:cs typeface="Calibri" panose="020F0502020204030204" pitchFamily="34" charset="0"/>
              </a:rPr>
              <a:t>ist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einmalig</a:t>
            </a:r>
            <a:r>
              <a:rPr sz="2000" b="0" i="0" dirty="0">
                <a:latin typeface="Calibri" panose="020F0502020204030204" pitchFamily="34" charset="0"/>
                <a:cs typeface="Calibri" panose="020F0502020204030204" pitchFamily="34" charset="0"/>
              </a:rPr>
              <a:t> - das </a:t>
            </a:r>
            <a:r>
              <a:rPr sz="2000" b="0" i="0" dirty="0" err="1">
                <a:latin typeface="Calibri" panose="020F0502020204030204" pitchFamily="34" charset="0"/>
                <a:cs typeface="Calibri" panose="020F0502020204030204" pitchFamily="34" charset="0"/>
              </a:rPr>
              <a:t>gibt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ihm</a:t>
            </a:r>
            <a:r>
              <a:rPr sz="2000" b="0" i="0" dirty="0">
                <a:latin typeface="Calibri" panose="020F0502020204030204" pitchFamily="34" charset="0"/>
                <a:cs typeface="Calibri" panose="020F0502020204030204" pitchFamily="34" charset="0"/>
              </a:rPr>
              <a:t> die </a:t>
            </a:r>
            <a:r>
              <a:rPr sz="2000" b="0" i="0" dirty="0" err="1">
                <a:latin typeface="Calibri" panose="020F0502020204030204" pitchFamily="34" charset="0"/>
                <a:cs typeface="Calibri" panose="020F0502020204030204" pitchFamily="34" charset="0"/>
              </a:rPr>
              <a:t>Möglichkeit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autonom</a:t>
            </a:r>
            <a:r>
              <a:rPr sz="2000" b="0" i="0" dirty="0">
                <a:latin typeface="Calibri" panose="020F0502020204030204" pitchFamily="34" charset="0"/>
                <a:cs typeface="Calibri" panose="020F0502020204030204" pitchFamily="34" charset="0"/>
              </a:rPr>
              <a:t> und </a:t>
            </a:r>
            <a:r>
              <a:rPr sz="2000" b="0" i="0" dirty="0" err="1">
                <a:latin typeface="Calibri" panose="020F0502020204030204" pitchFamily="34" charset="0"/>
                <a:cs typeface="Calibri" panose="020F0502020204030204" pitchFamily="34" charset="0"/>
              </a:rPr>
              <a:t>selbstbewusst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zu</a:t>
            </a:r>
            <a:r>
              <a:rPr sz="2000" b="0" i="0" dirty="0">
                <a:latin typeface="Calibri" panose="020F0502020204030204" pitchFamily="34" charset="0"/>
                <a:cs typeface="Calibri" panose="020F0502020204030204" pitchFamily="34" charset="0"/>
              </a:rPr>
              <a:t> sein.</a:t>
            </a:r>
          </a:p>
        </p:txBody>
      </p:sp>
      <p:pic>
        <p:nvPicPr>
          <p:cNvPr id="2225" name="Picture 4" descr="Picture 4"/>
          <p:cNvPicPr>
            <a:picLocks noChangeAspect="1"/>
          </p:cNvPicPr>
          <p:nvPr/>
        </p:nvPicPr>
        <p:blipFill>
          <a:blip r:embed="rId2"/>
          <a:stretch>
            <a:fillRect/>
          </a:stretch>
        </p:blipFill>
        <p:spPr>
          <a:xfrm>
            <a:off x="6096017" y="1333208"/>
            <a:ext cx="635000" cy="476250"/>
          </a:xfrm>
          <a:prstGeom prst="rect">
            <a:avLst/>
          </a:prstGeom>
          <a:ln w="12700" cap="flat">
            <a:noFill/>
            <a:miter lim="400000"/>
          </a:ln>
          <a:effectLst/>
        </p:spPr>
      </p:pic>
      <p:sp>
        <p:nvSpPr>
          <p:cNvPr id="2227" name="Rectangle 6"/>
          <p:cNvSpPr txBox="1"/>
          <p:nvPr/>
        </p:nvSpPr>
        <p:spPr>
          <a:xfrm>
            <a:off x="6867891" y="2262050"/>
            <a:ext cx="4655830" cy="104643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2400" b="1" i="1">
                <a:latin typeface="Arial"/>
                <a:ea typeface="Arial"/>
                <a:cs typeface="Arial"/>
                <a:sym typeface="Arial"/>
              </a:defRPr>
            </a:lvl1pPr>
          </a:lstStyle>
          <a:p>
            <a:r>
              <a:rPr sz="2000" b="0" i="0" dirty="0" err="1">
                <a:latin typeface="Calibri" panose="020F0502020204030204" pitchFamily="34" charset="0"/>
                <a:cs typeface="Calibri" panose="020F0502020204030204" pitchFamily="34" charset="0"/>
              </a:rPr>
              <a:t>Diese</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Einzigartigkeit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kommt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aus</a:t>
            </a:r>
            <a:r>
              <a:rPr sz="2000" b="0" i="0" dirty="0">
                <a:latin typeface="Calibri" panose="020F0502020204030204" pitchFamily="34" charset="0"/>
                <a:cs typeface="Calibri" panose="020F0502020204030204" pitchFamily="34" charset="0"/>
              </a:rPr>
              <a:t> den </a:t>
            </a:r>
            <a:r>
              <a:rPr sz="2000" b="0" i="0" dirty="0" err="1">
                <a:latin typeface="Calibri" panose="020F0502020204030204" pitchFamily="34" charset="0"/>
                <a:cs typeface="Calibri" panose="020F0502020204030204" pitchFamily="34" charset="0"/>
              </a:rPr>
              <a:t>unendlich</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vielen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Möglichkeiten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unser</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Gehirn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zu</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nutzen</a:t>
            </a:r>
            <a:r>
              <a:rPr sz="2000" b="0" i="0" dirty="0">
                <a:latin typeface="Calibri" panose="020F0502020204030204" pitchFamily="34" charset="0"/>
                <a:cs typeface="Calibri" panose="020F0502020204030204" pitchFamily="34" charset="0"/>
              </a:rPr>
              <a:t>.</a:t>
            </a:r>
          </a:p>
        </p:txBody>
      </p:sp>
      <p:pic>
        <p:nvPicPr>
          <p:cNvPr id="2228" name="Picture 7" descr="Picture 7"/>
          <p:cNvPicPr>
            <a:picLocks noChangeAspect="1"/>
          </p:cNvPicPr>
          <p:nvPr/>
        </p:nvPicPr>
        <p:blipFill>
          <a:blip r:embed="rId2"/>
          <a:stretch>
            <a:fillRect/>
          </a:stretch>
        </p:blipFill>
        <p:spPr>
          <a:xfrm>
            <a:off x="6175741" y="2314437"/>
            <a:ext cx="635000" cy="476251"/>
          </a:xfrm>
          <a:prstGeom prst="rect">
            <a:avLst/>
          </a:prstGeom>
          <a:ln w="12700" cap="flat">
            <a:noFill/>
            <a:miter lim="400000"/>
          </a:ln>
          <a:effectLst/>
        </p:spPr>
      </p:pic>
      <p:sp>
        <p:nvSpPr>
          <p:cNvPr id="2230" name="Text Box 9"/>
          <p:cNvSpPr txBox="1"/>
          <p:nvPr/>
        </p:nvSpPr>
        <p:spPr>
          <a:xfrm>
            <a:off x="6875758" y="3295303"/>
            <a:ext cx="4647962" cy="289309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defTabSz="1219200">
              <a:defRPr sz="2400" b="1" i="1">
                <a:latin typeface="Arial"/>
                <a:ea typeface="Arial"/>
                <a:cs typeface="Arial"/>
                <a:sym typeface="Arial"/>
              </a:defRPr>
            </a:lvl1pPr>
          </a:lstStyle>
          <a:p>
            <a:r>
              <a:rPr sz="2000" b="0" i="0" dirty="0" err="1">
                <a:latin typeface="Calibri" panose="020F0502020204030204" pitchFamily="34" charset="0"/>
                <a:cs typeface="Calibri" panose="020F0502020204030204" pitchFamily="34" charset="0"/>
              </a:rPr>
              <a:t>Wenn</a:t>
            </a:r>
            <a:r>
              <a:rPr sz="2000" b="0" i="0" dirty="0">
                <a:latin typeface="Calibri" panose="020F0502020204030204" pitchFamily="34" charset="0"/>
                <a:cs typeface="Calibri" panose="020F0502020204030204" pitchFamily="34" charset="0"/>
              </a:rPr>
              <a:t> es </a:t>
            </a:r>
            <a:r>
              <a:rPr sz="2000" b="0" i="0" dirty="0" err="1">
                <a:latin typeface="Calibri" panose="020F0502020204030204" pitchFamily="34" charset="0"/>
                <a:cs typeface="Calibri" panose="020F0502020204030204" pitchFamily="34" charset="0"/>
              </a:rPr>
              <a:t>uns</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gelingt</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diese</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unterschiedlichen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Denk</a:t>
            </a:r>
            <a:r>
              <a:rPr sz="2000" b="0" i="0" dirty="0">
                <a:latin typeface="Calibri" panose="020F0502020204030204" pitchFamily="34" charset="0"/>
                <a:cs typeface="Calibri" panose="020F0502020204030204" pitchFamily="34" charset="0"/>
              </a:rPr>
              <a:t>- und </a:t>
            </a:r>
            <a:r>
              <a:rPr sz="2000" b="0" i="0" dirty="0" err="1">
                <a:latin typeface="Calibri" panose="020F0502020204030204" pitchFamily="34" charset="0"/>
                <a:cs typeface="Calibri" panose="020F0502020204030204" pitchFamily="34" charset="0"/>
              </a:rPr>
              <a:t>Verhaltensweisen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wertfrei</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sichtbar</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zu</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machen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können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wir</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beginnen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einen</a:t>
            </a:r>
            <a:r>
              <a:rPr sz="2000" b="0" i="0" dirty="0">
                <a:latin typeface="Calibri" panose="020F0502020204030204" pitchFamily="34" charset="0"/>
                <a:cs typeface="Calibri" panose="020F0502020204030204" pitchFamily="34" charset="0"/>
              </a:rPr>
              <a:t> Dialog </a:t>
            </a:r>
            <a:r>
              <a:rPr sz="2000" b="0" i="0" dirty="0" err="1">
                <a:latin typeface="Calibri" panose="020F0502020204030204" pitchFamily="34" charset="0"/>
                <a:cs typeface="Calibri" panose="020F0502020204030204" pitchFamily="34" charset="0"/>
              </a:rPr>
              <a:t>darüber</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zu</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führen</a:t>
            </a:r>
            <a:r>
              <a:rPr sz="2000" b="0" i="0" dirty="0">
                <a:latin typeface="Calibri" panose="020F0502020204030204" pitchFamily="34" charset="0"/>
                <a:cs typeface="Calibri" panose="020F0502020204030204" pitchFamily="34" charset="0"/>
              </a:rPr>
              <a:t>, was </a:t>
            </a:r>
            <a:r>
              <a:rPr sz="2000" b="0" i="0" dirty="0" err="1">
                <a:latin typeface="Calibri" panose="020F0502020204030204" pitchFamily="34" charset="0"/>
                <a:cs typeface="Calibri" panose="020F0502020204030204" pitchFamily="34" charset="0"/>
              </a:rPr>
              <a:t>uns</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unterscheidet</a:t>
            </a:r>
            <a:r>
              <a:rPr sz="2000" b="0" i="0" dirty="0">
                <a:latin typeface="Calibri" panose="020F0502020204030204" pitchFamily="34" charset="0"/>
                <a:cs typeface="Calibri" panose="020F0502020204030204" pitchFamily="34" charset="0"/>
              </a:rPr>
              <a:t>, was </a:t>
            </a:r>
            <a:r>
              <a:rPr sz="2000" b="0" i="0" dirty="0" err="1">
                <a:latin typeface="Calibri" panose="020F0502020204030204" pitchFamily="34" charset="0"/>
                <a:cs typeface="Calibri" panose="020F0502020204030204" pitchFamily="34" charset="0"/>
              </a:rPr>
              <a:t>uns</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gemeinsam</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ist</a:t>
            </a:r>
            <a:r>
              <a:rPr sz="2000" b="0" i="0" dirty="0">
                <a:latin typeface="Calibri" panose="020F0502020204030204" pitchFamily="34" charset="0"/>
                <a:cs typeface="Calibri" panose="020F0502020204030204" pitchFamily="34" charset="0"/>
              </a:rPr>
              <a:t> und </a:t>
            </a:r>
            <a:r>
              <a:rPr sz="2000" b="0" i="0" dirty="0" err="1">
                <a:latin typeface="Calibri" panose="020F0502020204030204" pitchFamily="34" charset="0"/>
                <a:cs typeface="Calibri" panose="020F0502020204030204" pitchFamily="34" charset="0"/>
              </a:rPr>
              <a:t>wie</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wir</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aus</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diesen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Unterschieden</a:t>
            </a:r>
            <a:r>
              <a:rPr sz="2000" b="0" i="0" dirty="0">
                <a:latin typeface="Calibri" panose="020F0502020204030204" pitchFamily="34" charset="0"/>
                <a:cs typeface="Calibri" panose="020F0502020204030204" pitchFamily="34" charset="0"/>
              </a:rPr>
              <a:t> und </a:t>
            </a:r>
            <a:r>
              <a:rPr sz="2000" b="0" i="0" dirty="0" err="1">
                <a:latin typeface="Calibri" panose="020F0502020204030204" pitchFamily="34" charset="0"/>
                <a:cs typeface="Calibri" panose="020F0502020204030204" pitchFamily="34" charset="0"/>
              </a:rPr>
              <a:t>Gemeinsamkeiten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Synergie</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entwickeln</a:t>
            </a:r>
            <a:r>
              <a:rPr sz="2000" b="0" i="0" dirty="0">
                <a:latin typeface="Calibri" panose="020F0502020204030204" pitchFamily="34" charset="0"/>
                <a:cs typeface="Calibri" panose="020F0502020204030204" pitchFamily="34" charset="0"/>
              </a:rPr>
              <a:t> </a:t>
            </a:r>
            <a:r>
              <a:rPr sz="2000" b="0" i="0" dirty="0" err="1">
                <a:latin typeface="Calibri" panose="020F0502020204030204" pitchFamily="34" charset="0"/>
                <a:cs typeface="Calibri" panose="020F0502020204030204" pitchFamily="34" charset="0"/>
              </a:rPr>
              <a:t>können</a:t>
            </a:r>
            <a:r>
              <a:rPr sz="2000" b="0" i="0" dirty="0">
                <a:latin typeface="Calibri" panose="020F0502020204030204" pitchFamily="34" charset="0"/>
                <a:cs typeface="Calibri" panose="020F0502020204030204" pitchFamily="34" charset="0"/>
              </a:rPr>
              <a:t>.</a:t>
            </a:r>
          </a:p>
        </p:txBody>
      </p:sp>
      <p:pic>
        <p:nvPicPr>
          <p:cNvPr id="2231" name="Picture 10" descr="Picture 10"/>
          <p:cNvPicPr>
            <a:picLocks noChangeAspect="1"/>
          </p:cNvPicPr>
          <p:nvPr/>
        </p:nvPicPr>
        <p:blipFill>
          <a:blip r:embed="rId2"/>
          <a:stretch>
            <a:fillRect/>
          </a:stretch>
        </p:blipFill>
        <p:spPr>
          <a:xfrm>
            <a:off x="6191246" y="3295303"/>
            <a:ext cx="645767" cy="476251"/>
          </a:xfrm>
          <a:prstGeom prst="rect">
            <a:avLst/>
          </a:prstGeom>
          <a:ln w="12700" cap="flat">
            <a:noFill/>
            <a:miter lim="400000"/>
          </a:ln>
          <a:effectLst/>
        </p:spPr>
      </p:pic>
      <p:grpSp>
        <p:nvGrpSpPr>
          <p:cNvPr id="2320" name="Group 11"/>
          <p:cNvGrpSpPr/>
          <p:nvPr/>
        </p:nvGrpSpPr>
        <p:grpSpPr>
          <a:xfrm>
            <a:off x="668279" y="1205274"/>
            <a:ext cx="4789388" cy="4434934"/>
            <a:chOff x="0" y="0"/>
            <a:chExt cx="5321178" cy="4694238"/>
          </a:xfrm>
        </p:grpSpPr>
        <p:sp>
          <p:nvSpPr>
            <p:cNvPr id="2233" name="Freeform 12"/>
            <p:cNvSpPr/>
            <p:nvPr/>
          </p:nvSpPr>
          <p:spPr>
            <a:xfrm>
              <a:off x="1756089" y="3251200"/>
              <a:ext cx="1413907" cy="1443039"/>
            </a:xfrm>
            <a:custGeom>
              <a:avLst/>
              <a:gdLst/>
              <a:ahLst/>
              <a:cxnLst>
                <a:cxn ang="0">
                  <a:pos x="wd2" y="hd2"/>
                </a:cxn>
                <a:cxn ang="5400000">
                  <a:pos x="wd2" y="hd2"/>
                </a:cxn>
                <a:cxn ang="10800000">
                  <a:pos x="wd2" y="hd2"/>
                </a:cxn>
                <a:cxn ang="16200000">
                  <a:pos x="wd2" y="hd2"/>
                </a:cxn>
              </a:cxnLst>
              <a:rect l="0" t="0" r="r" b="b"/>
              <a:pathLst>
                <a:path w="21600" h="21600" extrusionOk="0">
                  <a:moveTo>
                    <a:pt x="1252" y="33"/>
                  </a:moveTo>
                  <a:lnTo>
                    <a:pt x="1337" y="100"/>
                  </a:lnTo>
                  <a:lnTo>
                    <a:pt x="1443" y="191"/>
                  </a:lnTo>
                  <a:lnTo>
                    <a:pt x="1549" y="303"/>
                  </a:lnTo>
                  <a:lnTo>
                    <a:pt x="1676" y="444"/>
                  </a:lnTo>
                  <a:lnTo>
                    <a:pt x="1952" y="768"/>
                  </a:lnTo>
                  <a:lnTo>
                    <a:pt x="2260" y="1158"/>
                  </a:lnTo>
                  <a:lnTo>
                    <a:pt x="2610" y="1590"/>
                  </a:lnTo>
                  <a:lnTo>
                    <a:pt x="2986" y="2050"/>
                  </a:lnTo>
                  <a:lnTo>
                    <a:pt x="3390" y="2532"/>
                  </a:lnTo>
                  <a:lnTo>
                    <a:pt x="3596" y="2764"/>
                  </a:lnTo>
                  <a:lnTo>
                    <a:pt x="4031" y="3238"/>
                  </a:lnTo>
                  <a:lnTo>
                    <a:pt x="4488" y="3677"/>
                  </a:lnTo>
                  <a:lnTo>
                    <a:pt x="4721" y="3881"/>
                  </a:lnTo>
                  <a:lnTo>
                    <a:pt x="4949" y="4076"/>
                  </a:lnTo>
                  <a:lnTo>
                    <a:pt x="5183" y="4254"/>
                  </a:lnTo>
                  <a:lnTo>
                    <a:pt x="5421" y="4420"/>
                  </a:lnTo>
                  <a:lnTo>
                    <a:pt x="5660" y="4562"/>
                  </a:lnTo>
                  <a:lnTo>
                    <a:pt x="5904" y="4686"/>
                  </a:lnTo>
                  <a:lnTo>
                    <a:pt x="6143" y="4786"/>
                  </a:lnTo>
                  <a:lnTo>
                    <a:pt x="6381" y="4865"/>
                  </a:lnTo>
                  <a:lnTo>
                    <a:pt x="6620" y="4914"/>
                  </a:lnTo>
                  <a:lnTo>
                    <a:pt x="6859" y="4939"/>
                  </a:lnTo>
                  <a:lnTo>
                    <a:pt x="7097" y="4927"/>
                  </a:lnTo>
                  <a:lnTo>
                    <a:pt x="7331" y="4889"/>
                  </a:lnTo>
                  <a:lnTo>
                    <a:pt x="7564" y="4815"/>
                  </a:lnTo>
                  <a:lnTo>
                    <a:pt x="7692" y="4889"/>
                  </a:lnTo>
                  <a:lnTo>
                    <a:pt x="7840" y="4964"/>
                  </a:lnTo>
                  <a:lnTo>
                    <a:pt x="7999" y="5039"/>
                  </a:lnTo>
                  <a:lnTo>
                    <a:pt x="8084" y="5072"/>
                  </a:lnTo>
                  <a:lnTo>
                    <a:pt x="8174" y="5109"/>
                  </a:lnTo>
                  <a:lnTo>
                    <a:pt x="8264" y="5139"/>
                  </a:lnTo>
                  <a:lnTo>
                    <a:pt x="8365" y="5168"/>
                  </a:lnTo>
                  <a:lnTo>
                    <a:pt x="8461" y="5201"/>
                  </a:lnTo>
                  <a:lnTo>
                    <a:pt x="8567" y="5226"/>
                  </a:lnTo>
                  <a:lnTo>
                    <a:pt x="8678" y="5251"/>
                  </a:lnTo>
                  <a:lnTo>
                    <a:pt x="8901" y="5292"/>
                  </a:lnTo>
                  <a:lnTo>
                    <a:pt x="9018" y="5309"/>
                  </a:lnTo>
                  <a:lnTo>
                    <a:pt x="9134" y="5321"/>
                  </a:lnTo>
                  <a:lnTo>
                    <a:pt x="9256" y="5329"/>
                  </a:lnTo>
                  <a:lnTo>
                    <a:pt x="9389" y="5338"/>
                  </a:lnTo>
                  <a:lnTo>
                    <a:pt x="9649" y="5338"/>
                  </a:lnTo>
                  <a:lnTo>
                    <a:pt x="9787" y="5334"/>
                  </a:lnTo>
                  <a:lnTo>
                    <a:pt x="9919" y="5325"/>
                  </a:lnTo>
                  <a:lnTo>
                    <a:pt x="10063" y="5313"/>
                  </a:lnTo>
                  <a:lnTo>
                    <a:pt x="10211" y="5296"/>
                  </a:lnTo>
                  <a:lnTo>
                    <a:pt x="10349" y="5267"/>
                  </a:lnTo>
                  <a:lnTo>
                    <a:pt x="10503" y="5242"/>
                  </a:lnTo>
                  <a:lnTo>
                    <a:pt x="10651" y="5209"/>
                  </a:lnTo>
                  <a:lnTo>
                    <a:pt x="10805" y="5168"/>
                  </a:lnTo>
                  <a:lnTo>
                    <a:pt x="10964" y="5126"/>
                  </a:lnTo>
                  <a:lnTo>
                    <a:pt x="11124" y="5072"/>
                  </a:lnTo>
                  <a:lnTo>
                    <a:pt x="11283" y="5014"/>
                  </a:lnTo>
                  <a:lnTo>
                    <a:pt x="11665" y="5458"/>
                  </a:lnTo>
                  <a:lnTo>
                    <a:pt x="12041" y="5836"/>
                  </a:lnTo>
                  <a:lnTo>
                    <a:pt x="12397" y="6168"/>
                  </a:lnTo>
                  <a:lnTo>
                    <a:pt x="12741" y="6442"/>
                  </a:lnTo>
                  <a:lnTo>
                    <a:pt x="13070" y="6670"/>
                  </a:lnTo>
                  <a:lnTo>
                    <a:pt x="13383" y="6853"/>
                  </a:lnTo>
                  <a:lnTo>
                    <a:pt x="13691" y="6990"/>
                  </a:lnTo>
                  <a:lnTo>
                    <a:pt x="13983" y="7089"/>
                  </a:lnTo>
                  <a:lnTo>
                    <a:pt x="14269" y="7152"/>
                  </a:lnTo>
                  <a:lnTo>
                    <a:pt x="14545" y="7181"/>
                  </a:lnTo>
                  <a:lnTo>
                    <a:pt x="14816" y="7176"/>
                  </a:lnTo>
                  <a:lnTo>
                    <a:pt x="15081" y="7147"/>
                  </a:lnTo>
                  <a:lnTo>
                    <a:pt x="15330" y="7089"/>
                  </a:lnTo>
                  <a:lnTo>
                    <a:pt x="15579" y="7006"/>
                  </a:lnTo>
                  <a:lnTo>
                    <a:pt x="15829" y="6907"/>
                  </a:lnTo>
                  <a:lnTo>
                    <a:pt x="16073" y="6786"/>
                  </a:lnTo>
                  <a:lnTo>
                    <a:pt x="16311" y="6653"/>
                  </a:lnTo>
                  <a:lnTo>
                    <a:pt x="16550" y="6512"/>
                  </a:lnTo>
                  <a:lnTo>
                    <a:pt x="16783" y="6355"/>
                  </a:lnTo>
                  <a:lnTo>
                    <a:pt x="17022" y="6193"/>
                  </a:lnTo>
                  <a:lnTo>
                    <a:pt x="17256" y="6031"/>
                  </a:lnTo>
                  <a:lnTo>
                    <a:pt x="17494" y="5865"/>
                  </a:lnTo>
                  <a:lnTo>
                    <a:pt x="17738" y="5703"/>
                  </a:lnTo>
                  <a:lnTo>
                    <a:pt x="17982" y="5549"/>
                  </a:lnTo>
                  <a:lnTo>
                    <a:pt x="18226" y="5400"/>
                  </a:lnTo>
                  <a:lnTo>
                    <a:pt x="18486" y="5259"/>
                  </a:lnTo>
                  <a:lnTo>
                    <a:pt x="18741" y="5139"/>
                  </a:lnTo>
                  <a:lnTo>
                    <a:pt x="19011" y="5031"/>
                  </a:lnTo>
                  <a:lnTo>
                    <a:pt x="19287" y="4939"/>
                  </a:lnTo>
                  <a:lnTo>
                    <a:pt x="19568" y="4873"/>
                  </a:lnTo>
                  <a:lnTo>
                    <a:pt x="19865" y="4827"/>
                  </a:lnTo>
                  <a:lnTo>
                    <a:pt x="20173" y="4815"/>
                  </a:lnTo>
                  <a:lnTo>
                    <a:pt x="20597" y="4773"/>
                  </a:lnTo>
                  <a:lnTo>
                    <a:pt x="20804" y="4757"/>
                  </a:lnTo>
                  <a:lnTo>
                    <a:pt x="20990" y="4748"/>
                  </a:lnTo>
                  <a:lnTo>
                    <a:pt x="21165" y="4748"/>
                  </a:lnTo>
                  <a:lnTo>
                    <a:pt x="21245" y="4752"/>
                  </a:lnTo>
                  <a:lnTo>
                    <a:pt x="21308" y="4765"/>
                  </a:lnTo>
                  <a:lnTo>
                    <a:pt x="21377" y="4777"/>
                  </a:lnTo>
                  <a:lnTo>
                    <a:pt x="21436" y="4794"/>
                  </a:lnTo>
                  <a:lnTo>
                    <a:pt x="21483" y="4815"/>
                  </a:lnTo>
                  <a:lnTo>
                    <a:pt x="21526" y="4840"/>
                  </a:lnTo>
                  <a:lnTo>
                    <a:pt x="21558" y="4873"/>
                  </a:lnTo>
                  <a:lnTo>
                    <a:pt x="21579" y="4906"/>
                  </a:lnTo>
                  <a:lnTo>
                    <a:pt x="21595" y="4952"/>
                  </a:lnTo>
                  <a:lnTo>
                    <a:pt x="21600" y="4997"/>
                  </a:lnTo>
                  <a:lnTo>
                    <a:pt x="21584" y="5051"/>
                  </a:lnTo>
                  <a:lnTo>
                    <a:pt x="21568" y="5114"/>
                  </a:lnTo>
                  <a:lnTo>
                    <a:pt x="21536" y="5180"/>
                  </a:lnTo>
                  <a:lnTo>
                    <a:pt x="21489" y="5259"/>
                  </a:lnTo>
                  <a:lnTo>
                    <a:pt x="21436" y="5342"/>
                  </a:lnTo>
                  <a:lnTo>
                    <a:pt x="21361" y="5433"/>
                  </a:lnTo>
                  <a:lnTo>
                    <a:pt x="21276" y="5533"/>
                  </a:lnTo>
                  <a:lnTo>
                    <a:pt x="21170" y="5645"/>
                  </a:lnTo>
                  <a:lnTo>
                    <a:pt x="21054" y="5761"/>
                  </a:lnTo>
                  <a:lnTo>
                    <a:pt x="20921" y="5894"/>
                  </a:lnTo>
                  <a:lnTo>
                    <a:pt x="20772" y="6027"/>
                  </a:lnTo>
                  <a:lnTo>
                    <a:pt x="20608" y="6176"/>
                  </a:lnTo>
                  <a:lnTo>
                    <a:pt x="20353" y="6388"/>
                  </a:lnTo>
                  <a:lnTo>
                    <a:pt x="20120" y="6600"/>
                  </a:lnTo>
                  <a:lnTo>
                    <a:pt x="19908" y="6795"/>
                  </a:lnTo>
                  <a:lnTo>
                    <a:pt x="19706" y="6981"/>
                  </a:lnTo>
                  <a:lnTo>
                    <a:pt x="19330" y="7334"/>
                  </a:lnTo>
                  <a:lnTo>
                    <a:pt x="18990" y="7658"/>
                  </a:lnTo>
                  <a:lnTo>
                    <a:pt x="18831" y="7807"/>
                  </a:lnTo>
                  <a:lnTo>
                    <a:pt x="18672" y="7949"/>
                  </a:lnTo>
                  <a:lnTo>
                    <a:pt x="18513" y="8081"/>
                  </a:lnTo>
                  <a:lnTo>
                    <a:pt x="18194" y="8330"/>
                  </a:lnTo>
                  <a:lnTo>
                    <a:pt x="17855" y="8546"/>
                  </a:lnTo>
                  <a:lnTo>
                    <a:pt x="17680" y="8642"/>
                  </a:lnTo>
                  <a:lnTo>
                    <a:pt x="17494" y="8733"/>
                  </a:lnTo>
                  <a:lnTo>
                    <a:pt x="17293" y="8816"/>
                  </a:lnTo>
                  <a:lnTo>
                    <a:pt x="17081" y="8895"/>
                  </a:lnTo>
                  <a:lnTo>
                    <a:pt x="16863" y="8970"/>
                  </a:lnTo>
                  <a:lnTo>
                    <a:pt x="16624" y="9036"/>
                  </a:lnTo>
                  <a:lnTo>
                    <a:pt x="16364" y="9094"/>
                  </a:lnTo>
                  <a:lnTo>
                    <a:pt x="16089" y="9144"/>
                  </a:lnTo>
                  <a:lnTo>
                    <a:pt x="15792" y="9194"/>
                  </a:lnTo>
                  <a:lnTo>
                    <a:pt x="15473" y="9235"/>
                  </a:lnTo>
                  <a:lnTo>
                    <a:pt x="15128" y="9273"/>
                  </a:lnTo>
                  <a:lnTo>
                    <a:pt x="14762" y="9302"/>
                  </a:lnTo>
                  <a:lnTo>
                    <a:pt x="14365" y="9322"/>
                  </a:lnTo>
                  <a:lnTo>
                    <a:pt x="13935" y="9343"/>
                  </a:lnTo>
                  <a:lnTo>
                    <a:pt x="13473" y="9360"/>
                  </a:lnTo>
                  <a:lnTo>
                    <a:pt x="12985" y="9368"/>
                  </a:lnTo>
                  <a:lnTo>
                    <a:pt x="12466" y="9372"/>
                  </a:lnTo>
                  <a:lnTo>
                    <a:pt x="12519" y="9704"/>
                  </a:lnTo>
                  <a:lnTo>
                    <a:pt x="12593" y="10036"/>
                  </a:lnTo>
                  <a:lnTo>
                    <a:pt x="12678" y="10381"/>
                  </a:lnTo>
                  <a:lnTo>
                    <a:pt x="12773" y="10725"/>
                  </a:lnTo>
                  <a:lnTo>
                    <a:pt x="12879" y="11074"/>
                  </a:lnTo>
                  <a:lnTo>
                    <a:pt x="12996" y="11435"/>
                  </a:lnTo>
                  <a:lnTo>
                    <a:pt x="13123" y="11792"/>
                  </a:lnTo>
                  <a:lnTo>
                    <a:pt x="13261" y="12153"/>
                  </a:lnTo>
                  <a:lnTo>
                    <a:pt x="13394" y="12514"/>
                  </a:lnTo>
                  <a:lnTo>
                    <a:pt x="13542" y="12884"/>
                  </a:lnTo>
                  <a:lnTo>
                    <a:pt x="13691" y="13257"/>
                  </a:lnTo>
                  <a:lnTo>
                    <a:pt x="13839" y="13627"/>
                  </a:lnTo>
                  <a:lnTo>
                    <a:pt x="14465" y="15137"/>
                  </a:lnTo>
                  <a:lnTo>
                    <a:pt x="14773" y="15901"/>
                  </a:lnTo>
                  <a:lnTo>
                    <a:pt x="14922" y="16287"/>
                  </a:lnTo>
                  <a:lnTo>
                    <a:pt x="15065" y="16669"/>
                  </a:lnTo>
                  <a:lnTo>
                    <a:pt x="15203" y="17051"/>
                  </a:lnTo>
                  <a:lnTo>
                    <a:pt x="15335" y="17437"/>
                  </a:lnTo>
                  <a:lnTo>
                    <a:pt x="15457" y="17819"/>
                  </a:lnTo>
                  <a:lnTo>
                    <a:pt x="15574" y="18201"/>
                  </a:lnTo>
                  <a:lnTo>
                    <a:pt x="15680" y="18582"/>
                  </a:lnTo>
                  <a:lnTo>
                    <a:pt x="15770" y="18960"/>
                  </a:lnTo>
                  <a:lnTo>
                    <a:pt x="15855" y="19342"/>
                  </a:lnTo>
                  <a:lnTo>
                    <a:pt x="15924" y="19716"/>
                  </a:lnTo>
                  <a:lnTo>
                    <a:pt x="15983" y="20089"/>
                  </a:lnTo>
                  <a:lnTo>
                    <a:pt x="16025" y="20467"/>
                  </a:lnTo>
                  <a:lnTo>
                    <a:pt x="16046" y="20836"/>
                  </a:lnTo>
                  <a:lnTo>
                    <a:pt x="16062" y="21202"/>
                  </a:lnTo>
                  <a:lnTo>
                    <a:pt x="15797" y="21359"/>
                  </a:lnTo>
                  <a:lnTo>
                    <a:pt x="15537" y="21459"/>
                  </a:lnTo>
                  <a:lnTo>
                    <a:pt x="15282" y="21517"/>
                  </a:lnTo>
                  <a:lnTo>
                    <a:pt x="15017" y="21521"/>
                  </a:lnTo>
                  <a:lnTo>
                    <a:pt x="14762" y="21488"/>
                  </a:lnTo>
                  <a:lnTo>
                    <a:pt x="14497" y="21405"/>
                  </a:lnTo>
                  <a:lnTo>
                    <a:pt x="14243" y="21285"/>
                  </a:lnTo>
                  <a:lnTo>
                    <a:pt x="13983" y="21127"/>
                  </a:lnTo>
                  <a:lnTo>
                    <a:pt x="13728" y="20940"/>
                  </a:lnTo>
                  <a:lnTo>
                    <a:pt x="13468" y="20720"/>
                  </a:lnTo>
                  <a:lnTo>
                    <a:pt x="13219" y="20467"/>
                  </a:lnTo>
                  <a:lnTo>
                    <a:pt x="12970" y="20189"/>
                  </a:lnTo>
                  <a:lnTo>
                    <a:pt x="12720" y="19886"/>
                  </a:lnTo>
                  <a:lnTo>
                    <a:pt x="12482" y="19562"/>
                  </a:lnTo>
                  <a:lnTo>
                    <a:pt x="12243" y="19222"/>
                  </a:lnTo>
                  <a:lnTo>
                    <a:pt x="12009" y="18861"/>
                  </a:lnTo>
                  <a:lnTo>
                    <a:pt x="11776" y="18491"/>
                  </a:lnTo>
                  <a:lnTo>
                    <a:pt x="11559" y="18109"/>
                  </a:lnTo>
                  <a:lnTo>
                    <a:pt x="11336" y="17715"/>
                  </a:lnTo>
                  <a:lnTo>
                    <a:pt x="10922" y="16918"/>
                  </a:lnTo>
                  <a:lnTo>
                    <a:pt x="10726" y="16515"/>
                  </a:lnTo>
                  <a:lnTo>
                    <a:pt x="10529" y="16117"/>
                  </a:lnTo>
                  <a:lnTo>
                    <a:pt x="10349" y="15719"/>
                  </a:lnTo>
                  <a:lnTo>
                    <a:pt x="10174" y="15328"/>
                  </a:lnTo>
                  <a:lnTo>
                    <a:pt x="10004" y="14951"/>
                  </a:lnTo>
                  <a:lnTo>
                    <a:pt x="9845" y="14581"/>
                  </a:lnTo>
                  <a:lnTo>
                    <a:pt x="9691" y="14228"/>
                  </a:lnTo>
                  <a:lnTo>
                    <a:pt x="9431" y="13577"/>
                  </a:lnTo>
                  <a:lnTo>
                    <a:pt x="9203" y="13012"/>
                  </a:lnTo>
                  <a:lnTo>
                    <a:pt x="9007" y="13311"/>
                  </a:lnTo>
                  <a:lnTo>
                    <a:pt x="8816" y="13622"/>
                  </a:lnTo>
                  <a:lnTo>
                    <a:pt x="8646" y="13946"/>
                  </a:lnTo>
                  <a:lnTo>
                    <a:pt x="8487" y="14274"/>
                  </a:lnTo>
                  <a:lnTo>
                    <a:pt x="8333" y="14614"/>
                  </a:lnTo>
                  <a:lnTo>
                    <a:pt x="8185" y="14963"/>
                  </a:lnTo>
                  <a:lnTo>
                    <a:pt x="8052" y="15312"/>
                  </a:lnTo>
                  <a:lnTo>
                    <a:pt x="7925" y="15669"/>
                  </a:lnTo>
                  <a:lnTo>
                    <a:pt x="7670" y="16387"/>
                  </a:lnTo>
                  <a:lnTo>
                    <a:pt x="7432" y="17101"/>
                  </a:lnTo>
                  <a:lnTo>
                    <a:pt x="7315" y="17453"/>
                  </a:lnTo>
                  <a:lnTo>
                    <a:pt x="7071" y="18143"/>
                  </a:lnTo>
                  <a:lnTo>
                    <a:pt x="6949" y="18475"/>
                  </a:lnTo>
                  <a:lnTo>
                    <a:pt x="6816" y="18802"/>
                  </a:lnTo>
                  <a:lnTo>
                    <a:pt x="6678" y="19114"/>
                  </a:lnTo>
                  <a:lnTo>
                    <a:pt x="6530" y="19417"/>
                  </a:lnTo>
                  <a:lnTo>
                    <a:pt x="6381" y="19703"/>
                  </a:lnTo>
                  <a:lnTo>
                    <a:pt x="6222" y="19977"/>
                  </a:lnTo>
                  <a:lnTo>
                    <a:pt x="6042" y="20234"/>
                  </a:lnTo>
                  <a:lnTo>
                    <a:pt x="5856" y="20475"/>
                  </a:lnTo>
                  <a:lnTo>
                    <a:pt x="5660" y="20695"/>
                  </a:lnTo>
                  <a:lnTo>
                    <a:pt x="5448" y="20894"/>
                  </a:lnTo>
                  <a:lnTo>
                    <a:pt x="5220" y="21073"/>
                  </a:lnTo>
                  <a:lnTo>
                    <a:pt x="4970" y="21231"/>
                  </a:lnTo>
                  <a:lnTo>
                    <a:pt x="4705" y="21355"/>
                  </a:lnTo>
                  <a:lnTo>
                    <a:pt x="4424" y="21459"/>
                  </a:lnTo>
                  <a:lnTo>
                    <a:pt x="4127" y="21534"/>
                  </a:lnTo>
                  <a:lnTo>
                    <a:pt x="3798" y="21583"/>
                  </a:lnTo>
                  <a:lnTo>
                    <a:pt x="3453" y="21600"/>
                  </a:lnTo>
                  <a:lnTo>
                    <a:pt x="3533" y="21123"/>
                  </a:lnTo>
                  <a:lnTo>
                    <a:pt x="3612" y="20654"/>
                  </a:lnTo>
                  <a:lnTo>
                    <a:pt x="3782" y="19724"/>
                  </a:lnTo>
                  <a:lnTo>
                    <a:pt x="3957" y="18815"/>
                  </a:lnTo>
                  <a:lnTo>
                    <a:pt x="4143" y="17910"/>
                  </a:lnTo>
                  <a:lnTo>
                    <a:pt x="4328" y="17018"/>
                  </a:lnTo>
                  <a:lnTo>
                    <a:pt x="4509" y="16134"/>
                  </a:lnTo>
                  <a:lnTo>
                    <a:pt x="4689" y="15254"/>
                  </a:lnTo>
                  <a:lnTo>
                    <a:pt x="4859" y="14374"/>
                  </a:lnTo>
                  <a:lnTo>
                    <a:pt x="4939" y="13934"/>
                  </a:lnTo>
                  <a:lnTo>
                    <a:pt x="5018" y="13498"/>
                  </a:lnTo>
                  <a:lnTo>
                    <a:pt x="5098" y="13058"/>
                  </a:lnTo>
                  <a:lnTo>
                    <a:pt x="5172" y="12618"/>
                  </a:lnTo>
                  <a:lnTo>
                    <a:pt x="5241" y="12174"/>
                  </a:lnTo>
                  <a:lnTo>
                    <a:pt x="5305" y="11734"/>
                  </a:lnTo>
                  <a:lnTo>
                    <a:pt x="5363" y="11290"/>
                  </a:lnTo>
                  <a:lnTo>
                    <a:pt x="5416" y="10842"/>
                  </a:lnTo>
                  <a:lnTo>
                    <a:pt x="5474" y="10389"/>
                  </a:lnTo>
                  <a:lnTo>
                    <a:pt x="5517" y="9941"/>
                  </a:lnTo>
                  <a:lnTo>
                    <a:pt x="5591" y="9028"/>
                  </a:lnTo>
                  <a:lnTo>
                    <a:pt x="5612" y="8567"/>
                  </a:lnTo>
                  <a:lnTo>
                    <a:pt x="5633" y="8102"/>
                  </a:lnTo>
                  <a:lnTo>
                    <a:pt x="5644" y="7637"/>
                  </a:lnTo>
                  <a:lnTo>
                    <a:pt x="5649" y="7160"/>
                  </a:lnTo>
                  <a:lnTo>
                    <a:pt x="5368" y="7102"/>
                  </a:lnTo>
                  <a:lnTo>
                    <a:pt x="5087" y="6998"/>
                  </a:lnTo>
                  <a:lnTo>
                    <a:pt x="4785" y="6865"/>
                  </a:lnTo>
                  <a:lnTo>
                    <a:pt x="4488" y="6695"/>
                  </a:lnTo>
                  <a:lnTo>
                    <a:pt x="4175" y="6500"/>
                  </a:lnTo>
                  <a:lnTo>
                    <a:pt x="3862" y="6276"/>
                  </a:lnTo>
                  <a:lnTo>
                    <a:pt x="3549" y="6031"/>
                  </a:lnTo>
                  <a:lnTo>
                    <a:pt x="3236" y="5761"/>
                  </a:lnTo>
                  <a:lnTo>
                    <a:pt x="2928" y="5479"/>
                  </a:lnTo>
                  <a:lnTo>
                    <a:pt x="2626" y="5176"/>
                  </a:lnTo>
                  <a:lnTo>
                    <a:pt x="2323" y="4865"/>
                  </a:lnTo>
                  <a:lnTo>
                    <a:pt x="2037" y="4537"/>
                  </a:lnTo>
                  <a:lnTo>
                    <a:pt x="1761" y="4205"/>
                  </a:lnTo>
                  <a:lnTo>
                    <a:pt x="1496" y="3864"/>
                  </a:lnTo>
                  <a:lnTo>
                    <a:pt x="1247" y="3528"/>
                  </a:lnTo>
                  <a:lnTo>
                    <a:pt x="1013" y="3188"/>
                  </a:lnTo>
                  <a:lnTo>
                    <a:pt x="796" y="2856"/>
                  </a:lnTo>
                  <a:lnTo>
                    <a:pt x="599" y="2524"/>
                  </a:lnTo>
                  <a:lnTo>
                    <a:pt x="435" y="2200"/>
                  </a:lnTo>
                  <a:lnTo>
                    <a:pt x="292" y="1889"/>
                  </a:lnTo>
                  <a:lnTo>
                    <a:pt x="175" y="1594"/>
                  </a:lnTo>
                  <a:lnTo>
                    <a:pt x="85" y="1316"/>
                  </a:lnTo>
                  <a:lnTo>
                    <a:pt x="27" y="1058"/>
                  </a:lnTo>
                  <a:lnTo>
                    <a:pt x="0" y="818"/>
                  </a:lnTo>
                  <a:lnTo>
                    <a:pt x="16" y="606"/>
                  </a:lnTo>
                  <a:lnTo>
                    <a:pt x="64" y="419"/>
                  </a:lnTo>
                  <a:lnTo>
                    <a:pt x="154" y="266"/>
                  </a:lnTo>
                  <a:lnTo>
                    <a:pt x="281" y="141"/>
                  </a:lnTo>
                  <a:lnTo>
                    <a:pt x="456" y="54"/>
                  </a:lnTo>
                  <a:lnTo>
                    <a:pt x="668" y="8"/>
                  </a:lnTo>
                  <a:lnTo>
                    <a:pt x="939" y="0"/>
                  </a:lnTo>
                  <a:lnTo>
                    <a:pt x="1252" y="33"/>
                  </a:lnTo>
                </a:path>
              </a:pathLst>
            </a:custGeom>
            <a:solidFill>
              <a:srgbClr val="0093DD"/>
            </a:solidFill>
            <a:ln w="3175"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4" name="Freeform 13"/>
            <p:cNvSpPr/>
            <p:nvPr/>
          </p:nvSpPr>
          <p:spPr>
            <a:xfrm>
              <a:off x="1805368" y="858837"/>
              <a:ext cx="115615" cy="285751"/>
            </a:xfrm>
            <a:custGeom>
              <a:avLst/>
              <a:gdLst/>
              <a:ahLst/>
              <a:cxnLst>
                <a:cxn ang="0">
                  <a:pos x="wd2" y="hd2"/>
                </a:cxn>
                <a:cxn ang="5400000">
                  <a:pos x="wd2" y="hd2"/>
                </a:cxn>
                <a:cxn ang="10800000">
                  <a:pos x="wd2" y="hd2"/>
                </a:cxn>
                <a:cxn ang="16200000">
                  <a:pos x="wd2" y="hd2"/>
                </a:cxn>
              </a:cxnLst>
              <a:rect l="0" t="0" r="r" b="b"/>
              <a:pathLst>
                <a:path w="21600" h="21600" extrusionOk="0">
                  <a:moveTo>
                    <a:pt x="19518" y="21495"/>
                  </a:moveTo>
                  <a:lnTo>
                    <a:pt x="19713" y="19541"/>
                  </a:lnTo>
                  <a:lnTo>
                    <a:pt x="19843" y="17650"/>
                  </a:lnTo>
                  <a:lnTo>
                    <a:pt x="20104" y="15864"/>
                  </a:lnTo>
                  <a:lnTo>
                    <a:pt x="20234" y="14162"/>
                  </a:lnTo>
                  <a:lnTo>
                    <a:pt x="20364" y="12523"/>
                  </a:lnTo>
                  <a:lnTo>
                    <a:pt x="20494" y="10989"/>
                  </a:lnTo>
                  <a:lnTo>
                    <a:pt x="20754" y="9539"/>
                  </a:lnTo>
                  <a:lnTo>
                    <a:pt x="20884" y="8153"/>
                  </a:lnTo>
                  <a:lnTo>
                    <a:pt x="21080" y="6871"/>
                  </a:lnTo>
                  <a:lnTo>
                    <a:pt x="21145" y="5652"/>
                  </a:lnTo>
                  <a:lnTo>
                    <a:pt x="21275" y="4539"/>
                  </a:lnTo>
                  <a:lnTo>
                    <a:pt x="21405" y="3467"/>
                  </a:lnTo>
                  <a:lnTo>
                    <a:pt x="21470" y="2500"/>
                  </a:lnTo>
                  <a:lnTo>
                    <a:pt x="21600" y="1618"/>
                  </a:lnTo>
                  <a:lnTo>
                    <a:pt x="21600" y="84"/>
                  </a:lnTo>
                  <a:lnTo>
                    <a:pt x="20169" y="21"/>
                  </a:lnTo>
                  <a:lnTo>
                    <a:pt x="18737" y="0"/>
                  </a:lnTo>
                  <a:lnTo>
                    <a:pt x="17241" y="0"/>
                  </a:lnTo>
                  <a:lnTo>
                    <a:pt x="15810" y="21"/>
                  </a:lnTo>
                  <a:lnTo>
                    <a:pt x="10214" y="147"/>
                  </a:lnTo>
                  <a:lnTo>
                    <a:pt x="7612" y="231"/>
                  </a:lnTo>
                  <a:lnTo>
                    <a:pt x="4945" y="294"/>
                  </a:lnTo>
                  <a:lnTo>
                    <a:pt x="2407" y="357"/>
                  </a:lnTo>
                  <a:lnTo>
                    <a:pt x="0" y="378"/>
                  </a:lnTo>
                  <a:lnTo>
                    <a:pt x="0" y="1513"/>
                  </a:lnTo>
                  <a:lnTo>
                    <a:pt x="65" y="2795"/>
                  </a:lnTo>
                  <a:lnTo>
                    <a:pt x="130" y="4181"/>
                  </a:lnTo>
                  <a:lnTo>
                    <a:pt x="260" y="5652"/>
                  </a:lnTo>
                  <a:lnTo>
                    <a:pt x="520" y="8804"/>
                  </a:lnTo>
                  <a:lnTo>
                    <a:pt x="716" y="10422"/>
                  </a:lnTo>
                  <a:lnTo>
                    <a:pt x="846" y="12040"/>
                  </a:lnTo>
                  <a:lnTo>
                    <a:pt x="911" y="13616"/>
                  </a:lnTo>
                  <a:lnTo>
                    <a:pt x="1041" y="15128"/>
                  </a:lnTo>
                  <a:lnTo>
                    <a:pt x="1106" y="16557"/>
                  </a:lnTo>
                  <a:lnTo>
                    <a:pt x="1236" y="17881"/>
                  </a:lnTo>
                  <a:lnTo>
                    <a:pt x="1236" y="19079"/>
                  </a:lnTo>
                  <a:lnTo>
                    <a:pt x="1106" y="20108"/>
                  </a:lnTo>
                  <a:lnTo>
                    <a:pt x="1041" y="20949"/>
                  </a:lnTo>
                  <a:lnTo>
                    <a:pt x="911" y="21600"/>
                  </a:lnTo>
                  <a:lnTo>
                    <a:pt x="19518" y="21495"/>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5" name="Freeform 14"/>
            <p:cNvSpPr/>
            <p:nvPr/>
          </p:nvSpPr>
          <p:spPr>
            <a:xfrm>
              <a:off x="2017643" y="868362"/>
              <a:ext cx="106139" cy="2921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041" y="386"/>
                  </a:lnTo>
                  <a:lnTo>
                    <a:pt x="20551" y="814"/>
                  </a:lnTo>
                  <a:lnTo>
                    <a:pt x="20062" y="1322"/>
                  </a:lnTo>
                  <a:lnTo>
                    <a:pt x="19713" y="1892"/>
                  </a:lnTo>
                  <a:lnTo>
                    <a:pt x="19503" y="2522"/>
                  </a:lnTo>
                  <a:lnTo>
                    <a:pt x="19223" y="3173"/>
                  </a:lnTo>
                  <a:lnTo>
                    <a:pt x="19083" y="3885"/>
                  </a:lnTo>
                  <a:lnTo>
                    <a:pt x="19014" y="4637"/>
                  </a:lnTo>
                  <a:lnTo>
                    <a:pt x="18944" y="6224"/>
                  </a:lnTo>
                  <a:lnTo>
                    <a:pt x="19014" y="7932"/>
                  </a:lnTo>
                  <a:lnTo>
                    <a:pt x="19153" y="9702"/>
                  </a:lnTo>
                  <a:lnTo>
                    <a:pt x="19433" y="11471"/>
                  </a:lnTo>
                  <a:lnTo>
                    <a:pt x="19643" y="13241"/>
                  </a:lnTo>
                  <a:lnTo>
                    <a:pt x="19783" y="14929"/>
                  </a:lnTo>
                  <a:lnTo>
                    <a:pt x="19922" y="16515"/>
                  </a:lnTo>
                  <a:lnTo>
                    <a:pt x="19783" y="17959"/>
                  </a:lnTo>
                  <a:lnTo>
                    <a:pt x="19713" y="18631"/>
                  </a:lnTo>
                  <a:lnTo>
                    <a:pt x="19573" y="19241"/>
                  </a:lnTo>
                  <a:lnTo>
                    <a:pt x="19363" y="19790"/>
                  </a:lnTo>
                  <a:lnTo>
                    <a:pt x="19083" y="20298"/>
                  </a:lnTo>
                  <a:lnTo>
                    <a:pt x="18664" y="20725"/>
                  </a:lnTo>
                  <a:lnTo>
                    <a:pt x="18245" y="21071"/>
                  </a:lnTo>
                  <a:lnTo>
                    <a:pt x="17825" y="21376"/>
                  </a:lnTo>
                  <a:lnTo>
                    <a:pt x="17196" y="21600"/>
                  </a:lnTo>
                  <a:lnTo>
                    <a:pt x="3775" y="21356"/>
                  </a:lnTo>
                  <a:lnTo>
                    <a:pt x="2517" y="18183"/>
                  </a:lnTo>
                  <a:lnTo>
                    <a:pt x="1678" y="15437"/>
                  </a:lnTo>
                  <a:lnTo>
                    <a:pt x="909" y="13098"/>
                  </a:lnTo>
                  <a:lnTo>
                    <a:pt x="419" y="11125"/>
                  </a:lnTo>
                  <a:lnTo>
                    <a:pt x="210" y="9437"/>
                  </a:lnTo>
                  <a:lnTo>
                    <a:pt x="0" y="8054"/>
                  </a:lnTo>
                  <a:lnTo>
                    <a:pt x="0" y="6895"/>
                  </a:lnTo>
                  <a:lnTo>
                    <a:pt x="140" y="5919"/>
                  </a:lnTo>
                  <a:lnTo>
                    <a:pt x="280" y="5105"/>
                  </a:lnTo>
                  <a:lnTo>
                    <a:pt x="419" y="4393"/>
                  </a:lnTo>
                  <a:lnTo>
                    <a:pt x="629" y="3763"/>
                  </a:lnTo>
                  <a:lnTo>
                    <a:pt x="769" y="3132"/>
                  </a:lnTo>
                  <a:lnTo>
                    <a:pt x="839" y="2522"/>
                  </a:lnTo>
                  <a:lnTo>
                    <a:pt x="839" y="1831"/>
                  </a:lnTo>
                  <a:lnTo>
                    <a:pt x="699" y="1037"/>
                  </a:lnTo>
                  <a:lnTo>
                    <a:pt x="350" y="12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6" name="Freeform 15"/>
            <p:cNvSpPr/>
            <p:nvPr/>
          </p:nvSpPr>
          <p:spPr>
            <a:xfrm rot="891295">
              <a:off x="1253831" y="192087"/>
              <a:ext cx="1209212" cy="798514"/>
            </a:xfrm>
            <a:custGeom>
              <a:avLst/>
              <a:gdLst/>
              <a:ahLst/>
              <a:cxnLst>
                <a:cxn ang="0">
                  <a:pos x="wd2" y="hd2"/>
                </a:cxn>
                <a:cxn ang="5400000">
                  <a:pos x="wd2" y="hd2"/>
                </a:cxn>
                <a:cxn ang="10800000">
                  <a:pos x="wd2" y="hd2"/>
                </a:cxn>
                <a:cxn ang="16200000">
                  <a:pos x="wd2" y="hd2"/>
                </a:cxn>
              </a:cxnLst>
              <a:rect l="0" t="0" r="r" b="b"/>
              <a:pathLst>
                <a:path w="21600" h="21600" extrusionOk="0">
                  <a:moveTo>
                    <a:pt x="21600" y="867"/>
                  </a:moveTo>
                  <a:lnTo>
                    <a:pt x="21588" y="927"/>
                  </a:lnTo>
                  <a:lnTo>
                    <a:pt x="21557" y="1002"/>
                  </a:lnTo>
                  <a:lnTo>
                    <a:pt x="21501" y="1100"/>
                  </a:lnTo>
                  <a:lnTo>
                    <a:pt x="21432" y="1213"/>
                  </a:lnTo>
                  <a:lnTo>
                    <a:pt x="21333" y="1342"/>
                  </a:lnTo>
                  <a:lnTo>
                    <a:pt x="21221" y="1485"/>
                  </a:lnTo>
                  <a:lnTo>
                    <a:pt x="20942" y="1824"/>
                  </a:lnTo>
                  <a:lnTo>
                    <a:pt x="20774" y="1997"/>
                  </a:lnTo>
                  <a:lnTo>
                    <a:pt x="20601" y="2186"/>
                  </a:lnTo>
                  <a:lnTo>
                    <a:pt x="20396" y="2382"/>
                  </a:lnTo>
                  <a:lnTo>
                    <a:pt x="20185" y="2578"/>
                  </a:lnTo>
                  <a:lnTo>
                    <a:pt x="19955" y="2781"/>
                  </a:lnTo>
                  <a:lnTo>
                    <a:pt x="19713" y="2985"/>
                  </a:lnTo>
                  <a:lnTo>
                    <a:pt x="19459" y="3180"/>
                  </a:lnTo>
                  <a:lnTo>
                    <a:pt x="19186" y="3376"/>
                  </a:lnTo>
                  <a:lnTo>
                    <a:pt x="18906" y="3580"/>
                  </a:lnTo>
                  <a:lnTo>
                    <a:pt x="18614" y="3768"/>
                  </a:lnTo>
                  <a:lnTo>
                    <a:pt x="18310" y="3949"/>
                  </a:lnTo>
                  <a:lnTo>
                    <a:pt x="17994" y="4130"/>
                  </a:lnTo>
                  <a:lnTo>
                    <a:pt x="17336" y="4447"/>
                  </a:lnTo>
                  <a:lnTo>
                    <a:pt x="16994" y="4582"/>
                  </a:lnTo>
                  <a:lnTo>
                    <a:pt x="16641" y="4710"/>
                  </a:lnTo>
                  <a:lnTo>
                    <a:pt x="16281" y="4816"/>
                  </a:lnTo>
                  <a:lnTo>
                    <a:pt x="15914" y="4899"/>
                  </a:lnTo>
                  <a:lnTo>
                    <a:pt x="15542" y="4974"/>
                  </a:lnTo>
                  <a:lnTo>
                    <a:pt x="15163" y="5019"/>
                  </a:lnTo>
                  <a:lnTo>
                    <a:pt x="14785" y="5034"/>
                  </a:lnTo>
                  <a:lnTo>
                    <a:pt x="14394" y="5034"/>
                  </a:lnTo>
                  <a:lnTo>
                    <a:pt x="14003" y="5004"/>
                  </a:lnTo>
                  <a:lnTo>
                    <a:pt x="13606" y="4936"/>
                  </a:lnTo>
                  <a:lnTo>
                    <a:pt x="13779" y="5313"/>
                  </a:lnTo>
                  <a:lnTo>
                    <a:pt x="13953" y="5683"/>
                  </a:lnTo>
                  <a:lnTo>
                    <a:pt x="14326" y="6391"/>
                  </a:lnTo>
                  <a:lnTo>
                    <a:pt x="14512" y="6738"/>
                  </a:lnTo>
                  <a:lnTo>
                    <a:pt x="14704" y="7077"/>
                  </a:lnTo>
                  <a:lnTo>
                    <a:pt x="15101" y="7740"/>
                  </a:lnTo>
                  <a:lnTo>
                    <a:pt x="15505" y="8388"/>
                  </a:lnTo>
                  <a:lnTo>
                    <a:pt x="15921" y="9021"/>
                  </a:lnTo>
                  <a:lnTo>
                    <a:pt x="16349" y="9654"/>
                  </a:lnTo>
                  <a:lnTo>
                    <a:pt x="17615" y="11531"/>
                  </a:lnTo>
                  <a:lnTo>
                    <a:pt x="18031" y="12172"/>
                  </a:lnTo>
                  <a:lnTo>
                    <a:pt x="18434" y="12820"/>
                  </a:lnTo>
                  <a:lnTo>
                    <a:pt x="18633" y="13151"/>
                  </a:lnTo>
                  <a:lnTo>
                    <a:pt x="19030" y="13830"/>
                  </a:lnTo>
                  <a:lnTo>
                    <a:pt x="19223" y="14169"/>
                  </a:lnTo>
                  <a:lnTo>
                    <a:pt x="19409" y="14516"/>
                  </a:lnTo>
                  <a:lnTo>
                    <a:pt x="19589" y="14885"/>
                  </a:lnTo>
                  <a:lnTo>
                    <a:pt x="19769" y="15247"/>
                  </a:lnTo>
                  <a:lnTo>
                    <a:pt x="19937" y="15616"/>
                  </a:lnTo>
                  <a:lnTo>
                    <a:pt x="19738" y="15736"/>
                  </a:lnTo>
                  <a:lnTo>
                    <a:pt x="19539" y="15842"/>
                  </a:lnTo>
                  <a:lnTo>
                    <a:pt x="19328" y="15925"/>
                  </a:lnTo>
                  <a:lnTo>
                    <a:pt x="19111" y="16000"/>
                  </a:lnTo>
                  <a:lnTo>
                    <a:pt x="18900" y="16061"/>
                  </a:lnTo>
                  <a:lnTo>
                    <a:pt x="18677" y="16113"/>
                  </a:lnTo>
                  <a:lnTo>
                    <a:pt x="18447" y="16159"/>
                  </a:lnTo>
                  <a:lnTo>
                    <a:pt x="18211" y="16196"/>
                  </a:lnTo>
                  <a:lnTo>
                    <a:pt x="17714" y="16264"/>
                  </a:lnTo>
                  <a:lnTo>
                    <a:pt x="17193" y="16347"/>
                  </a:lnTo>
                  <a:lnTo>
                    <a:pt x="16914" y="16392"/>
                  </a:lnTo>
                  <a:lnTo>
                    <a:pt x="16628" y="16445"/>
                  </a:lnTo>
                  <a:lnTo>
                    <a:pt x="16330" y="16520"/>
                  </a:lnTo>
                  <a:lnTo>
                    <a:pt x="16026" y="16596"/>
                  </a:lnTo>
                  <a:lnTo>
                    <a:pt x="15703" y="16694"/>
                  </a:lnTo>
                  <a:lnTo>
                    <a:pt x="15374" y="16814"/>
                  </a:lnTo>
                  <a:lnTo>
                    <a:pt x="15021" y="16950"/>
                  </a:lnTo>
                  <a:lnTo>
                    <a:pt x="14661" y="17108"/>
                  </a:lnTo>
                  <a:lnTo>
                    <a:pt x="14288" y="17289"/>
                  </a:lnTo>
                  <a:lnTo>
                    <a:pt x="13903" y="17493"/>
                  </a:lnTo>
                  <a:lnTo>
                    <a:pt x="13500" y="17734"/>
                  </a:lnTo>
                  <a:lnTo>
                    <a:pt x="13078" y="18005"/>
                  </a:lnTo>
                  <a:lnTo>
                    <a:pt x="12637" y="18306"/>
                  </a:lnTo>
                  <a:lnTo>
                    <a:pt x="12190" y="18661"/>
                  </a:lnTo>
                  <a:lnTo>
                    <a:pt x="11725" y="19038"/>
                  </a:lnTo>
                  <a:lnTo>
                    <a:pt x="11228" y="19460"/>
                  </a:lnTo>
                  <a:lnTo>
                    <a:pt x="10726" y="19927"/>
                  </a:lnTo>
                  <a:lnTo>
                    <a:pt x="10198" y="20432"/>
                  </a:lnTo>
                  <a:lnTo>
                    <a:pt x="9652" y="20990"/>
                  </a:lnTo>
                  <a:lnTo>
                    <a:pt x="9074" y="21600"/>
                  </a:lnTo>
                  <a:lnTo>
                    <a:pt x="9006" y="21223"/>
                  </a:lnTo>
                  <a:lnTo>
                    <a:pt x="8938" y="20831"/>
                  </a:lnTo>
                  <a:lnTo>
                    <a:pt x="8894" y="20432"/>
                  </a:lnTo>
                  <a:lnTo>
                    <a:pt x="8832" y="19603"/>
                  </a:lnTo>
                  <a:lnTo>
                    <a:pt x="8820" y="19166"/>
                  </a:lnTo>
                  <a:lnTo>
                    <a:pt x="8820" y="18284"/>
                  </a:lnTo>
                  <a:lnTo>
                    <a:pt x="8832" y="17832"/>
                  </a:lnTo>
                  <a:lnTo>
                    <a:pt x="8845" y="17372"/>
                  </a:lnTo>
                  <a:lnTo>
                    <a:pt x="8894" y="16437"/>
                  </a:lnTo>
                  <a:lnTo>
                    <a:pt x="8957" y="15488"/>
                  </a:lnTo>
                  <a:lnTo>
                    <a:pt x="9012" y="14523"/>
                  </a:lnTo>
                  <a:lnTo>
                    <a:pt x="9043" y="14041"/>
                  </a:lnTo>
                  <a:lnTo>
                    <a:pt x="9062" y="13551"/>
                  </a:lnTo>
                  <a:lnTo>
                    <a:pt x="9087" y="13069"/>
                  </a:lnTo>
                  <a:lnTo>
                    <a:pt x="9099" y="12579"/>
                  </a:lnTo>
                  <a:lnTo>
                    <a:pt x="9106" y="12089"/>
                  </a:lnTo>
                  <a:lnTo>
                    <a:pt x="9106" y="11124"/>
                  </a:lnTo>
                  <a:lnTo>
                    <a:pt x="9087" y="10642"/>
                  </a:lnTo>
                  <a:lnTo>
                    <a:pt x="9062" y="10152"/>
                  </a:lnTo>
                  <a:lnTo>
                    <a:pt x="9019" y="9677"/>
                  </a:lnTo>
                  <a:lnTo>
                    <a:pt x="8969" y="9217"/>
                  </a:lnTo>
                  <a:lnTo>
                    <a:pt x="8907" y="8750"/>
                  </a:lnTo>
                  <a:lnTo>
                    <a:pt x="8826" y="8290"/>
                  </a:lnTo>
                  <a:lnTo>
                    <a:pt x="8727" y="7831"/>
                  </a:lnTo>
                  <a:lnTo>
                    <a:pt x="8609" y="7378"/>
                  </a:lnTo>
                  <a:lnTo>
                    <a:pt x="8485" y="6941"/>
                  </a:lnTo>
                  <a:lnTo>
                    <a:pt x="8230" y="7205"/>
                  </a:lnTo>
                  <a:lnTo>
                    <a:pt x="7957" y="7409"/>
                  </a:lnTo>
                  <a:lnTo>
                    <a:pt x="7672" y="7574"/>
                  </a:lnTo>
                  <a:lnTo>
                    <a:pt x="7361" y="7695"/>
                  </a:lnTo>
                  <a:lnTo>
                    <a:pt x="7032" y="7770"/>
                  </a:lnTo>
                  <a:lnTo>
                    <a:pt x="6697" y="7815"/>
                  </a:lnTo>
                  <a:lnTo>
                    <a:pt x="6350" y="7808"/>
                  </a:lnTo>
                  <a:lnTo>
                    <a:pt x="5996" y="7770"/>
                  </a:lnTo>
                  <a:lnTo>
                    <a:pt x="5630" y="7702"/>
                  </a:lnTo>
                  <a:lnTo>
                    <a:pt x="5263" y="7597"/>
                  </a:lnTo>
                  <a:lnTo>
                    <a:pt x="4891" y="7469"/>
                  </a:lnTo>
                  <a:lnTo>
                    <a:pt x="4519" y="7318"/>
                  </a:lnTo>
                  <a:lnTo>
                    <a:pt x="4152" y="7145"/>
                  </a:lnTo>
                  <a:lnTo>
                    <a:pt x="3780" y="6949"/>
                  </a:lnTo>
                  <a:lnTo>
                    <a:pt x="3420" y="6738"/>
                  </a:lnTo>
                  <a:lnTo>
                    <a:pt x="3060" y="6504"/>
                  </a:lnTo>
                  <a:lnTo>
                    <a:pt x="2719" y="6270"/>
                  </a:lnTo>
                  <a:lnTo>
                    <a:pt x="2383" y="6014"/>
                  </a:lnTo>
                  <a:lnTo>
                    <a:pt x="2067" y="5758"/>
                  </a:lnTo>
                  <a:lnTo>
                    <a:pt x="1757" y="5487"/>
                  </a:lnTo>
                  <a:lnTo>
                    <a:pt x="1471" y="5215"/>
                  </a:lnTo>
                  <a:lnTo>
                    <a:pt x="1198" y="4944"/>
                  </a:lnTo>
                  <a:lnTo>
                    <a:pt x="956" y="4680"/>
                  </a:lnTo>
                  <a:lnTo>
                    <a:pt x="732" y="4416"/>
                  </a:lnTo>
                  <a:lnTo>
                    <a:pt x="534" y="4153"/>
                  </a:lnTo>
                  <a:lnTo>
                    <a:pt x="366" y="3912"/>
                  </a:lnTo>
                  <a:lnTo>
                    <a:pt x="223" y="3670"/>
                  </a:lnTo>
                  <a:lnTo>
                    <a:pt x="118" y="3452"/>
                  </a:lnTo>
                  <a:lnTo>
                    <a:pt x="43" y="3248"/>
                  </a:lnTo>
                  <a:lnTo>
                    <a:pt x="0" y="3052"/>
                  </a:lnTo>
                  <a:lnTo>
                    <a:pt x="0" y="2887"/>
                  </a:lnTo>
                  <a:lnTo>
                    <a:pt x="43" y="2743"/>
                  </a:lnTo>
                  <a:lnTo>
                    <a:pt x="0" y="2600"/>
                  </a:lnTo>
                  <a:lnTo>
                    <a:pt x="6" y="2510"/>
                  </a:lnTo>
                  <a:lnTo>
                    <a:pt x="56" y="2457"/>
                  </a:lnTo>
                  <a:lnTo>
                    <a:pt x="149" y="2442"/>
                  </a:lnTo>
                  <a:lnTo>
                    <a:pt x="279" y="2480"/>
                  </a:lnTo>
                  <a:lnTo>
                    <a:pt x="441" y="2540"/>
                  </a:lnTo>
                  <a:lnTo>
                    <a:pt x="639" y="2638"/>
                  </a:lnTo>
                  <a:lnTo>
                    <a:pt x="869" y="2751"/>
                  </a:lnTo>
                  <a:lnTo>
                    <a:pt x="1403" y="3052"/>
                  </a:lnTo>
                  <a:lnTo>
                    <a:pt x="2036" y="3407"/>
                  </a:lnTo>
                  <a:lnTo>
                    <a:pt x="2383" y="3587"/>
                  </a:lnTo>
                  <a:lnTo>
                    <a:pt x="2737" y="3768"/>
                  </a:lnTo>
                  <a:lnTo>
                    <a:pt x="3110" y="3942"/>
                  </a:lnTo>
                  <a:lnTo>
                    <a:pt x="3501" y="4115"/>
                  </a:lnTo>
                  <a:lnTo>
                    <a:pt x="3886" y="4273"/>
                  </a:lnTo>
                  <a:lnTo>
                    <a:pt x="4289" y="4416"/>
                  </a:lnTo>
                  <a:lnTo>
                    <a:pt x="4686" y="4537"/>
                  </a:lnTo>
                  <a:lnTo>
                    <a:pt x="5090" y="4627"/>
                  </a:lnTo>
                  <a:lnTo>
                    <a:pt x="5493" y="4695"/>
                  </a:lnTo>
                  <a:lnTo>
                    <a:pt x="5884" y="4725"/>
                  </a:lnTo>
                  <a:lnTo>
                    <a:pt x="6281" y="4725"/>
                  </a:lnTo>
                  <a:lnTo>
                    <a:pt x="6660" y="4680"/>
                  </a:lnTo>
                  <a:lnTo>
                    <a:pt x="7026" y="4582"/>
                  </a:lnTo>
                  <a:lnTo>
                    <a:pt x="7386" y="4439"/>
                  </a:lnTo>
                  <a:lnTo>
                    <a:pt x="7721" y="4243"/>
                  </a:lnTo>
                  <a:lnTo>
                    <a:pt x="8044" y="3979"/>
                  </a:lnTo>
                  <a:lnTo>
                    <a:pt x="8336" y="3663"/>
                  </a:lnTo>
                  <a:lnTo>
                    <a:pt x="8609" y="3278"/>
                  </a:lnTo>
                  <a:lnTo>
                    <a:pt x="8863" y="2819"/>
                  </a:lnTo>
                  <a:lnTo>
                    <a:pt x="9074" y="2284"/>
                  </a:lnTo>
                  <a:lnTo>
                    <a:pt x="9143" y="2329"/>
                  </a:lnTo>
                  <a:lnTo>
                    <a:pt x="9230" y="2359"/>
                  </a:lnTo>
                  <a:lnTo>
                    <a:pt x="9329" y="2389"/>
                  </a:lnTo>
                  <a:lnTo>
                    <a:pt x="9447" y="2412"/>
                  </a:lnTo>
                  <a:lnTo>
                    <a:pt x="9583" y="2427"/>
                  </a:lnTo>
                  <a:lnTo>
                    <a:pt x="9726" y="2434"/>
                  </a:lnTo>
                  <a:lnTo>
                    <a:pt x="9888" y="2427"/>
                  </a:lnTo>
                  <a:lnTo>
                    <a:pt x="10049" y="2412"/>
                  </a:lnTo>
                  <a:lnTo>
                    <a:pt x="10229" y="2382"/>
                  </a:lnTo>
                  <a:lnTo>
                    <a:pt x="10409" y="2336"/>
                  </a:lnTo>
                  <a:lnTo>
                    <a:pt x="10502" y="2306"/>
                  </a:lnTo>
                  <a:lnTo>
                    <a:pt x="10589" y="2269"/>
                  </a:lnTo>
                  <a:lnTo>
                    <a:pt x="10682" y="2231"/>
                  </a:lnTo>
                  <a:lnTo>
                    <a:pt x="10775" y="2186"/>
                  </a:lnTo>
                  <a:lnTo>
                    <a:pt x="10868" y="2125"/>
                  </a:lnTo>
                  <a:lnTo>
                    <a:pt x="11054" y="2020"/>
                  </a:lnTo>
                  <a:lnTo>
                    <a:pt x="11148" y="1944"/>
                  </a:lnTo>
                  <a:lnTo>
                    <a:pt x="11234" y="1877"/>
                  </a:lnTo>
                  <a:lnTo>
                    <a:pt x="11328" y="1786"/>
                  </a:lnTo>
                  <a:lnTo>
                    <a:pt x="11414" y="1703"/>
                  </a:lnTo>
                  <a:lnTo>
                    <a:pt x="11501" y="1613"/>
                  </a:lnTo>
                  <a:lnTo>
                    <a:pt x="11954" y="1869"/>
                  </a:lnTo>
                  <a:lnTo>
                    <a:pt x="12401" y="2065"/>
                  </a:lnTo>
                  <a:lnTo>
                    <a:pt x="12854" y="2208"/>
                  </a:lnTo>
                  <a:lnTo>
                    <a:pt x="13308" y="2314"/>
                  </a:lnTo>
                  <a:lnTo>
                    <a:pt x="13761" y="2367"/>
                  </a:lnTo>
                  <a:lnTo>
                    <a:pt x="14208" y="2382"/>
                  </a:lnTo>
                  <a:lnTo>
                    <a:pt x="14654" y="2359"/>
                  </a:lnTo>
                  <a:lnTo>
                    <a:pt x="15101" y="2314"/>
                  </a:lnTo>
                  <a:lnTo>
                    <a:pt x="15536" y="2231"/>
                  </a:lnTo>
                  <a:lnTo>
                    <a:pt x="15964" y="2118"/>
                  </a:lnTo>
                  <a:lnTo>
                    <a:pt x="16392" y="1997"/>
                  </a:lnTo>
                  <a:lnTo>
                    <a:pt x="16808" y="1846"/>
                  </a:lnTo>
                  <a:lnTo>
                    <a:pt x="17206" y="1688"/>
                  </a:lnTo>
                  <a:lnTo>
                    <a:pt x="17603" y="1522"/>
                  </a:lnTo>
                  <a:lnTo>
                    <a:pt x="17981" y="1334"/>
                  </a:lnTo>
                  <a:lnTo>
                    <a:pt x="18354" y="1161"/>
                  </a:lnTo>
                  <a:lnTo>
                    <a:pt x="19049" y="806"/>
                  </a:lnTo>
                  <a:lnTo>
                    <a:pt x="19682" y="482"/>
                  </a:lnTo>
                  <a:lnTo>
                    <a:pt x="19968" y="339"/>
                  </a:lnTo>
                  <a:lnTo>
                    <a:pt x="20234" y="219"/>
                  </a:lnTo>
                  <a:lnTo>
                    <a:pt x="20483" y="121"/>
                  </a:lnTo>
                  <a:lnTo>
                    <a:pt x="20706" y="45"/>
                  </a:lnTo>
                  <a:lnTo>
                    <a:pt x="20905" y="8"/>
                  </a:lnTo>
                  <a:lnTo>
                    <a:pt x="21085" y="0"/>
                  </a:lnTo>
                  <a:lnTo>
                    <a:pt x="21240" y="30"/>
                  </a:lnTo>
                  <a:lnTo>
                    <a:pt x="21370" y="106"/>
                  </a:lnTo>
                  <a:lnTo>
                    <a:pt x="21470" y="211"/>
                  </a:lnTo>
                  <a:lnTo>
                    <a:pt x="21544" y="377"/>
                  </a:lnTo>
                  <a:lnTo>
                    <a:pt x="21588" y="595"/>
                  </a:lnTo>
                  <a:lnTo>
                    <a:pt x="21600" y="867"/>
                  </a:lnTo>
                  <a:close/>
                </a:path>
              </a:pathLst>
            </a:custGeom>
            <a:solidFill>
              <a:srgbClr val="DA251D"/>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7" name="Freeform 16"/>
            <p:cNvSpPr/>
            <p:nvPr/>
          </p:nvSpPr>
          <p:spPr>
            <a:xfrm rot="296876">
              <a:off x="2516111" y="222250"/>
              <a:ext cx="1415802" cy="801688"/>
            </a:xfrm>
            <a:custGeom>
              <a:avLst/>
              <a:gdLst/>
              <a:ahLst/>
              <a:cxnLst>
                <a:cxn ang="0">
                  <a:pos x="wd2" y="hd2"/>
                </a:cxn>
                <a:cxn ang="5400000">
                  <a:pos x="wd2" y="hd2"/>
                </a:cxn>
                <a:cxn ang="10800000">
                  <a:pos x="wd2" y="hd2"/>
                </a:cxn>
                <a:cxn ang="16200000">
                  <a:pos x="wd2" y="hd2"/>
                </a:cxn>
              </a:cxnLst>
              <a:rect l="0" t="0" r="r" b="b"/>
              <a:pathLst>
                <a:path w="21600" h="21600" extrusionOk="0">
                  <a:moveTo>
                    <a:pt x="27" y="3610"/>
                  </a:moveTo>
                  <a:lnTo>
                    <a:pt x="122" y="3498"/>
                  </a:lnTo>
                  <a:lnTo>
                    <a:pt x="223" y="3416"/>
                  </a:lnTo>
                  <a:lnTo>
                    <a:pt x="329" y="3356"/>
                  </a:lnTo>
                  <a:lnTo>
                    <a:pt x="441" y="3326"/>
                  </a:lnTo>
                  <a:lnTo>
                    <a:pt x="558" y="3318"/>
                  </a:lnTo>
                  <a:lnTo>
                    <a:pt x="680" y="3333"/>
                  </a:lnTo>
                  <a:lnTo>
                    <a:pt x="807" y="3378"/>
                  </a:lnTo>
                  <a:lnTo>
                    <a:pt x="940" y="3431"/>
                  </a:lnTo>
                  <a:lnTo>
                    <a:pt x="1073" y="3498"/>
                  </a:lnTo>
                  <a:lnTo>
                    <a:pt x="1211" y="3595"/>
                  </a:lnTo>
                  <a:lnTo>
                    <a:pt x="1349" y="3700"/>
                  </a:lnTo>
                  <a:lnTo>
                    <a:pt x="1492" y="3819"/>
                  </a:lnTo>
                  <a:lnTo>
                    <a:pt x="1630" y="3946"/>
                  </a:lnTo>
                  <a:lnTo>
                    <a:pt x="1773" y="4088"/>
                  </a:lnTo>
                  <a:lnTo>
                    <a:pt x="2060" y="4402"/>
                  </a:lnTo>
                  <a:lnTo>
                    <a:pt x="2342" y="4731"/>
                  </a:lnTo>
                  <a:lnTo>
                    <a:pt x="2623" y="5075"/>
                  </a:lnTo>
                  <a:lnTo>
                    <a:pt x="2888" y="5426"/>
                  </a:lnTo>
                  <a:lnTo>
                    <a:pt x="3143" y="5755"/>
                  </a:lnTo>
                  <a:lnTo>
                    <a:pt x="3377" y="6061"/>
                  </a:lnTo>
                  <a:lnTo>
                    <a:pt x="3600" y="6323"/>
                  </a:lnTo>
                  <a:lnTo>
                    <a:pt x="3696" y="6443"/>
                  </a:lnTo>
                  <a:lnTo>
                    <a:pt x="3791" y="6547"/>
                  </a:lnTo>
                  <a:lnTo>
                    <a:pt x="3876" y="6629"/>
                  </a:lnTo>
                  <a:lnTo>
                    <a:pt x="3950" y="6704"/>
                  </a:lnTo>
                  <a:lnTo>
                    <a:pt x="4004" y="6742"/>
                  </a:lnTo>
                  <a:lnTo>
                    <a:pt x="4073" y="6734"/>
                  </a:lnTo>
                  <a:lnTo>
                    <a:pt x="4152" y="6682"/>
                  </a:lnTo>
                  <a:lnTo>
                    <a:pt x="4242" y="6585"/>
                  </a:lnTo>
                  <a:lnTo>
                    <a:pt x="4343" y="6450"/>
                  </a:lnTo>
                  <a:lnTo>
                    <a:pt x="4455" y="6286"/>
                  </a:lnTo>
                  <a:lnTo>
                    <a:pt x="4577" y="6084"/>
                  </a:lnTo>
                  <a:lnTo>
                    <a:pt x="4710" y="5852"/>
                  </a:lnTo>
                  <a:lnTo>
                    <a:pt x="5012" y="5322"/>
                  </a:lnTo>
                  <a:lnTo>
                    <a:pt x="5347" y="4709"/>
                  </a:lnTo>
                  <a:lnTo>
                    <a:pt x="5729" y="4051"/>
                  </a:lnTo>
                  <a:lnTo>
                    <a:pt x="5936" y="3707"/>
                  </a:lnTo>
                  <a:lnTo>
                    <a:pt x="6149" y="3356"/>
                  </a:lnTo>
                  <a:lnTo>
                    <a:pt x="6377" y="3012"/>
                  </a:lnTo>
                  <a:lnTo>
                    <a:pt x="6611" y="2676"/>
                  </a:lnTo>
                  <a:lnTo>
                    <a:pt x="6855" y="2339"/>
                  </a:lnTo>
                  <a:lnTo>
                    <a:pt x="7110" y="2011"/>
                  </a:lnTo>
                  <a:lnTo>
                    <a:pt x="7370" y="1704"/>
                  </a:lnTo>
                  <a:lnTo>
                    <a:pt x="7646" y="1405"/>
                  </a:lnTo>
                  <a:lnTo>
                    <a:pt x="7927" y="1129"/>
                  </a:lnTo>
                  <a:lnTo>
                    <a:pt x="8219" y="874"/>
                  </a:lnTo>
                  <a:lnTo>
                    <a:pt x="8517" y="643"/>
                  </a:lnTo>
                  <a:lnTo>
                    <a:pt x="8830" y="448"/>
                  </a:lnTo>
                  <a:lnTo>
                    <a:pt x="9143" y="284"/>
                  </a:lnTo>
                  <a:lnTo>
                    <a:pt x="9473" y="149"/>
                  </a:lnTo>
                  <a:lnTo>
                    <a:pt x="9807" y="52"/>
                  </a:lnTo>
                  <a:lnTo>
                    <a:pt x="10152" y="7"/>
                  </a:lnTo>
                  <a:lnTo>
                    <a:pt x="10508" y="0"/>
                  </a:lnTo>
                  <a:lnTo>
                    <a:pt x="10864" y="45"/>
                  </a:lnTo>
                  <a:lnTo>
                    <a:pt x="10970" y="37"/>
                  </a:lnTo>
                  <a:lnTo>
                    <a:pt x="11092" y="45"/>
                  </a:lnTo>
                  <a:lnTo>
                    <a:pt x="11225" y="75"/>
                  </a:lnTo>
                  <a:lnTo>
                    <a:pt x="11368" y="120"/>
                  </a:lnTo>
                  <a:lnTo>
                    <a:pt x="11522" y="179"/>
                  </a:lnTo>
                  <a:lnTo>
                    <a:pt x="11681" y="262"/>
                  </a:lnTo>
                  <a:lnTo>
                    <a:pt x="11857" y="344"/>
                  </a:lnTo>
                  <a:lnTo>
                    <a:pt x="12037" y="441"/>
                  </a:lnTo>
                  <a:lnTo>
                    <a:pt x="12223" y="546"/>
                  </a:lnTo>
                  <a:lnTo>
                    <a:pt x="12616" y="800"/>
                  </a:lnTo>
                  <a:lnTo>
                    <a:pt x="12818" y="942"/>
                  </a:lnTo>
                  <a:lnTo>
                    <a:pt x="13237" y="1233"/>
                  </a:lnTo>
                  <a:lnTo>
                    <a:pt x="13657" y="1540"/>
                  </a:lnTo>
                  <a:lnTo>
                    <a:pt x="14076" y="1861"/>
                  </a:lnTo>
                  <a:lnTo>
                    <a:pt x="14490" y="2175"/>
                  </a:lnTo>
                  <a:lnTo>
                    <a:pt x="14899" y="2489"/>
                  </a:lnTo>
                  <a:lnTo>
                    <a:pt x="15276" y="2780"/>
                  </a:lnTo>
                  <a:lnTo>
                    <a:pt x="15632" y="3042"/>
                  </a:lnTo>
                  <a:lnTo>
                    <a:pt x="15956" y="3281"/>
                  </a:lnTo>
                  <a:lnTo>
                    <a:pt x="16104" y="3386"/>
                  </a:lnTo>
                  <a:lnTo>
                    <a:pt x="16242" y="3468"/>
                  </a:lnTo>
                  <a:lnTo>
                    <a:pt x="16365" y="3550"/>
                  </a:lnTo>
                  <a:lnTo>
                    <a:pt x="16471" y="3610"/>
                  </a:lnTo>
                  <a:lnTo>
                    <a:pt x="16662" y="3715"/>
                  </a:lnTo>
                  <a:lnTo>
                    <a:pt x="16853" y="3804"/>
                  </a:lnTo>
                  <a:lnTo>
                    <a:pt x="17050" y="3894"/>
                  </a:lnTo>
                  <a:lnTo>
                    <a:pt x="17453" y="4029"/>
                  </a:lnTo>
                  <a:lnTo>
                    <a:pt x="17660" y="4081"/>
                  </a:lnTo>
                  <a:lnTo>
                    <a:pt x="17873" y="4126"/>
                  </a:lnTo>
                  <a:lnTo>
                    <a:pt x="18085" y="4178"/>
                  </a:lnTo>
                  <a:lnTo>
                    <a:pt x="18292" y="4215"/>
                  </a:lnTo>
                  <a:lnTo>
                    <a:pt x="18510" y="4245"/>
                  </a:lnTo>
                  <a:lnTo>
                    <a:pt x="18924" y="4290"/>
                  </a:lnTo>
                  <a:lnTo>
                    <a:pt x="19333" y="4335"/>
                  </a:lnTo>
                  <a:lnTo>
                    <a:pt x="19731" y="4372"/>
                  </a:lnTo>
                  <a:lnTo>
                    <a:pt x="20097" y="4410"/>
                  </a:lnTo>
                  <a:lnTo>
                    <a:pt x="20442" y="4469"/>
                  </a:lnTo>
                  <a:lnTo>
                    <a:pt x="20602" y="4499"/>
                  </a:lnTo>
                  <a:lnTo>
                    <a:pt x="20756" y="4529"/>
                  </a:lnTo>
                  <a:lnTo>
                    <a:pt x="20894" y="4567"/>
                  </a:lnTo>
                  <a:lnTo>
                    <a:pt x="21149" y="4671"/>
                  </a:lnTo>
                  <a:lnTo>
                    <a:pt x="21250" y="4731"/>
                  </a:lnTo>
                  <a:lnTo>
                    <a:pt x="21345" y="4806"/>
                  </a:lnTo>
                  <a:lnTo>
                    <a:pt x="21430" y="4881"/>
                  </a:lnTo>
                  <a:lnTo>
                    <a:pt x="21488" y="4970"/>
                  </a:lnTo>
                  <a:lnTo>
                    <a:pt x="21547" y="5067"/>
                  </a:lnTo>
                  <a:lnTo>
                    <a:pt x="21584" y="5187"/>
                  </a:lnTo>
                  <a:lnTo>
                    <a:pt x="21600" y="5314"/>
                  </a:lnTo>
                  <a:lnTo>
                    <a:pt x="21584" y="5613"/>
                  </a:lnTo>
                  <a:lnTo>
                    <a:pt x="21536" y="5867"/>
                  </a:lnTo>
                  <a:lnTo>
                    <a:pt x="21457" y="6084"/>
                  </a:lnTo>
                  <a:lnTo>
                    <a:pt x="21356" y="6271"/>
                  </a:lnTo>
                  <a:lnTo>
                    <a:pt x="21218" y="6420"/>
                  </a:lnTo>
                  <a:lnTo>
                    <a:pt x="21058" y="6540"/>
                  </a:lnTo>
                  <a:lnTo>
                    <a:pt x="20883" y="6622"/>
                  </a:lnTo>
                  <a:lnTo>
                    <a:pt x="20676" y="6689"/>
                  </a:lnTo>
                  <a:lnTo>
                    <a:pt x="20453" y="6727"/>
                  </a:lnTo>
                  <a:lnTo>
                    <a:pt x="20209" y="6742"/>
                  </a:lnTo>
                  <a:lnTo>
                    <a:pt x="19949" y="6734"/>
                  </a:lnTo>
                  <a:lnTo>
                    <a:pt x="19673" y="6719"/>
                  </a:lnTo>
                  <a:lnTo>
                    <a:pt x="19386" y="6682"/>
                  </a:lnTo>
                  <a:lnTo>
                    <a:pt x="19083" y="6622"/>
                  </a:lnTo>
                  <a:lnTo>
                    <a:pt x="18775" y="6562"/>
                  </a:lnTo>
                  <a:lnTo>
                    <a:pt x="18451" y="6495"/>
                  </a:lnTo>
                  <a:lnTo>
                    <a:pt x="17793" y="6338"/>
                  </a:lnTo>
                  <a:lnTo>
                    <a:pt x="17119" y="6166"/>
                  </a:lnTo>
                  <a:lnTo>
                    <a:pt x="16779" y="6091"/>
                  </a:lnTo>
                  <a:lnTo>
                    <a:pt x="16444" y="6024"/>
                  </a:lnTo>
                  <a:lnTo>
                    <a:pt x="16110" y="5949"/>
                  </a:lnTo>
                  <a:lnTo>
                    <a:pt x="15781" y="5897"/>
                  </a:lnTo>
                  <a:lnTo>
                    <a:pt x="15457" y="5845"/>
                  </a:lnTo>
                  <a:lnTo>
                    <a:pt x="15138" y="5815"/>
                  </a:lnTo>
                  <a:lnTo>
                    <a:pt x="14830" y="5800"/>
                  </a:lnTo>
                  <a:lnTo>
                    <a:pt x="14533" y="5800"/>
                  </a:lnTo>
                  <a:lnTo>
                    <a:pt x="14251" y="5822"/>
                  </a:lnTo>
                  <a:lnTo>
                    <a:pt x="13981" y="5875"/>
                  </a:lnTo>
                  <a:lnTo>
                    <a:pt x="13731" y="5949"/>
                  </a:lnTo>
                  <a:lnTo>
                    <a:pt x="13497" y="6047"/>
                  </a:lnTo>
                  <a:lnTo>
                    <a:pt x="13503" y="6480"/>
                  </a:lnTo>
                  <a:lnTo>
                    <a:pt x="13519" y="6928"/>
                  </a:lnTo>
                  <a:lnTo>
                    <a:pt x="13540" y="7377"/>
                  </a:lnTo>
                  <a:lnTo>
                    <a:pt x="13572" y="7840"/>
                  </a:lnTo>
                  <a:lnTo>
                    <a:pt x="13614" y="8304"/>
                  </a:lnTo>
                  <a:lnTo>
                    <a:pt x="13662" y="8775"/>
                  </a:lnTo>
                  <a:lnTo>
                    <a:pt x="13768" y="9731"/>
                  </a:lnTo>
                  <a:lnTo>
                    <a:pt x="13896" y="10710"/>
                  </a:lnTo>
                  <a:lnTo>
                    <a:pt x="14034" y="11689"/>
                  </a:lnTo>
                  <a:lnTo>
                    <a:pt x="14166" y="12691"/>
                  </a:lnTo>
                  <a:lnTo>
                    <a:pt x="14294" y="13700"/>
                  </a:lnTo>
                  <a:lnTo>
                    <a:pt x="14363" y="14201"/>
                  </a:lnTo>
                  <a:lnTo>
                    <a:pt x="14416" y="14701"/>
                  </a:lnTo>
                  <a:lnTo>
                    <a:pt x="14474" y="15210"/>
                  </a:lnTo>
                  <a:lnTo>
                    <a:pt x="14522" y="15718"/>
                  </a:lnTo>
                  <a:lnTo>
                    <a:pt x="14596" y="16719"/>
                  </a:lnTo>
                  <a:lnTo>
                    <a:pt x="14623" y="17220"/>
                  </a:lnTo>
                  <a:lnTo>
                    <a:pt x="14639" y="17728"/>
                  </a:lnTo>
                  <a:lnTo>
                    <a:pt x="14644" y="18222"/>
                  </a:lnTo>
                  <a:lnTo>
                    <a:pt x="14644" y="18715"/>
                  </a:lnTo>
                  <a:lnTo>
                    <a:pt x="14628" y="19208"/>
                  </a:lnTo>
                  <a:lnTo>
                    <a:pt x="14602" y="19694"/>
                  </a:lnTo>
                  <a:lnTo>
                    <a:pt x="14559" y="20180"/>
                  </a:lnTo>
                  <a:lnTo>
                    <a:pt x="14512" y="20658"/>
                  </a:lnTo>
                  <a:lnTo>
                    <a:pt x="14437" y="21129"/>
                  </a:lnTo>
                  <a:lnTo>
                    <a:pt x="14352" y="21600"/>
                  </a:lnTo>
                  <a:lnTo>
                    <a:pt x="12202" y="20591"/>
                  </a:lnTo>
                  <a:lnTo>
                    <a:pt x="12202" y="19956"/>
                  </a:lnTo>
                  <a:lnTo>
                    <a:pt x="12191" y="19298"/>
                  </a:lnTo>
                  <a:lnTo>
                    <a:pt x="12175" y="18610"/>
                  </a:lnTo>
                  <a:lnTo>
                    <a:pt x="12149" y="17915"/>
                  </a:lnTo>
                  <a:lnTo>
                    <a:pt x="12112" y="17205"/>
                  </a:lnTo>
                  <a:lnTo>
                    <a:pt x="12069" y="16488"/>
                  </a:lnTo>
                  <a:lnTo>
                    <a:pt x="12016" y="15770"/>
                  </a:lnTo>
                  <a:lnTo>
                    <a:pt x="11947" y="15045"/>
                  </a:lnTo>
                  <a:lnTo>
                    <a:pt x="11910" y="14694"/>
                  </a:lnTo>
                  <a:lnTo>
                    <a:pt x="11867" y="14343"/>
                  </a:lnTo>
                  <a:lnTo>
                    <a:pt x="11825" y="13999"/>
                  </a:lnTo>
                  <a:lnTo>
                    <a:pt x="11782" y="13648"/>
                  </a:lnTo>
                  <a:lnTo>
                    <a:pt x="11724" y="13304"/>
                  </a:lnTo>
                  <a:lnTo>
                    <a:pt x="11671" y="12967"/>
                  </a:lnTo>
                  <a:lnTo>
                    <a:pt x="11618" y="12639"/>
                  </a:lnTo>
                  <a:lnTo>
                    <a:pt x="11554" y="12310"/>
                  </a:lnTo>
                  <a:lnTo>
                    <a:pt x="11485" y="11996"/>
                  </a:lnTo>
                  <a:lnTo>
                    <a:pt x="11421" y="11682"/>
                  </a:lnTo>
                  <a:lnTo>
                    <a:pt x="11347" y="11383"/>
                  </a:lnTo>
                  <a:lnTo>
                    <a:pt x="11267" y="11084"/>
                  </a:lnTo>
                  <a:lnTo>
                    <a:pt x="11188" y="10800"/>
                  </a:lnTo>
                  <a:lnTo>
                    <a:pt x="11103" y="10523"/>
                  </a:lnTo>
                  <a:lnTo>
                    <a:pt x="11007" y="10262"/>
                  </a:lnTo>
                  <a:lnTo>
                    <a:pt x="10917" y="10008"/>
                  </a:lnTo>
                  <a:lnTo>
                    <a:pt x="10773" y="10023"/>
                  </a:lnTo>
                  <a:lnTo>
                    <a:pt x="10635" y="10082"/>
                  </a:lnTo>
                  <a:lnTo>
                    <a:pt x="10508" y="10172"/>
                  </a:lnTo>
                  <a:lnTo>
                    <a:pt x="10381" y="10299"/>
                  </a:lnTo>
                  <a:lnTo>
                    <a:pt x="10258" y="10456"/>
                  </a:lnTo>
                  <a:lnTo>
                    <a:pt x="10152" y="10643"/>
                  </a:lnTo>
                  <a:lnTo>
                    <a:pt x="10041" y="10852"/>
                  </a:lnTo>
                  <a:lnTo>
                    <a:pt x="9935" y="11099"/>
                  </a:lnTo>
                  <a:lnTo>
                    <a:pt x="9828" y="11368"/>
                  </a:lnTo>
                  <a:lnTo>
                    <a:pt x="9738" y="11652"/>
                  </a:lnTo>
                  <a:lnTo>
                    <a:pt x="9648" y="11958"/>
                  </a:lnTo>
                  <a:lnTo>
                    <a:pt x="9558" y="12280"/>
                  </a:lnTo>
                  <a:lnTo>
                    <a:pt x="9473" y="12616"/>
                  </a:lnTo>
                  <a:lnTo>
                    <a:pt x="9388" y="12967"/>
                  </a:lnTo>
                  <a:lnTo>
                    <a:pt x="9313" y="13326"/>
                  </a:lnTo>
                  <a:lnTo>
                    <a:pt x="9244" y="13707"/>
                  </a:lnTo>
                  <a:lnTo>
                    <a:pt x="9170" y="14089"/>
                  </a:lnTo>
                  <a:lnTo>
                    <a:pt x="9032" y="14866"/>
                  </a:lnTo>
                  <a:lnTo>
                    <a:pt x="8973" y="15262"/>
                  </a:lnTo>
                  <a:lnTo>
                    <a:pt x="8857" y="16047"/>
                  </a:lnTo>
                  <a:lnTo>
                    <a:pt x="8740" y="16809"/>
                  </a:lnTo>
                  <a:lnTo>
                    <a:pt x="8634" y="17542"/>
                  </a:lnTo>
                  <a:lnTo>
                    <a:pt x="8533" y="18229"/>
                  </a:lnTo>
                  <a:lnTo>
                    <a:pt x="8432" y="18857"/>
                  </a:lnTo>
                  <a:lnTo>
                    <a:pt x="8336" y="19395"/>
                  </a:lnTo>
                  <a:lnTo>
                    <a:pt x="5315" y="19081"/>
                  </a:lnTo>
                  <a:lnTo>
                    <a:pt x="5416" y="18932"/>
                  </a:lnTo>
                  <a:lnTo>
                    <a:pt x="5517" y="18737"/>
                  </a:lnTo>
                  <a:lnTo>
                    <a:pt x="5618" y="18506"/>
                  </a:lnTo>
                  <a:lnTo>
                    <a:pt x="5724" y="18222"/>
                  </a:lnTo>
                  <a:lnTo>
                    <a:pt x="5825" y="17908"/>
                  </a:lnTo>
                  <a:lnTo>
                    <a:pt x="5931" y="17549"/>
                  </a:lnTo>
                  <a:lnTo>
                    <a:pt x="6037" y="17168"/>
                  </a:lnTo>
                  <a:lnTo>
                    <a:pt x="6138" y="16757"/>
                  </a:lnTo>
                  <a:lnTo>
                    <a:pt x="6244" y="16308"/>
                  </a:lnTo>
                  <a:lnTo>
                    <a:pt x="6345" y="15845"/>
                  </a:lnTo>
                  <a:lnTo>
                    <a:pt x="6451" y="15367"/>
                  </a:lnTo>
                  <a:lnTo>
                    <a:pt x="6552" y="14866"/>
                  </a:lnTo>
                  <a:lnTo>
                    <a:pt x="6648" y="14350"/>
                  </a:lnTo>
                  <a:lnTo>
                    <a:pt x="6749" y="13812"/>
                  </a:lnTo>
                  <a:lnTo>
                    <a:pt x="6839" y="13274"/>
                  </a:lnTo>
                  <a:lnTo>
                    <a:pt x="6924" y="12736"/>
                  </a:lnTo>
                  <a:lnTo>
                    <a:pt x="7009" y="12175"/>
                  </a:lnTo>
                  <a:lnTo>
                    <a:pt x="7088" y="11622"/>
                  </a:lnTo>
                  <a:lnTo>
                    <a:pt x="7168" y="11077"/>
                  </a:lnTo>
                  <a:lnTo>
                    <a:pt x="7237" y="10531"/>
                  </a:lnTo>
                  <a:lnTo>
                    <a:pt x="7306" y="9993"/>
                  </a:lnTo>
                  <a:lnTo>
                    <a:pt x="7365" y="9470"/>
                  </a:lnTo>
                  <a:lnTo>
                    <a:pt x="7412" y="8954"/>
                  </a:lnTo>
                  <a:lnTo>
                    <a:pt x="7465" y="8453"/>
                  </a:lnTo>
                  <a:lnTo>
                    <a:pt x="7508" y="7975"/>
                  </a:lnTo>
                  <a:lnTo>
                    <a:pt x="7540" y="7519"/>
                  </a:lnTo>
                  <a:lnTo>
                    <a:pt x="7561" y="7085"/>
                  </a:lnTo>
                  <a:lnTo>
                    <a:pt x="7582" y="6682"/>
                  </a:lnTo>
                  <a:lnTo>
                    <a:pt x="7588" y="6308"/>
                  </a:lnTo>
                  <a:lnTo>
                    <a:pt x="7588" y="5964"/>
                  </a:lnTo>
                  <a:lnTo>
                    <a:pt x="7572" y="5658"/>
                  </a:lnTo>
                  <a:lnTo>
                    <a:pt x="7556" y="5389"/>
                  </a:lnTo>
                  <a:lnTo>
                    <a:pt x="7205" y="6121"/>
                  </a:lnTo>
                  <a:lnTo>
                    <a:pt x="6850" y="6757"/>
                  </a:lnTo>
                  <a:lnTo>
                    <a:pt x="6494" y="7317"/>
                  </a:lnTo>
                  <a:lnTo>
                    <a:pt x="6138" y="7780"/>
                  </a:lnTo>
                  <a:lnTo>
                    <a:pt x="5788" y="8169"/>
                  </a:lnTo>
                  <a:lnTo>
                    <a:pt x="5432" y="8483"/>
                  </a:lnTo>
                  <a:lnTo>
                    <a:pt x="5092" y="8730"/>
                  </a:lnTo>
                  <a:lnTo>
                    <a:pt x="4742" y="8902"/>
                  </a:lnTo>
                  <a:lnTo>
                    <a:pt x="4402" y="9021"/>
                  </a:lnTo>
                  <a:lnTo>
                    <a:pt x="4067" y="9073"/>
                  </a:lnTo>
                  <a:lnTo>
                    <a:pt x="3743" y="9073"/>
                  </a:lnTo>
                  <a:lnTo>
                    <a:pt x="3414" y="9021"/>
                  </a:lnTo>
                  <a:lnTo>
                    <a:pt x="3101" y="8924"/>
                  </a:lnTo>
                  <a:lnTo>
                    <a:pt x="2804" y="8782"/>
                  </a:lnTo>
                  <a:lnTo>
                    <a:pt x="2506" y="8603"/>
                  </a:lnTo>
                  <a:lnTo>
                    <a:pt x="2225" y="8393"/>
                  </a:lnTo>
                  <a:lnTo>
                    <a:pt x="1954" y="8147"/>
                  </a:lnTo>
                  <a:lnTo>
                    <a:pt x="1704" y="7870"/>
                  </a:lnTo>
                  <a:lnTo>
                    <a:pt x="1460" y="7586"/>
                  </a:lnTo>
                  <a:lnTo>
                    <a:pt x="1232" y="7280"/>
                  </a:lnTo>
                  <a:lnTo>
                    <a:pt x="1025" y="6943"/>
                  </a:lnTo>
                  <a:lnTo>
                    <a:pt x="828" y="6615"/>
                  </a:lnTo>
                  <a:lnTo>
                    <a:pt x="648" y="6271"/>
                  </a:lnTo>
                  <a:lnTo>
                    <a:pt x="499" y="5934"/>
                  </a:lnTo>
                  <a:lnTo>
                    <a:pt x="356" y="5591"/>
                  </a:lnTo>
                  <a:lnTo>
                    <a:pt x="239" y="5262"/>
                  </a:lnTo>
                  <a:lnTo>
                    <a:pt x="149" y="4933"/>
                  </a:lnTo>
                  <a:lnTo>
                    <a:pt x="74" y="4626"/>
                  </a:lnTo>
                  <a:lnTo>
                    <a:pt x="27" y="4335"/>
                  </a:lnTo>
                  <a:lnTo>
                    <a:pt x="0" y="4066"/>
                  </a:lnTo>
                  <a:lnTo>
                    <a:pt x="0" y="3819"/>
                  </a:lnTo>
                  <a:lnTo>
                    <a:pt x="27" y="3610"/>
                  </a:lnTo>
                  <a:close/>
                </a:path>
              </a:pathLst>
            </a:custGeom>
            <a:solidFill>
              <a:srgbClr val="0093DD"/>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8" name="Freeform 17"/>
            <p:cNvSpPr/>
            <p:nvPr/>
          </p:nvSpPr>
          <p:spPr>
            <a:xfrm>
              <a:off x="3090392" y="3094038"/>
              <a:ext cx="1374105" cy="1136651"/>
            </a:xfrm>
            <a:custGeom>
              <a:avLst/>
              <a:gdLst/>
              <a:ahLst/>
              <a:cxnLst>
                <a:cxn ang="0">
                  <a:pos x="wd2" y="hd2"/>
                </a:cxn>
                <a:cxn ang="5400000">
                  <a:pos x="wd2" y="hd2"/>
                </a:cxn>
                <a:cxn ang="10800000">
                  <a:pos x="wd2" y="hd2"/>
                </a:cxn>
                <a:cxn ang="16200000">
                  <a:pos x="wd2" y="hd2"/>
                </a:cxn>
              </a:cxnLst>
              <a:rect l="0" t="0" r="r" b="b"/>
              <a:pathLst>
                <a:path w="21600" h="21600" extrusionOk="0">
                  <a:moveTo>
                    <a:pt x="19968" y="296"/>
                  </a:moveTo>
                  <a:lnTo>
                    <a:pt x="20187" y="206"/>
                  </a:lnTo>
                  <a:lnTo>
                    <a:pt x="20383" y="137"/>
                  </a:lnTo>
                  <a:lnTo>
                    <a:pt x="20569" y="79"/>
                  </a:lnTo>
                  <a:lnTo>
                    <a:pt x="20732" y="37"/>
                  </a:lnTo>
                  <a:lnTo>
                    <a:pt x="20880" y="11"/>
                  </a:lnTo>
                  <a:lnTo>
                    <a:pt x="21005" y="0"/>
                  </a:lnTo>
                  <a:lnTo>
                    <a:pt x="21125" y="0"/>
                  </a:lnTo>
                  <a:lnTo>
                    <a:pt x="21229" y="11"/>
                  </a:lnTo>
                  <a:lnTo>
                    <a:pt x="21316" y="32"/>
                  </a:lnTo>
                  <a:lnTo>
                    <a:pt x="21393" y="63"/>
                  </a:lnTo>
                  <a:lnTo>
                    <a:pt x="21447" y="106"/>
                  </a:lnTo>
                  <a:lnTo>
                    <a:pt x="21502" y="158"/>
                  </a:lnTo>
                  <a:lnTo>
                    <a:pt x="21567" y="285"/>
                  </a:lnTo>
                  <a:lnTo>
                    <a:pt x="21589" y="364"/>
                  </a:lnTo>
                  <a:lnTo>
                    <a:pt x="21600" y="449"/>
                  </a:lnTo>
                  <a:lnTo>
                    <a:pt x="21600" y="533"/>
                  </a:lnTo>
                  <a:lnTo>
                    <a:pt x="21595" y="623"/>
                  </a:lnTo>
                  <a:lnTo>
                    <a:pt x="21584" y="723"/>
                  </a:lnTo>
                  <a:lnTo>
                    <a:pt x="21567" y="824"/>
                  </a:lnTo>
                  <a:lnTo>
                    <a:pt x="21518" y="1040"/>
                  </a:lnTo>
                  <a:lnTo>
                    <a:pt x="21447" y="1257"/>
                  </a:lnTo>
                  <a:lnTo>
                    <a:pt x="21300" y="1700"/>
                  </a:lnTo>
                  <a:lnTo>
                    <a:pt x="21158" y="2101"/>
                  </a:lnTo>
                  <a:lnTo>
                    <a:pt x="21027" y="2323"/>
                  </a:lnTo>
                  <a:lnTo>
                    <a:pt x="20874" y="2550"/>
                  </a:lnTo>
                  <a:lnTo>
                    <a:pt x="20705" y="2777"/>
                  </a:lnTo>
                  <a:lnTo>
                    <a:pt x="20525" y="3010"/>
                  </a:lnTo>
                  <a:lnTo>
                    <a:pt x="20328" y="3247"/>
                  </a:lnTo>
                  <a:lnTo>
                    <a:pt x="20121" y="3490"/>
                  </a:lnTo>
                  <a:lnTo>
                    <a:pt x="19903" y="3733"/>
                  </a:lnTo>
                  <a:lnTo>
                    <a:pt x="19679" y="3986"/>
                  </a:lnTo>
                  <a:lnTo>
                    <a:pt x="19199" y="4498"/>
                  </a:lnTo>
                  <a:lnTo>
                    <a:pt x="18708" y="5026"/>
                  </a:lnTo>
                  <a:lnTo>
                    <a:pt x="18457" y="5296"/>
                  </a:lnTo>
                  <a:lnTo>
                    <a:pt x="18211" y="5565"/>
                  </a:lnTo>
                  <a:lnTo>
                    <a:pt x="17720" y="6114"/>
                  </a:lnTo>
                  <a:lnTo>
                    <a:pt x="17480" y="6399"/>
                  </a:lnTo>
                  <a:lnTo>
                    <a:pt x="17245" y="6679"/>
                  </a:lnTo>
                  <a:lnTo>
                    <a:pt x="17016" y="6969"/>
                  </a:lnTo>
                  <a:lnTo>
                    <a:pt x="16798" y="7255"/>
                  </a:lnTo>
                  <a:lnTo>
                    <a:pt x="16590" y="7550"/>
                  </a:lnTo>
                  <a:lnTo>
                    <a:pt x="16394" y="7846"/>
                  </a:lnTo>
                  <a:lnTo>
                    <a:pt x="16219" y="8136"/>
                  </a:lnTo>
                  <a:lnTo>
                    <a:pt x="16044" y="8437"/>
                  </a:lnTo>
                  <a:lnTo>
                    <a:pt x="15897" y="8738"/>
                  </a:lnTo>
                  <a:lnTo>
                    <a:pt x="15761" y="9044"/>
                  </a:lnTo>
                  <a:lnTo>
                    <a:pt x="15657" y="9345"/>
                  </a:lnTo>
                  <a:lnTo>
                    <a:pt x="15559" y="9657"/>
                  </a:lnTo>
                  <a:lnTo>
                    <a:pt x="15493" y="9968"/>
                  </a:lnTo>
                  <a:lnTo>
                    <a:pt x="15450" y="10280"/>
                  </a:lnTo>
                  <a:lnTo>
                    <a:pt x="15428" y="10591"/>
                  </a:lnTo>
                  <a:lnTo>
                    <a:pt x="15433" y="10908"/>
                  </a:lnTo>
                  <a:lnTo>
                    <a:pt x="15488" y="11251"/>
                  </a:lnTo>
                  <a:lnTo>
                    <a:pt x="15537" y="11584"/>
                  </a:lnTo>
                  <a:lnTo>
                    <a:pt x="15592" y="11906"/>
                  </a:lnTo>
                  <a:lnTo>
                    <a:pt x="15652" y="12212"/>
                  </a:lnTo>
                  <a:lnTo>
                    <a:pt x="15712" y="12513"/>
                  </a:lnTo>
                  <a:lnTo>
                    <a:pt x="15777" y="12809"/>
                  </a:lnTo>
                  <a:lnTo>
                    <a:pt x="15837" y="13089"/>
                  </a:lnTo>
                  <a:lnTo>
                    <a:pt x="15908" y="13369"/>
                  </a:lnTo>
                  <a:lnTo>
                    <a:pt x="15979" y="13633"/>
                  </a:lnTo>
                  <a:lnTo>
                    <a:pt x="16044" y="13902"/>
                  </a:lnTo>
                  <a:lnTo>
                    <a:pt x="16121" y="14161"/>
                  </a:lnTo>
                  <a:lnTo>
                    <a:pt x="16197" y="14414"/>
                  </a:lnTo>
                  <a:lnTo>
                    <a:pt x="16350" y="14916"/>
                  </a:lnTo>
                  <a:lnTo>
                    <a:pt x="16514" y="15407"/>
                  </a:lnTo>
                  <a:lnTo>
                    <a:pt x="16683" y="15903"/>
                  </a:lnTo>
                  <a:lnTo>
                    <a:pt x="16852" y="16405"/>
                  </a:lnTo>
                  <a:lnTo>
                    <a:pt x="17038" y="16917"/>
                  </a:lnTo>
                  <a:lnTo>
                    <a:pt x="17218" y="17450"/>
                  </a:lnTo>
                  <a:lnTo>
                    <a:pt x="17409" y="18010"/>
                  </a:lnTo>
                  <a:lnTo>
                    <a:pt x="17605" y="18601"/>
                  </a:lnTo>
                  <a:lnTo>
                    <a:pt x="17802" y="19229"/>
                  </a:lnTo>
                  <a:lnTo>
                    <a:pt x="17993" y="19905"/>
                  </a:lnTo>
                  <a:lnTo>
                    <a:pt x="17442" y="20217"/>
                  </a:lnTo>
                  <a:lnTo>
                    <a:pt x="16918" y="20486"/>
                  </a:lnTo>
                  <a:lnTo>
                    <a:pt x="16421" y="20729"/>
                  </a:lnTo>
                  <a:lnTo>
                    <a:pt x="15952" y="20940"/>
                  </a:lnTo>
                  <a:lnTo>
                    <a:pt x="15504" y="21109"/>
                  </a:lnTo>
                  <a:lnTo>
                    <a:pt x="15089" y="21252"/>
                  </a:lnTo>
                  <a:lnTo>
                    <a:pt x="14691" y="21368"/>
                  </a:lnTo>
                  <a:lnTo>
                    <a:pt x="14315" y="21457"/>
                  </a:lnTo>
                  <a:lnTo>
                    <a:pt x="13960" y="21526"/>
                  </a:lnTo>
                  <a:lnTo>
                    <a:pt x="13621" y="21568"/>
                  </a:lnTo>
                  <a:lnTo>
                    <a:pt x="13299" y="21589"/>
                  </a:lnTo>
                  <a:lnTo>
                    <a:pt x="12994" y="21600"/>
                  </a:lnTo>
                  <a:lnTo>
                    <a:pt x="12699" y="21579"/>
                  </a:lnTo>
                  <a:lnTo>
                    <a:pt x="12421" y="21552"/>
                  </a:lnTo>
                  <a:lnTo>
                    <a:pt x="12153" y="21510"/>
                  </a:lnTo>
                  <a:lnTo>
                    <a:pt x="11886" y="21452"/>
                  </a:lnTo>
                  <a:lnTo>
                    <a:pt x="11635" y="21389"/>
                  </a:lnTo>
                  <a:lnTo>
                    <a:pt x="11389" y="21315"/>
                  </a:lnTo>
                  <a:lnTo>
                    <a:pt x="11144" y="21236"/>
                  </a:lnTo>
                  <a:lnTo>
                    <a:pt x="10904" y="21146"/>
                  </a:lnTo>
                  <a:lnTo>
                    <a:pt x="10418" y="20972"/>
                  </a:lnTo>
                  <a:lnTo>
                    <a:pt x="9932" y="20787"/>
                  </a:lnTo>
                  <a:lnTo>
                    <a:pt x="9681" y="20702"/>
                  </a:lnTo>
                  <a:lnTo>
                    <a:pt x="9419" y="20629"/>
                  </a:lnTo>
                  <a:lnTo>
                    <a:pt x="9152" y="20555"/>
                  </a:lnTo>
                  <a:lnTo>
                    <a:pt x="8879" y="20497"/>
                  </a:lnTo>
                  <a:lnTo>
                    <a:pt x="8590" y="20444"/>
                  </a:lnTo>
                  <a:lnTo>
                    <a:pt x="8290" y="20401"/>
                  </a:lnTo>
                  <a:lnTo>
                    <a:pt x="7979" y="20375"/>
                  </a:lnTo>
                  <a:lnTo>
                    <a:pt x="7646" y="20365"/>
                  </a:lnTo>
                  <a:lnTo>
                    <a:pt x="7657" y="19984"/>
                  </a:lnTo>
                  <a:lnTo>
                    <a:pt x="7689" y="19604"/>
                  </a:lnTo>
                  <a:lnTo>
                    <a:pt x="7744" y="19245"/>
                  </a:lnTo>
                  <a:lnTo>
                    <a:pt x="7815" y="18897"/>
                  </a:lnTo>
                  <a:lnTo>
                    <a:pt x="7897" y="18554"/>
                  </a:lnTo>
                  <a:lnTo>
                    <a:pt x="8006" y="18221"/>
                  </a:lnTo>
                  <a:lnTo>
                    <a:pt x="8115" y="17899"/>
                  </a:lnTo>
                  <a:lnTo>
                    <a:pt x="8235" y="17577"/>
                  </a:lnTo>
                  <a:lnTo>
                    <a:pt x="8372" y="17265"/>
                  </a:lnTo>
                  <a:lnTo>
                    <a:pt x="8513" y="16959"/>
                  </a:lnTo>
                  <a:lnTo>
                    <a:pt x="8661" y="16658"/>
                  </a:lnTo>
                  <a:lnTo>
                    <a:pt x="8803" y="16362"/>
                  </a:lnTo>
                  <a:lnTo>
                    <a:pt x="9108" y="15771"/>
                  </a:lnTo>
                  <a:lnTo>
                    <a:pt x="9403" y="15180"/>
                  </a:lnTo>
                  <a:lnTo>
                    <a:pt x="9539" y="14884"/>
                  </a:lnTo>
                  <a:lnTo>
                    <a:pt x="9676" y="14583"/>
                  </a:lnTo>
                  <a:lnTo>
                    <a:pt x="9801" y="14282"/>
                  </a:lnTo>
                  <a:lnTo>
                    <a:pt x="9916" y="13976"/>
                  </a:lnTo>
                  <a:lnTo>
                    <a:pt x="10014" y="13670"/>
                  </a:lnTo>
                  <a:lnTo>
                    <a:pt x="10101" y="13348"/>
                  </a:lnTo>
                  <a:lnTo>
                    <a:pt x="10172" y="13025"/>
                  </a:lnTo>
                  <a:lnTo>
                    <a:pt x="10222" y="12693"/>
                  </a:lnTo>
                  <a:lnTo>
                    <a:pt x="10254" y="12350"/>
                  </a:lnTo>
                  <a:lnTo>
                    <a:pt x="10265" y="11996"/>
                  </a:lnTo>
                  <a:lnTo>
                    <a:pt x="10254" y="11637"/>
                  </a:lnTo>
                  <a:lnTo>
                    <a:pt x="10216" y="11262"/>
                  </a:lnTo>
                  <a:lnTo>
                    <a:pt x="10145" y="10877"/>
                  </a:lnTo>
                  <a:lnTo>
                    <a:pt x="10052" y="10481"/>
                  </a:lnTo>
                  <a:lnTo>
                    <a:pt x="9932" y="10063"/>
                  </a:lnTo>
                  <a:lnTo>
                    <a:pt x="9774" y="9636"/>
                  </a:lnTo>
                  <a:lnTo>
                    <a:pt x="9556" y="9641"/>
                  </a:lnTo>
                  <a:lnTo>
                    <a:pt x="9354" y="9673"/>
                  </a:lnTo>
                  <a:lnTo>
                    <a:pt x="9157" y="9720"/>
                  </a:lnTo>
                  <a:lnTo>
                    <a:pt x="8966" y="9778"/>
                  </a:lnTo>
                  <a:lnTo>
                    <a:pt x="8792" y="9858"/>
                  </a:lnTo>
                  <a:lnTo>
                    <a:pt x="8623" y="9947"/>
                  </a:lnTo>
                  <a:lnTo>
                    <a:pt x="8459" y="10048"/>
                  </a:lnTo>
                  <a:lnTo>
                    <a:pt x="8295" y="10158"/>
                  </a:lnTo>
                  <a:lnTo>
                    <a:pt x="8137" y="10269"/>
                  </a:lnTo>
                  <a:lnTo>
                    <a:pt x="7979" y="10391"/>
                  </a:lnTo>
                  <a:lnTo>
                    <a:pt x="7504" y="10771"/>
                  </a:lnTo>
                  <a:lnTo>
                    <a:pt x="7340" y="10892"/>
                  </a:lnTo>
                  <a:lnTo>
                    <a:pt x="7176" y="11024"/>
                  </a:lnTo>
                  <a:lnTo>
                    <a:pt x="7002" y="11141"/>
                  </a:lnTo>
                  <a:lnTo>
                    <a:pt x="6816" y="11251"/>
                  </a:lnTo>
                  <a:lnTo>
                    <a:pt x="6631" y="11357"/>
                  </a:lnTo>
                  <a:lnTo>
                    <a:pt x="6429" y="11447"/>
                  </a:lnTo>
                  <a:lnTo>
                    <a:pt x="6221" y="11531"/>
                  </a:lnTo>
                  <a:lnTo>
                    <a:pt x="5992" y="11605"/>
                  </a:lnTo>
                  <a:lnTo>
                    <a:pt x="5757" y="11658"/>
                  </a:lnTo>
                  <a:lnTo>
                    <a:pt x="5506" y="11700"/>
                  </a:lnTo>
                  <a:lnTo>
                    <a:pt x="5239" y="11721"/>
                  </a:lnTo>
                  <a:lnTo>
                    <a:pt x="4955" y="11721"/>
                  </a:lnTo>
                  <a:lnTo>
                    <a:pt x="4644" y="11700"/>
                  </a:lnTo>
                  <a:lnTo>
                    <a:pt x="4317" y="11658"/>
                  </a:lnTo>
                  <a:lnTo>
                    <a:pt x="3967" y="11589"/>
                  </a:lnTo>
                  <a:lnTo>
                    <a:pt x="3596" y="11494"/>
                  </a:lnTo>
                  <a:lnTo>
                    <a:pt x="3209" y="11373"/>
                  </a:lnTo>
                  <a:lnTo>
                    <a:pt x="2783" y="11214"/>
                  </a:lnTo>
                  <a:lnTo>
                    <a:pt x="2336" y="11035"/>
                  </a:lnTo>
                  <a:lnTo>
                    <a:pt x="2030" y="10940"/>
                  </a:lnTo>
                  <a:lnTo>
                    <a:pt x="1735" y="10840"/>
                  </a:lnTo>
                  <a:lnTo>
                    <a:pt x="1468" y="10729"/>
                  </a:lnTo>
                  <a:lnTo>
                    <a:pt x="1222" y="10607"/>
                  </a:lnTo>
                  <a:lnTo>
                    <a:pt x="999" y="10481"/>
                  </a:lnTo>
                  <a:lnTo>
                    <a:pt x="808" y="10343"/>
                  </a:lnTo>
                  <a:lnTo>
                    <a:pt x="628" y="10211"/>
                  </a:lnTo>
                  <a:lnTo>
                    <a:pt x="469" y="10069"/>
                  </a:lnTo>
                  <a:lnTo>
                    <a:pt x="338" y="9931"/>
                  </a:lnTo>
                  <a:lnTo>
                    <a:pt x="229" y="9784"/>
                  </a:lnTo>
                  <a:lnTo>
                    <a:pt x="136" y="9646"/>
                  </a:lnTo>
                  <a:lnTo>
                    <a:pt x="76" y="9509"/>
                  </a:lnTo>
                  <a:lnTo>
                    <a:pt x="22" y="9377"/>
                  </a:lnTo>
                  <a:lnTo>
                    <a:pt x="0" y="9245"/>
                  </a:lnTo>
                  <a:lnTo>
                    <a:pt x="0" y="9124"/>
                  </a:lnTo>
                  <a:lnTo>
                    <a:pt x="11" y="9013"/>
                  </a:lnTo>
                  <a:lnTo>
                    <a:pt x="49" y="8907"/>
                  </a:lnTo>
                  <a:lnTo>
                    <a:pt x="104" y="8817"/>
                  </a:lnTo>
                  <a:lnTo>
                    <a:pt x="186" y="8738"/>
                  </a:lnTo>
                  <a:lnTo>
                    <a:pt x="284" y="8670"/>
                  </a:lnTo>
                  <a:lnTo>
                    <a:pt x="404" y="8622"/>
                  </a:lnTo>
                  <a:lnTo>
                    <a:pt x="540" y="8585"/>
                  </a:lnTo>
                  <a:lnTo>
                    <a:pt x="693" y="8569"/>
                  </a:lnTo>
                  <a:lnTo>
                    <a:pt x="868" y="8575"/>
                  </a:lnTo>
                  <a:lnTo>
                    <a:pt x="1064" y="8601"/>
                  </a:lnTo>
                  <a:lnTo>
                    <a:pt x="1277" y="8648"/>
                  </a:lnTo>
                  <a:lnTo>
                    <a:pt x="1512" y="8717"/>
                  </a:lnTo>
                  <a:lnTo>
                    <a:pt x="1763" y="8812"/>
                  </a:lnTo>
                  <a:lnTo>
                    <a:pt x="2036" y="8934"/>
                  </a:lnTo>
                  <a:lnTo>
                    <a:pt x="2325" y="9081"/>
                  </a:lnTo>
                  <a:lnTo>
                    <a:pt x="2636" y="9266"/>
                  </a:lnTo>
                  <a:lnTo>
                    <a:pt x="2952" y="9467"/>
                  </a:lnTo>
                  <a:lnTo>
                    <a:pt x="3193" y="9620"/>
                  </a:lnTo>
                  <a:lnTo>
                    <a:pt x="3427" y="9741"/>
                  </a:lnTo>
                  <a:lnTo>
                    <a:pt x="3645" y="9831"/>
                  </a:lnTo>
                  <a:lnTo>
                    <a:pt x="3864" y="9895"/>
                  </a:lnTo>
                  <a:lnTo>
                    <a:pt x="4071" y="9937"/>
                  </a:lnTo>
                  <a:lnTo>
                    <a:pt x="4279" y="9947"/>
                  </a:lnTo>
                  <a:lnTo>
                    <a:pt x="4475" y="9937"/>
                  </a:lnTo>
                  <a:lnTo>
                    <a:pt x="4671" y="9905"/>
                  </a:lnTo>
                  <a:lnTo>
                    <a:pt x="4862" y="9852"/>
                  </a:lnTo>
                  <a:lnTo>
                    <a:pt x="5053" y="9778"/>
                  </a:lnTo>
                  <a:lnTo>
                    <a:pt x="5244" y="9694"/>
                  </a:lnTo>
                  <a:lnTo>
                    <a:pt x="5425" y="9588"/>
                  </a:lnTo>
                  <a:lnTo>
                    <a:pt x="5616" y="9456"/>
                  </a:lnTo>
                  <a:lnTo>
                    <a:pt x="5801" y="9324"/>
                  </a:lnTo>
                  <a:lnTo>
                    <a:pt x="5992" y="9176"/>
                  </a:lnTo>
                  <a:lnTo>
                    <a:pt x="6189" y="9013"/>
                  </a:lnTo>
                  <a:lnTo>
                    <a:pt x="6587" y="8659"/>
                  </a:lnTo>
                  <a:lnTo>
                    <a:pt x="7007" y="8279"/>
                  </a:lnTo>
                  <a:lnTo>
                    <a:pt x="7220" y="8078"/>
                  </a:lnTo>
                  <a:lnTo>
                    <a:pt x="7449" y="7872"/>
                  </a:lnTo>
                  <a:lnTo>
                    <a:pt x="7684" y="7666"/>
                  </a:lnTo>
                  <a:lnTo>
                    <a:pt x="7929" y="7455"/>
                  </a:lnTo>
                  <a:lnTo>
                    <a:pt x="8180" y="7249"/>
                  </a:lnTo>
                  <a:lnTo>
                    <a:pt x="8442" y="7038"/>
                  </a:lnTo>
                  <a:lnTo>
                    <a:pt x="8721" y="6843"/>
                  </a:lnTo>
                  <a:lnTo>
                    <a:pt x="9005" y="6637"/>
                  </a:lnTo>
                  <a:lnTo>
                    <a:pt x="9310" y="6441"/>
                  </a:lnTo>
                  <a:lnTo>
                    <a:pt x="9621" y="6251"/>
                  </a:lnTo>
                  <a:lnTo>
                    <a:pt x="9954" y="6077"/>
                  </a:lnTo>
                  <a:lnTo>
                    <a:pt x="10298" y="5903"/>
                  </a:lnTo>
                  <a:lnTo>
                    <a:pt x="10620" y="5903"/>
                  </a:lnTo>
                  <a:lnTo>
                    <a:pt x="10980" y="5908"/>
                  </a:lnTo>
                  <a:lnTo>
                    <a:pt x="11177" y="5913"/>
                  </a:lnTo>
                  <a:lnTo>
                    <a:pt x="11362" y="5924"/>
                  </a:lnTo>
                  <a:lnTo>
                    <a:pt x="11564" y="5940"/>
                  </a:lnTo>
                  <a:lnTo>
                    <a:pt x="11760" y="5961"/>
                  </a:lnTo>
                  <a:lnTo>
                    <a:pt x="11962" y="5982"/>
                  </a:lnTo>
                  <a:lnTo>
                    <a:pt x="12159" y="6014"/>
                  </a:lnTo>
                  <a:lnTo>
                    <a:pt x="12355" y="6051"/>
                  </a:lnTo>
                  <a:lnTo>
                    <a:pt x="12541" y="6098"/>
                  </a:lnTo>
                  <a:lnTo>
                    <a:pt x="12721" y="6146"/>
                  </a:lnTo>
                  <a:lnTo>
                    <a:pt x="12896" y="6209"/>
                  </a:lnTo>
                  <a:lnTo>
                    <a:pt x="13141" y="6320"/>
                  </a:lnTo>
                  <a:lnTo>
                    <a:pt x="13218" y="6362"/>
                  </a:lnTo>
                  <a:lnTo>
                    <a:pt x="13294" y="6389"/>
                  </a:lnTo>
                  <a:lnTo>
                    <a:pt x="13376" y="6404"/>
                  </a:lnTo>
                  <a:lnTo>
                    <a:pt x="13463" y="6410"/>
                  </a:lnTo>
                  <a:lnTo>
                    <a:pt x="13550" y="6404"/>
                  </a:lnTo>
                  <a:lnTo>
                    <a:pt x="13654" y="6389"/>
                  </a:lnTo>
                  <a:lnTo>
                    <a:pt x="13758" y="6357"/>
                  </a:lnTo>
                  <a:lnTo>
                    <a:pt x="13867" y="6325"/>
                  </a:lnTo>
                  <a:lnTo>
                    <a:pt x="13987" y="6278"/>
                  </a:lnTo>
                  <a:lnTo>
                    <a:pt x="14113" y="6214"/>
                  </a:lnTo>
                  <a:lnTo>
                    <a:pt x="14244" y="6135"/>
                  </a:lnTo>
                  <a:lnTo>
                    <a:pt x="14391" y="6045"/>
                  </a:lnTo>
                  <a:lnTo>
                    <a:pt x="14538" y="5950"/>
                  </a:lnTo>
                  <a:lnTo>
                    <a:pt x="14697" y="5829"/>
                  </a:lnTo>
                  <a:lnTo>
                    <a:pt x="14866" y="5697"/>
                  </a:lnTo>
                  <a:lnTo>
                    <a:pt x="15046" y="5554"/>
                  </a:lnTo>
                  <a:lnTo>
                    <a:pt x="15231" y="5396"/>
                  </a:lnTo>
                  <a:lnTo>
                    <a:pt x="15433" y="5217"/>
                  </a:lnTo>
                  <a:lnTo>
                    <a:pt x="15646" y="5021"/>
                  </a:lnTo>
                  <a:lnTo>
                    <a:pt x="15870" y="4810"/>
                  </a:lnTo>
                  <a:lnTo>
                    <a:pt x="16104" y="4578"/>
                  </a:lnTo>
                  <a:lnTo>
                    <a:pt x="16350" y="4335"/>
                  </a:lnTo>
                  <a:lnTo>
                    <a:pt x="16607" y="4066"/>
                  </a:lnTo>
                  <a:lnTo>
                    <a:pt x="16879" y="3786"/>
                  </a:lnTo>
                  <a:lnTo>
                    <a:pt x="17163" y="3479"/>
                  </a:lnTo>
                  <a:lnTo>
                    <a:pt x="17458" y="3157"/>
                  </a:lnTo>
                  <a:lnTo>
                    <a:pt x="17774" y="2814"/>
                  </a:lnTo>
                  <a:lnTo>
                    <a:pt x="18102" y="2450"/>
                  </a:lnTo>
                  <a:lnTo>
                    <a:pt x="18440" y="2059"/>
                  </a:lnTo>
                  <a:lnTo>
                    <a:pt x="19171" y="1225"/>
                  </a:lnTo>
                  <a:lnTo>
                    <a:pt x="19968" y="296"/>
                  </a:lnTo>
                  <a:close/>
                </a:path>
              </a:pathLst>
            </a:custGeom>
            <a:solidFill>
              <a:srgbClr val="DA251D"/>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39" name="Freeform 18"/>
            <p:cNvSpPr/>
            <p:nvPr/>
          </p:nvSpPr>
          <p:spPr>
            <a:xfrm>
              <a:off x="4333719" y="2132013"/>
              <a:ext cx="629246" cy="1677989"/>
            </a:xfrm>
            <a:custGeom>
              <a:avLst/>
              <a:gdLst/>
              <a:ahLst/>
              <a:cxnLst>
                <a:cxn ang="0">
                  <a:pos x="wd2" y="hd2"/>
                </a:cxn>
                <a:cxn ang="5400000">
                  <a:pos x="wd2" y="hd2"/>
                </a:cxn>
                <a:cxn ang="10800000">
                  <a:pos x="wd2" y="hd2"/>
                </a:cxn>
                <a:cxn ang="16200000">
                  <a:pos x="wd2" y="hd2"/>
                </a:cxn>
              </a:cxnLst>
              <a:rect l="0" t="0" r="r" b="b"/>
              <a:pathLst>
                <a:path w="21600" h="21600" extrusionOk="0">
                  <a:moveTo>
                    <a:pt x="8833" y="6280"/>
                  </a:moveTo>
                  <a:lnTo>
                    <a:pt x="9082" y="6284"/>
                  </a:lnTo>
                  <a:lnTo>
                    <a:pt x="9308" y="6287"/>
                  </a:lnTo>
                  <a:lnTo>
                    <a:pt x="9772" y="6287"/>
                  </a:lnTo>
                  <a:lnTo>
                    <a:pt x="9974" y="6284"/>
                  </a:lnTo>
                  <a:lnTo>
                    <a:pt x="10176" y="6277"/>
                  </a:lnTo>
                  <a:lnTo>
                    <a:pt x="10366" y="6269"/>
                  </a:lnTo>
                  <a:lnTo>
                    <a:pt x="10723" y="6248"/>
                  </a:lnTo>
                  <a:lnTo>
                    <a:pt x="10889" y="6234"/>
                  </a:lnTo>
                  <a:lnTo>
                    <a:pt x="11056" y="6212"/>
                  </a:lnTo>
                  <a:lnTo>
                    <a:pt x="11210" y="6194"/>
                  </a:lnTo>
                  <a:lnTo>
                    <a:pt x="11365" y="6173"/>
                  </a:lnTo>
                  <a:lnTo>
                    <a:pt x="11495" y="6148"/>
                  </a:lnTo>
                  <a:lnTo>
                    <a:pt x="11638" y="6119"/>
                  </a:lnTo>
                  <a:lnTo>
                    <a:pt x="11757" y="6091"/>
                  </a:lnTo>
                  <a:lnTo>
                    <a:pt x="11900" y="6055"/>
                  </a:lnTo>
                  <a:lnTo>
                    <a:pt x="12007" y="6019"/>
                  </a:lnTo>
                  <a:lnTo>
                    <a:pt x="12125" y="5980"/>
                  </a:lnTo>
                  <a:lnTo>
                    <a:pt x="12232" y="5941"/>
                  </a:lnTo>
                  <a:lnTo>
                    <a:pt x="12351" y="5894"/>
                  </a:lnTo>
                  <a:lnTo>
                    <a:pt x="12446" y="5851"/>
                  </a:lnTo>
                  <a:lnTo>
                    <a:pt x="12553" y="5798"/>
                  </a:lnTo>
                  <a:lnTo>
                    <a:pt x="12649" y="5744"/>
                  </a:lnTo>
                  <a:lnTo>
                    <a:pt x="12839" y="5630"/>
                  </a:lnTo>
                  <a:lnTo>
                    <a:pt x="13029" y="5501"/>
                  </a:lnTo>
                  <a:lnTo>
                    <a:pt x="13231" y="5358"/>
                  </a:lnTo>
                  <a:lnTo>
                    <a:pt x="13409" y="5204"/>
                  </a:lnTo>
                  <a:lnTo>
                    <a:pt x="13386" y="4879"/>
                  </a:lnTo>
                  <a:lnTo>
                    <a:pt x="13338" y="4504"/>
                  </a:lnTo>
                  <a:lnTo>
                    <a:pt x="13267" y="4086"/>
                  </a:lnTo>
                  <a:lnTo>
                    <a:pt x="13183" y="3639"/>
                  </a:lnTo>
                  <a:lnTo>
                    <a:pt x="13088" y="3178"/>
                  </a:lnTo>
                  <a:lnTo>
                    <a:pt x="13005" y="2706"/>
                  </a:lnTo>
                  <a:lnTo>
                    <a:pt x="12922" y="2241"/>
                  </a:lnTo>
                  <a:lnTo>
                    <a:pt x="12874" y="1791"/>
                  </a:lnTo>
                  <a:lnTo>
                    <a:pt x="12851" y="1576"/>
                  </a:lnTo>
                  <a:lnTo>
                    <a:pt x="12839" y="1365"/>
                  </a:lnTo>
                  <a:lnTo>
                    <a:pt x="12839" y="983"/>
                  </a:lnTo>
                  <a:lnTo>
                    <a:pt x="12874" y="808"/>
                  </a:lnTo>
                  <a:lnTo>
                    <a:pt x="12898" y="647"/>
                  </a:lnTo>
                  <a:lnTo>
                    <a:pt x="12958" y="497"/>
                  </a:lnTo>
                  <a:lnTo>
                    <a:pt x="13005" y="368"/>
                  </a:lnTo>
                  <a:lnTo>
                    <a:pt x="13088" y="254"/>
                  </a:lnTo>
                  <a:lnTo>
                    <a:pt x="13183" y="157"/>
                  </a:lnTo>
                  <a:lnTo>
                    <a:pt x="13290" y="86"/>
                  </a:lnTo>
                  <a:lnTo>
                    <a:pt x="13421" y="36"/>
                  </a:lnTo>
                  <a:lnTo>
                    <a:pt x="13576" y="4"/>
                  </a:lnTo>
                  <a:lnTo>
                    <a:pt x="13754" y="0"/>
                  </a:lnTo>
                  <a:lnTo>
                    <a:pt x="13944" y="21"/>
                  </a:lnTo>
                  <a:lnTo>
                    <a:pt x="14146" y="71"/>
                  </a:lnTo>
                  <a:lnTo>
                    <a:pt x="15026" y="540"/>
                  </a:lnTo>
                  <a:lnTo>
                    <a:pt x="15834" y="1054"/>
                  </a:lnTo>
                  <a:lnTo>
                    <a:pt x="16595" y="1616"/>
                  </a:lnTo>
                  <a:lnTo>
                    <a:pt x="17273" y="2216"/>
                  </a:lnTo>
                  <a:lnTo>
                    <a:pt x="17927" y="2849"/>
                  </a:lnTo>
                  <a:lnTo>
                    <a:pt x="18497" y="3517"/>
                  </a:lnTo>
                  <a:lnTo>
                    <a:pt x="19020" y="4218"/>
                  </a:lnTo>
                  <a:lnTo>
                    <a:pt x="19496" y="4940"/>
                  </a:lnTo>
                  <a:lnTo>
                    <a:pt x="19924" y="5687"/>
                  </a:lnTo>
                  <a:lnTo>
                    <a:pt x="20292" y="6455"/>
                  </a:lnTo>
                  <a:lnTo>
                    <a:pt x="20625" y="7238"/>
                  </a:lnTo>
                  <a:lnTo>
                    <a:pt x="20899" y="8035"/>
                  </a:lnTo>
                  <a:lnTo>
                    <a:pt x="21124" y="8843"/>
                  </a:lnTo>
                  <a:lnTo>
                    <a:pt x="21315" y="9658"/>
                  </a:lnTo>
                  <a:lnTo>
                    <a:pt x="21457" y="10473"/>
                  </a:lnTo>
                  <a:lnTo>
                    <a:pt x="21552" y="11284"/>
                  </a:lnTo>
                  <a:lnTo>
                    <a:pt x="21588" y="12099"/>
                  </a:lnTo>
                  <a:lnTo>
                    <a:pt x="21600" y="12904"/>
                  </a:lnTo>
                  <a:lnTo>
                    <a:pt x="21576" y="13701"/>
                  </a:lnTo>
                  <a:lnTo>
                    <a:pt x="21505" y="14480"/>
                  </a:lnTo>
                  <a:lnTo>
                    <a:pt x="21410" y="15248"/>
                  </a:lnTo>
                  <a:lnTo>
                    <a:pt x="21267" y="15995"/>
                  </a:lnTo>
                  <a:lnTo>
                    <a:pt x="21089" y="16714"/>
                  </a:lnTo>
                  <a:lnTo>
                    <a:pt x="20887" y="17407"/>
                  </a:lnTo>
                  <a:lnTo>
                    <a:pt x="20637" y="18072"/>
                  </a:lnTo>
                  <a:lnTo>
                    <a:pt x="20376" y="18705"/>
                  </a:lnTo>
                  <a:lnTo>
                    <a:pt x="20078" y="19298"/>
                  </a:lnTo>
                  <a:lnTo>
                    <a:pt x="19746" y="19852"/>
                  </a:lnTo>
                  <a:lnTo>
                    <a:pt x="19389" y="20363"/>
                  </a:lnTo>
                  <a:lnTo>
                    <a:pt x="19008" y="20824"/>
                  </a:lnTo>
                  <a:lnTo>
                    <a:pt x="18592" y="21239"/>
                  </a:lnTo>
                  <a:lnTo>
                    <a:pt x="18153" y="21600"/>
                  </a:lnTo>
                  <a:lnTo>
                    <a:pt x="10057" y="21600"/>
                  </a:lnTo>
                  <a:lnTo>
                    <a:pt x="10212" y="21414"/>
                  </a:lnTo>
                  <a:lnTo>
                    <a:pt x="10342" y="21225"/>
                  </a:lnTo>
                  <a:lnTo>
                    <a:pt x="10449" y="21021"/>
                  </a:lnTo>
                  <a:lnTo>
                    <a:pt x="10544" y="20806"/>
                  </a:lnTo>
                  <a:lnTo>
                    <a:pt x="10628" y="20588"/>
                  </a:lnTo>
                  <a:lnTo>
                    <a:pt x="10699" y="20363"/>
                  </a:lnTo>
                  <a:lnTo>
                    <a:pt x="10747" y="20127"/>
                  </a:lnTo>
                  <a:lnTo>
                    <a:pt x="10782" y="19891"/>
                  </a:lnTo>
                  <a:lnTo>
                    <a:pt x="10806" y="19645"/>
                  </a:lnTo>
                  <a:lnTo>
                    <a:pt x="10818" y="19398"/>
                  </a:lnTo>
                  <a:lnTo>
                    <a:pt x="10842" y="19148"/>
                  </a:lnTo>
                  <a:lnTo>
                    <a:pt x="10842" y="18891"/>
                  </a:lnTo>
                  <a:lnTo>
                    <a:pt x="10818" y="18383"/>
                  </a:lnTo>
                  <a:lnTo>
                    <a:pt x="10794" y="17865"/>
                  </a:lnTo>
                  <a:lnTo>
                    <a:pt x="10758" y="17354"/>
                  </a:lnTo>
                  <a:lnTo>
                    <a:pt x="10711" y="16850"/>
                  </a:lnTo>
                  <a:lnTo>
                    <a:pt x="10687" y="16364"/>
                  </a:lnTo>
                  <a:lnTo>
                    <a:pt x="10687" y="15899"/>
                  </a:lnTo>
                  <a:lnTo>
                    <a:pt x="10699" y="15677"/>
                  </a:lnTo>
                  <a:lnTo>
                    <a:pt x="10711" y="15459"/>
                  </a:lnTo>
                  <a:lnTo>
                    <a:pt x="10747" y="15255"/>
                  </a:lnTo>
                  <a:lnTo>
                    <a:pt x="10782" y="15059"/>
                  </a:lnTo>
                  <a:lnTo>
                    <a:pt x="10842" y="14869"/>
                  </a:lnTo>
                  <a:lnTo>
                    <a:pt x="10901" y="14691"/>
                  </a:lnTo>
                  <a:lnTo>
                    <a:pt x="10984" y="14526"/>
                  </a:lnTo>
                  <a:lnTo>
                    <a:pt x="11079" y="14373"/>
                  </a:lnTo>
                  <a:lnTo>
                    <a:pt x="9344" y="10891"/>
                  </a:lnTo>
                  <a:lnTo>
                    <a:pt x="8999" y="11191"/>
                  </a:lnTo>
                  <a:lnTo>
                    <a:pt x="8630" y="11477"/>
                  </a:lnTo>
                  <a:lnTo>
                    <a:pt x="8226" y="11745"/>
                  </a:lnTo>
                  <a:lnTo>
                    <a:pt x="7822" y="11992"/>
                  </a:lnTo>
                  <a:lnTo>
                    <a:pt x="7394" y="12224"/>
                  </a:lnTo>
                  <a:lnTo>
                    <a:pt x="6954" y="12439"/>
                  </a:lnTo>
                  <a:lnTo>
                    <a:pt x="6503" y="12632"/>
                  </a:lnTo>
                  <a:lnTo>
                    <a:pt x="6051" y="12814"/>
                  </a:lnTo>
                  <a:lnTo>
                    <a:pt x="5587" y="12979"/>
                  </a:lnTo>
                  <a:lnTo>
                    <a:pt x="5124" y="13129"/>
                  </a:lnTo>
                  <a:lnTo>
                    <a:pt x="4672" y="13261"/>
                  </a:lnTo>
                  <a:lnTo>
                    <a:pt x="4220" y="13379"/>
                  </a:lnTo>
                  <a:lnTo>
                    <a:pt x="3780" y="13486"/>
                  </a:lnTo>
                  <a:lnTo>
                    <a:pt x="3352" y="13576"/>
                  </a:lnTo>
                  <a:lnTo>
                    <a:pt x="2924" y="13651"/>
                  </a:lnTo>
                  <a:lnTo>
                    <a:pt x="2532" y="13715"/>
                  </a:lnTo>
                  <a:lnTo>
                    <a:pt x="2152" y="13765"/>
                  </a:lnTo>
                  <a:lnTo>
                    <a:pt x="1783" y="13801"/>
                  </a:lnTo>
                  <a:lnTo>
                    <a:pt x="1450" y="13826"/>
                  </a:lnTo>
                  <a:lnTo>
                    <a:pt x="1141" y="13840"/>
                  </a:lnTo>
                  <a:lnTo>
                    <a:pt x="868" y="13844"/>
                  </a:lnTo>
                  <a:lnTo>
                    <a:pt x="618" y="13836"/>
                  </a:lnTo>
                  <a:lnTo>
                    <a:pt x="416" y="13815"/>
                  </a:lnTo>
                  <a:lnTo>
                    <a:pt x="250" y="13786"/>
                  </a:lnTo>
                  <a:lnTo>
                    <a:pt x="119" y="13744"/>
                  </a:lnTo>
                  <a:lnTo>
                    <a:pt x="36" y="13697"/>
                  </a:lnTo>
                  <a:lnTo>
                    <a:pt x="0" y="13640"/>
                  </a:lnTo>
                  <a:lnTo>
                    <a:pt x="12" y="13572"/>
                  </a:lnTo>
                  <a:lnTo>
                    <a:pt x="83" y="13497"/>
                  </a:lnTo>
                  <a:lnTo>
                    <a:pt x="214" y="13415"/>
                  </a:lnTo>
                  <a:lnTo>
                    <a:pt x="404" y="13325"/>
                  </a:lnTo>
                  <a:lnTo>
                    <a:pt x="654" y="13229"/>
                  </a:lnTo>
                  <a:lnTo>
                    <a:pt x="1022" y="13054"/>
                  </a:lnTo>
                  <a:lnTo>
                    <a:pt x="1379" y="12868"/>
                  </a:lnTo>
                  <a:lnTo>
                    <a:pt x="1712" y="12675"/>
                  </a:lnTo>
                  <a:lnTo>
                    <a:pt x="2021" y="12475"/>
                  </a:lnTo>
                  <a:lnTo>
                    <a:pt x="2306" y="12267"/>
                  </a:lnTo>
                  <a:lnTo>
                    <a:pt x="2568" y="12053"/>
                  </a:lnTo>
                  <a:lnTo>
                    <a:pt x="2829" y="11835"/>
                  </a:lnTo>
                  <a:lnTo>
                    <a:pt x="3067" y="11610"/>
                  </a:lnTo>
                  <a:lnTo>
                    <a:pt x="3305" y="11381"/>
                  </a:lnTo>
                  <a:lnTo>
                    <a:pt x="3507" y="11149"/>
                  </a:lnTo>
                  <a:lnTo>
                    <a:pt x="3709" y="10909"/>
                  </a:lnTo>
                  <a:lnTo>
                    <a:pt x="3923" y="10670"/>
                  </a:lnTo>
                  <a:lnTo>
                    <a:pt x="4291" y="10191"/>
                  </a:lnTo>
                  <a:lnTo>
                    <a:pt x="4660" y="9701"/>
                  </a:lnTo>
                  <a:lnTo>
                    <a:pt x="5017" y="9218"/>
                  </a:lnTo>
                  <a:lnTo>
                    <a:pt x="5397" y="8739"/>
                  </a:lnTo>
                  <a:lnTo>
                    <a:pt x="5611" y="8503"/>
                  </a:lnTo>
                  <a:lnTo>
                    <a:pt x="5825" y="8275"/>
                  </a:lnTo>
                  <a:lnTo>
                    <a:pt x="6051" y="8046"/>
                  </a:lnTo>
                  <a:lnTo>
                    <a:pt x="6277" y="7824"/>
                  </a:lnTo>
                  <a:lnTo>
                    <a:pt x="6526" y="7606"/>
                  </a:lnTo>
                  <a:lnTo>
                    <a:pt x="6800" y="7392"/>
                  </a:lnTo>
                  <a:lnTo>
                    <a:pt x="7073" y="7192"/>
                  </a:lnTo>
                  <a:lnTo>
                    <a:pt x="7394" y="6991"/>
                  </a:lnTo>
                  <a:lnTo>
                    <a:pt x="7703" y="6798"/>
                  </a:lnTo>
                  <a:lnTo>
                    <a:pt x="8060" y="6620"/>
                  </a:lnTo>
                  <a:lnTo>
                    <a:pt x="8440" y="6448"/>
                  </a:lnTo>
                  <a:lnTo>
                    <a:pt x="8833" y="6280"/>
                  </a:lnTo>
                  <a:close/>
                </a:path>
              </a:pathLst>
            </a:custGeom>
            <a:solidFill>
              <a:srgbClr val="FFF500"/>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0" name="Freeform 19"/>
            <p:cNvSpPr/>
            <p:nvPr/>
          </p:nvSpPr>
          <p:spPr>
            <a:xfrm>
              <a:off x="4710887" y="1065212"/>
              <a:ext cx="610293" cy="1220789"/>
            </a:xfrm>
            <a:custGeom>
              <a:avLst/>
              <a:gdLst/>
              <a:ahLst/>
              <a:cxnLst>
                <a:cxn ang="0">
                  <a:pos x="wd2" y="hd2"/>
                </a:cxn>
                <a:cxn ang="5400000">
                  <a:pos x="wd2" y="hd2"/>
                </a:cxn>
                <a:cxn ang="10800000">
                  <a:pos x="wd2" y="hd2"/>
                </a:cxn>
                <a:cxn ang="16200000">
                  <a:pos x="wd2" y="hd2"/>
                </a:cxn>
              </a:cxnLst>
              <a:rect l="0" t="0" r="r" b="b"/>
              <a:pathLst>
                <a:path w="21600" h="21600" extrusionOk="0">
                  <a:moveTo>
                    <a:pt x="8960" y="11357"/>
                  </a:moveTo>
                  <a:lnTo>
                    <a:pt x="9058" y="11402"/>
                  </a:lnTo>
                  <a:lnTo>
                    <a:pt x="9132" y="11470"/>
                  </a:lnTo>
                  <a:lnTo>
                    <a:pt x="9182" y="11568"/>
                  </a:lnTo>
                  <a:lnTo>
                    <a:pt x="9243" y="11696"/>
                  </a:lnTo>
                  <a:lnTo>
                    <a:pt x="9268" y="11853"/>
                  </a:lnTo>
                  <a:lnTo>
                    <a:pt x="9280" y="12035"/>
                  </a:lnTo>
                  <a:lnTo>
                    <a:pt x="9305" y="12241"/>
                  </a:lnTo>
                  <a:lnTo>
                    <a:pt x="9280" y="12467"/>
                  </a:lnTo>
                  <a:lnTo>
                    <a:pt x="9255" y="12713"/>
                  </a:lnTo>
                  <a:lnTo>
                    <a:pt x="9231" y="12987"/>
                  </a:lnTo>
                  <a:lnTo>
                    <a:pt x="9169" y="13277"/>
                  </a:lnTo>
                  <a:lnTo>
                    <a:pt x="9095" y="13582"/>
                  </a:lnTo>
                  <a:lnTo>
                    <a:pt x="9009" y="13906"/>
                  </a:lnTo>
                  <a:lnTo>
                    <a:pt x="8898" y="14245"/>
                  </a:lnTo>
                  <a:lnTo>
                    <a:pt x="8788" y="14603"/>
                  </a:lnTo>
                  <a:lnTo>
                    <a:pt x="8640" y="14966"/>
                  </a:lnTo>
                  <a:lnTo>
                    <a:pt x="8492" y="15344"/>
                  </a:lnTo>
                  <a:lnTo>
                    <a:pt x="8320" y="15737"/>
                  </a:lnTo>
                  <a:lnTo>
                    <a:pt x="8135" y="16135"/>
                  </a:lnTo>
                  <a:lnTo>
                    <a:pt x="7938" y="16542"/>
                  </a:lnTo>
                  <a:lnTo>
                    <a:pt x="7705" y="16955"/>
                  </a:lnTo>
                  <a:lnTo>
                    <a:pt x="7471" y="17372"/>
                  </a:lnTo>
                  <a:lnTo>
                    <a:pt x="7200" y="17800"/>
                  </a:lnTo>
                  <a:lnTo>
                    <a:pt x="6929" y="18222"/>
                  </a:lnTo>
                  <a:lnTo>
                    <a:pt x="6609" y="18649"/>
                  </a:lnTo>
                  <a:lnTo>
                    <a:pt x="6302" y="19081"/>
                  </a:lnTo>
                  <a:lnTo>
                    <a:pt x="5957" y="19513"/>
                  </a:lnTo>
                  <a:lnTo>
                    <a:pt x="5600" y="19935"/>
                  </a:lnTo>
                  <a:lnTo>
                    <a:pt x="5218" y="20358"/>
                  </a:lnTo>
                  <a:lnTo>
                    <a:pt x="4825" y="20780"/>
                  </a:lnTo>
                  <a:lnTo>
                    <a:pt x="4394" y="21192"/>
                  </a:lnTo>
                  <a:lnTo>
                    <a:pt x="3951" y="21600"/>
                  </a:lnTo>
                  <a:lnTo>
                    <a:pt x="21526" y="21492"/>
                  </a:lnTo>
                  <a:lnTo>
                    <a:pt x="21563" y="21335"/>
                  </a:lnTo>
                  <a:lnTo>
                    <a:pt x="21588" y="21178"/>
                  </a:lnTo>
                  <a:lnTo>
                    <a:pt x="21600" y="21016"/>
                  </a:lnTo>
                  <a:lnTo>
                    <a:pt x="21588" y="20859"/>
                  </a:lnTo>
                  <a:lnTo>
                    <a:pt x="21551" y="20697"/>
                  </a:lnTo>
                  <a:lnTo>
                    <a:pt x="21502" y="20539"/>
                  </a:lnTo>
                  <a:lnTo>
                    <a:pt x="21440" y="20377"/>
                  </a:lnTo>
                  <a:lnTo>
                    <a:pt x="21292" y="20053"/>
                  </a:lnTo>
                  <a:lnTo>
                    <a:pt x="21095" y="19729"/>
                  </a:lnTo>
                  <a:lnTo>
                    <a:pt x="20985" y="19567"/>
                  </a:lnTo>
                  <a:lnTo>
                    <a:pt x="20738" y="19248"/>
                  </a:lnTo>
                  <a:lnTo>
                    <a:pt x="20492" y="18934"/>
                  </a:lnTo>
                  <a:lnTo>
                    <a:pt x="20197" y="18620"/>
                  </a:lnTo>
                  <a:lnTo>
                    <a:pt x="19914" y="18310"/>
                  </a:lnTo>
                  <a:lnTo>
                    <a:pt x="19643" y="18011"/>
                  </a:lnTo>
                  <a:lnTo>
                    <a:pt x="19385" y="17716"/>
                  </a:lnTo>
                  <a:lnTo>
                    <a:pt x="19126" y="17431"/>
                  </a:lnTo>
                  <a:lnTo>
                    <a:pt x="18905" y="17161"/>
                  </a:lnTo>
                  <a:lnTo>
                    <a:pt x="18806" y="17024"/>
                  </a:lnTo>
                  <a:lnTo>
                    <a:pt x="18720" y="16896"/>
                  </a:lnTo>
                  <a:lnTo>
                    <a:pt x="18658" y="16768"/>
                  </a:lnTo>
                  <a:lnTo>
                    <a:pt x="18597" y="16646"/>
                  </a:lnTo>
                  <a:lnTo>
                    <a:pt x="18437" y="16287"/>
                  </a:lnTo>
                  <a:lnTo>
                    <a:pt x="18302" y="15939"/>
                  </a:lnTo>
                  <a:lnTo>
                    <a:pt x="18203" y="15605"/>
                  </a:lnTo>
                  <a:lnTo>
                    <a:pt x="18117" y="15271"/>
                  </a:lnTo>
                  <a:lnTo>
                    <a:pt x="18055" y="14956"/>
                  </a:lnTo>
                  <a:lnTo>
                    <a:pt x="18018" y="14647"/>
                  </a:lnTo>
                  <a:lnTo>
                    <a:pt x="17982" y="14348"/>
                  </a:lnTo>
                  <a:lnTo>
                    <a:pt x="17982" y="14053"/>
                  </a:lnTo>
                  <a:lnTo>
                    <a:pt x="17994" y="13768"/>
                  </a:lnTo>
                  <a:lnTo>
                    <a:pt x="18031" y="13488"/>
                  </a:lnTo>
                  <a:lnTo>
                    <a:pt x="18080" y="13208"/>
                  </a:lnTo>
                  <a:lnTo>
                    <a:pt x="18142" y="12938"/>
                  </a:lnTo>
                  <a:lnTo>
                    <a:pt x="18215" y="12668"/>
                  </a:lnTo>
                  <a:lnTo>
                    <a:pt x="18302" y="12398"/>
                  </a:lnTo>
                  <a:lnTo>
                    <a:pt x="18400" y="12138"/>
                  </a:lnTo>
                  <a:lnTo>
                    <a:pt x="18498" y="11868"/>
                  </a:lnTo>
                  <a:lnTo>
                    <a:pt x="18745" y="11338"/>
                  </a:lnTo>
                  <a:lnTo>
                    <a:pt x="18991" y="10802"/>
                  </a:lnTo>
                  <a:lnTo>
                    <a:pt x="19274" y="10253"/>
                  </a:lnTo>
                  <a:lnTo>
                    <a:pt x="19569" y="9688"/>
                  </a:lnTo>
                  <a:lnTo>
                    <a:pt x="19852" y="9094"/>
                  </a:lnTo>
                  <a:lnTo>
                    <a:pt x="20123" y="8470"/>
                  </a:lnTo>
                  <a:lnTo>
                    <a:pt x="20258" y="8146"/>
                  </a:lnTo>
                  <a:lnTo>
                    <a:pt x="20369" y="7812"/>
                  </a:lnTo>
                  <a:lnTo>
                    <a:pt x="20505" y="7459"/>
                  </a:lnTo>
                  <a:lnTo>
                    <a:pt x="20603" y="7105"/>
                  </a:lnTo>
                  <a:lnTo>
                    <a:pt x="20640" y="6879"/>
                  </a:lnTo>
                  <a:lnTo>
                    <a:pt x="20640" y="6639"/>
                  </a:lnTo>
                  <a:lnTo>
                    <a:pt x="20615" y="6388"/>
                  </a:lnTo>
                  <a:lnTo>
                    <a:pt x="20529" y="6118"/>
                  </a:lnTo>
                  <a:lnTo>
                    <a:pt x="20418" y="5833"/>
                  </a:lnTo>
                  <a:lnTo>
                    <a:pt x="20271" y="5544"/>
                  </a:lnTo>
                  <a:lnTo>
                    <a:pt x="20098" y="5244"/>
                  </a:lnTo>
                  <a:lnTo>
                    <a:pt x="19902" y="4945"/>
                  </a:lnTo>
                  <a:lnTo>
                    <a:pt x="19668" y="4635"/>
                  </a:lnTo>
                  <a:lnTo>
                    <a:pt x="19409" y="4316"/>
                  </a:lnTo>
                  <a:lnTo>
                    <a:pt x="19126" y="4002"/>
                  </a:lnTo>
                  <a:lnTo>
                    <a:pt x="18806" y="3688"/>
                  </a:lnTo>
                  <a:lnTo>
                    <a:pt x="18474" y="3373"/>
                  </a:lnTo>
                  <a:lnTo>
                    <a:pt x="18129" y="3064"/>
                  </a:lnTo>
                  <a:lnTo>
                    <a:pt x="17748" y="2760"/>
                  </a:lnTo>
                  <a:lnTo>
                    <a:pt x="17354" y="2460"/>
                  </a:lnTo>
                  <a:lnTo>
                    <a:pt x="16960" y="2175"/>
                  </a:lnTo>
                  <a:lnTo>
                    <a:pt x="16554" y="1895"/>
                  </a:lnTo>
                  <a:lnTo>
                    <a:pt x="16111" y="1630"/>
                  </a:lnTo>
                  <a:lnTo>
                    <a:pt x="15668" y="1380"/>
                  </a:lnTo>
                  <a:lnTo>
                    <a:pt x="15225" y="1139"/>
                  </a:lnTo>
                  <a:lnTo>
                    <a:pt x="14769" y="923"/>
                  </a:lnTo>
                  <a:lnTo>
                    <a:pt x="14314" y="722"/>
                  </a:lnTo>
                  <a:lnTo>
                    <a:pt x="13846" y="545"/>
                  </a:lnTo>
                  <a:lnTo>
                    <a:pt x="13378" y="388"/>
                  </a:lnTo>
                  <a:lnTo>
                    <a:pt x="12923" y="255"/>
                  </a:lnTo>
                  <a:lnTo>
                    <a:pt x="12455" y="147"/>
                  </a:lnTo>
                  <a:lnTo>
                    <a:pt x="11988" y="69"/>
                  </a:lnTo>
                  <a:lnTo>
                    <a:pt x="11532" y="15"/>
                  </a:lnTo>
                  <a:lnTo>
                    <a:pt x="11089" y="0"/>
                  </a:lnTo>
                  <a:lnTo>
                    <a:pt x="10634" y="15"/>
                  </a:lnTo>
                  <a:lnTo>
                    <a:pt x="10215" y="64"/>
                  </a:lnTo>
                  <a:lnTo>
                    <a:pt x="10018" y="108"/>
                  </a:lnTo>
                  <a:lnTo>
                    <a:pt x="9895" y="172"/>
                  </a:lnTo>
                  <a:lnTo>
                    <a:pt x="9822" y="260"/>
                  </a:lnTo>
                  <a:lnTo>
                    <a:pt x="9809" y="358"/>
                  </a:lnTo>
                  <a:lnTo>
                    <a:pt x="9834" y="476"/>
                  </a:lnTo>
                  <a:lnTo>
                    <a:pt x="9908" y="609"/>
                  </a:lnTo>
                  <a:lnTo>
                    <a:pt x="10018" y="761"/>
                  </a:lnTo>
                  <a:lnTo>
                    <a:pt x="10178" y="918"/>
                  </a:lnTo>
                  <a:lnTo>
                    <a:pt x="10363" y="1095"/>
                  </a:lnTo>
                  <a:lnTo>
                    <a:pt x="10585" y="1286"/>
                  </a:lnTo>
                  <a:lnTo>
                    <a:pt x="10818" y="1483"/>
                  </a:lnTo>
                  <a:lnTo>
                    <a:pt x="11077" y="1694"/>
                  </a:lnTo>
                  <a:lnTo>
                    <a:pt x="11631" y="2141"/>
                  </a:lnTo>
                  <a:lnTo>
                    <a:pt x="12234" y="2617"/>
                  </a:lnTo>
                  <a:lnTo>
                    <a:pt x="12529" y="2868"/>
                  </a:lnTo>
                  <a:lnTo>
                    <a:pt x="12825" y="3123"/>
                  </a:lnTo>
                  <a:lnTo>
                    <a:pt x="13108" y="3373"/>
                  </a:lnTo>
                  <a:lnTo>
                    <a:pt x="13378" y="3638"/>
                  </a:lnTo>
                  <a:lnTo>
                    <a:pt x="13649" y="3899"/>
                  </a:lnTo>
                  <a:lnTo>
                    <a:pt x="13895" y="4164"/>
                  </a:lnTo>
                  <a:lnTo>
                    <a:pt x="14117" y="4424"/>
                  </a:lnTo>
                  <a:lnTo>
                    <a:pt x="14302" y="4689"/>
                  </a:lnTo>
                  <a:lnTo>
                    <a:pt x="14474" y="4954"/>
                  </a:lnTo>
                  <a:lnTo>
                    <a:pt x="14597" y="5215"/>
                  </a:lnTo>
                  <a:lnTo>
                    <a:pt x="14683" y="5470"/>
                  </a:lnTo>
                  <a:lnTo>
                    <a:pt x="14732" y="5720"/>
                  </a:lnTo>
                  <a:lnTo>
                    <a:pt x="14732" y="5971"/>
                  </a:lnTo>
                  <a:lnTo>
                    <a:pt x="14683" y="6211"/>
                  </a:lnTo>
                  <a:lnTo>
                    <a:pt x="14572" y="6447"/>
                  </a:lnTo>
                  <a:lnTo>
                    <a:pt x="14412" y="6673"/>
                  </a:lnTo>
                  <a:lnTo>
                    <a:pt x="14265" y="6791"/>
                  </a:lnTo>
                  <a:lnTo>
                    <a:pt x="14080" y="6899"/>
                  </a:lnTo>
                  <a:lnTo>
                    <a:pt x="13895" y="6997"/>
                  </a:lnTo>
                  <a:lnTo>
                    <a:pt x="13452" y="7174"/>
                  </a:lnTo>
                  <a:lnTo>
                    <a:pt x="13206" y="7252"/>
                  </a:lnTo>
                  <a:lnTo>
                    <a:pt x="12948" y="7331"/>
                  </a:lnTo>
                  <a:lnTo>
                    <a:pt x="12702" y="7395"/>
                  </a:lnTo>
                  <a:lnTo>
                    <a:pt x="12418" y="7464"/>
                  </a:lnTo>
                  <a:lnTo>
                    <a:pt x="12123" y="7522"/>
                  </a:lnTo>
                  <a:lnTo>
                    <a:pt x="11828" y="7576"/>
                  </a:lnTo>
                  <a:lnTo>
                    <a:pt x="11520" y="7630"/>
                  </a:lnTo>
                  <a:lnTo>
                    <a:pt x="10880" y="7719"/>
                  </a:lnTo>
                  <a:lnTo>
                    <a:pt x="10215" y="7797"/>
                  </a:lnTo>
                  <a:lnTo>
                    <a:pt x="8849" y="7940"/>
                  </a:lnTo>
                  <a:lnTo>
                    <a:pt x="7434" y="8072"/>
                  </a:lnTo>
                  <a:lnTo>
                    <a:pt x="6757" y="8141"/>
                  </a:lnTo>
                  <a:lnTo>
                    <a:pt x="6092" y="8215"/>
                  </a:lnTo>
                  <a:lnTo>
                    <a:pt x="5428" y="8303"/>
                  </a:lnTo>
                  <a:lnTo>
                    <a:pt x="5120" y="8352"/>
                  </a:lnTo>
                  <a:lnTo>
                    <a:pt x="4825" y="8401"/>
                  </a:lnTo>
                  <a:lnTo>
                    <a:pt x="4677" y="8436"/>
                  </a:lnTo>
                  <a:lnTo>
                    <a:pt x="4542" y="8475"/>
                  </a:lnTo>
                  <a:lnTo>
                    <a:pt x="4406" y="8524"/>
                  </a:lnTo>
                  <a:lnTo>
                    <a:pt x="4295" y="8583"/>
                  </a:lnTo>
                  <a:lnTo>
                    <a:pt x="4185" y="8652"/>
                  </a:lnTo>
                  <a:lnTo>
                    <a:pt x="4086" y="8721"/>
                  </a:lnTo>
                  <a:lnTo>
                    <a:pt x="3988" y="8804"/>
                  </a:lnTo>
                  <a:lnTo>
                    <a:pt x="3902" y="8887"/>
                  </a:lnTo>
                  <a:lnTo>
                    <a:pt x="3815" y="8981"/>
                  </a:lnTo>
                  <a:lnTo>
                    <a:pt x="3742" y="9074"/>
                  </a:lnTo>
                  <a:lnTo>
                    <a:pt x="3668" y="9172"/>
                  </a:lnTo>
                  <a:lnTo>
                    <a:pt x="3594" y="9275"/>
                  </a:lnTo>
                  <a:lnTo>
                    <a:pt x="3483" y="9482"/>
                  </a:lnTo>
                  <a:lnTo>
                    <a:pt x="3397" y="9693"/>
                  </a:lnTo>
                  <a:lnTo>
                    <a:pt x="3323" y="9894"/>
                  </a:lnTo>
                  <a:lnTo>
                    <a:pt x="3274" y="10095"/>
                  </a:lnTo>
                  <a:lnTo>
                    <a:pt x="3225" y="10277"/>
                  </a:lnTo>
                  <a:lnTo>
                    <a:pt x="3200" y="10434"/>
                  </a:lnTo>
                  <a:lnTo>
                    <a:pt x="3175" y="10675"/>
                  </a:lnTo>
                  <a:lnTo>
                    <a:pt x="3163" y="10763"/>
                  </a:lnTo>
                  <a:lnTo>
                    <a:pt x="3138" y="10827"/>
                  </a:lnTo>
                  <a:lnTo>
                    <a:pt x="3114" y="10930"/>
                  </a:lnTo>
                  <a:lnTo>
                    <a:pt x="3065" y="11063"/>
                  </a:lnTo>
                  <a:lnTo>
                    <a:pt x="2978" y="11235"/>
                  </a:lnTo>
                  <a:lnTo>
                    <a:pt x="2769" y="11672"/>
                  </a:lnTo>
                  <a:lnTo>
                    <a:pt x="2498" y="12207"/>
                  </a:lnTo>
                  <a:lnTo>
                    <a:pt x="2203" y="12835"/>
                  </a:lnTo>
                  <a:lnTo>
                    <a:pt x="1883" y="13518"/>
                  </a:lnTo>
                  <a:lnTo>
                    <a:pt x="1538" y="14249"/>
                  </a:lnTo>
                  <a:lnTo>
                    <a:pt x="1182" y="15006"/>
                  </a:lnTo>
                  <a:lnTo>
                    <a:pt x="874" y="15757"/>
                  </a:lnTo>
                  <a:lnTo>
                    <a:pt x="566" y="16488"/>
                  </a:lnTo>
                  <a:lnTo>
                    <a:pt x="443" y="16847"/>
                  </a:lnTo>
                  <a:lnTo>
                    <a:pt x="320" y="17186"/>
                  </a:lnTo>
                  <a:lnTo>
                    <a:pt x="222" y="17510"/>
                  </a:lnTo>
                  <a:lnTo>
                    <a:pt x="135" y="17819"/>
                  </a:lnTo>
                  <a:lnTo>
                    <a:pt x="74" y="18104"/>
                  </a:lnTo>
                  <a:lnTo>
                    <a:pt x="12" y="18364"/>
                  </a:lnTo>
                  <a:lnTo>
                    <a:pt x="0" y="18610"/>
                  </a:lnTo>
                  <a:lnTo>
                    <a:pt x="0" y="18816"/>
                  </a:lnTo>
                  <a:lnTo>
                    <a:pt x="25" y="18998"/>
                  </a:lnTo>
                  <a:lnTo>
                    <a:pt x="86" y="19140"/>
                  </a:lnTo>
                  <a:lnTo>
                    <a:pt x="172" y="19248"/>
                  </a:lnTo>
                  <a:lnTo>
                    <a:pt x="283" y="19322"/>
                  </a:lnTo>
                  <a:lnTo>
                    <a:pt x="566" y="19395"/>
                  </a:lnTo>
                  <a:lnTo>
                    <a:pt x="874" y="19415"/>
                  </a:lnTo>
                  <a:lnTo>
                    <a:pt x="1157" y="19385"/>
                  </a:lnTo>
                  <a:lnTo>
                    <a:pt x="1428" y="19312"/>
                  </a:lnTo>
                  <a:lnTo>
                    <a:pt x="1711" y="19194"/>
                  </a:lnTo>
                  <a:lnTo>
                    <a:pt x="1982" y="19037"/>
                  </a:lnTo>
                  <a:lnTo>
                    <a:pt x="2252" y="18840"/>
                  </a:lnTo>
                  <a:lnTo>
                    <a:pt x="2523" y="18615"/>
                  </a:lnTo>
                  <a:lnTo>
                    <a:pt x="2794" y="18354"/>
                  </a:lnTo>
                  <a:lnTo>
                    <a:pt x="3040" y="18074"/>
                  </a:lnTo>
                  <a:lnTo>
                    <a:pt x="3298" y="17765"/>
                  </a:lnTo>
                  <a:lnTo>
                    <a:pt x="3569" y="17436"/>
                  </a:lnTo>
                  <a:lnTo>
                    <a:pt x="3828" y="17088"/>
                  </a:lnTo>
                  <a:lnTo>
                    <a:pt x="4086" y="16724"/>
                  </a:lnTo>
                  <a:lnTo>
                    <a:pt x="4332" y="16356"/>
                  </a:lnTo>
                  <a:lnTo>
                    <a:pt x="4603" y="15978"/>
                  </a:lnTo>
                  <a:lnTo>
                    <a:pt x="5120" y="15207"/>
                  </a:lnTo>
                  <a:lnTo>
                    <a:pt x="5649" y="14436"/>
                  </a:lnTo>
                  <a:lnTo>
                    <a:pt x="6166" y="13699"/>
                  </a:lnTo>
                  <a:lnTo>
                    <a:pt x="6425" y="13356"/>
                  </a:lnTo>
                  <a:lnTo>
                    <a:pt x="6695" y="13017"/>
                  </a:lnTo>
                  <a:lnTo>
                    <a:pt x="6966" y="12708"/>
                  </a:lnTo>
                  <a:lnTo>
                    <a:pt x="7237" y="12418"/>
                  </a:lnTo>
                  <a:lnTo>
                    <a:pt x="7520" y="12158"/>
                  </a:lnTo>
                  <a:lnTo>
                    <a:pt x="7803" y="11927"/>
                  </a:lnTo>
                  <a:lnTo>
                    <a:pt x="8086" y="11730"/>
                  </a:lnTo>
                  <a:lnTo>
                    <a:pt x="8382" y="11564"/>
                  </a:lnTo>
                  <a:lnTo>
                    <a:pt x="8677" y="11441"/>
                  </a:lnTo>
                  <a:lnTo>
                    <a:pt x="8960" y="11357"/>
                  </a:lnTo>
                  <a:close/>
                </a:path>
              </a:pathLst>
            </a:custGeom>
            <a:solidFill>
              <a:srgbClr val="DA251D"/>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1" name="Freeform 20"/>
            <p:cNvSpPr/>
            <p:nvPr/>
          </p:nvSpPr>
          <p:spPr>
            <a:xfrm>
              <a:off x="4896628" y="2268538"/>
              <a:ext cx="117510" cy="285751"/>
            </a:xfrm>
            <a:custGeom>
              <a:avLst/>
              <a:gdLst/>
              <a:ahLst/>
              <a:cxnLst>
                <a:cxn ang="0">
                  <a:pos x="wd2" y="hd2"/>
                </a:cxn>
                <a:cxn ang="5400000">
                  <a:pos x="wd2" y="hd2"/>
                </a:cxn>
                <a:cxn ang="10800000">
                  <a:pos x="wd2" y="hd2"/>
                </a:cxn>
                <a:cxn ang="16200000">
                  <a:pos x="wd2" y="hd2"/>
                </a:cxn>
              </a:cxnLst>
              <a:rect l="0" t="0" r="r" b="b"/>
              <a:pathLst>
                <a:path w="21600" h="21600" extrusionOk="0">
                  <a:moveTo>
                    <a:pt x="19524" y="21516"/>
                  </a:moveTo>
                  <a:lnTo>
                    <a:pt x="19719" y="19539"/>
                  </a:lnTo>
                  <a:lnTo>
                    <a:pt x="19849" y="17667"/>
                  </a:lnTo>
                  <a:lnTo>
                    <a:pt x="19978" y="15879"/>
                  </a:lnTo>
                  <a:lnTo>
                    <a:pt x="20173" y="14155"/>
                  </a:lnTo>
                  <a:lnTo>
                    <a:pt x="20368" y="12535"/>
                  </a:lnTo>
                  <a:lnTo>
                    <a:pt x="20497" y="11000"/>
                  </a:lnTo>
                  <a:lnTo>
                    <a:pt x="20692" y="9549"/>
                  </a:lnTo>
                  <a:lnTo>
                    <a:pt x="20822" y="8160"/>
                  </a:lnTo>
                  <a:lnTo>
                    <a:pt x="20951" y="6856"/>
                  </a:lnTo>
                  <a:lnTo>
                    <a:pt x="21146" y="5658"/>
                  </a:lnTo>
                  <a:lnTo>
                    <a:pt x="21276" y="4522"/>
                  </a:lnTo>
                  <a:lnTo>
                    <a:pt x="21341" y="3491"/>
                  </a:lnTo>
                  <a:lnTo>
                    <a:pt x="21405" y="2524"/>
                  </a:lnTo>
                  <a:lnTo>
                    <a:pt x="21470" y="1619"/>
                  </a:lnTo>
                  <a:lnTo>
                    <a:pt x="21600" y="799"/>
                  </a:lnTo>
                  <a:lnTo>
                    <a:pt x="21600" y="63"/>
                  </a:lnTo>
                  <a:lnTo>
                    <a:pt x="20043" y="21"/>
                  </a:lnTo>
                  <a:lnTo>
                    <a:pt x="18616" y="21"/>
                  </a:lnTo>
                  <a:lnTo>
                    <a:pt x="17254" y="0"/>
                  </a:lnTo>
                  <a:lnTo>
                    <a:pt x="15827" y="21"/>
                  </a:lnTo>
                  <a:lnTo>
                    <a:pt x="13038" y="63"/>
                  </a:lnTo>
                  <a:lnTo>
                    <a:pt x="10249" y="126"/>
                  </a:lnTo>
                  <a:lnTo>
                    <a:pt x="7589" y="210"/>
                  </a:lnTo>
                  <a:lnTo>
                    <a:pt x="4995" y="315"/>
                  </a:lnTo>
                  <a:lnTo>
                    <a:pt x="2465" y="379"/>
                  </a:lnTo>
                  <a:lnTo>
                    <a:pt x="0" y="400"/>
                  </a:lnTo>
                  <a:lnTo>
                    <a:pt x="65" y="1514"/>
                  </a:lnTo>
                  <a:lnTo>
                    <a:pt x="65" y="2776"/>
                  </a:lnTo>
                  <a:lnTo>
                    <a:pt x="130" y="4164"/>
                  </a:lnTo>
                  <a:lnTo>
                    <a:pt x="259" y="5658"/>
                  </a:lnTo>
                  <a:lnTo>
                    <a:pt x="454" y="7214"/>
                  </a:lnTo>
                  <a:lnTo>
                    <a:pt x="584" y="8812"/>
                  </a:lnTo>
                  <a:lnTo>
                    <a:pt x="649" y="10453"/>
                  </a:lnTo>
                  <a:lnTo>
                    <a:pt x="843" y="12051"/>
                  </a:lnTo>
                  <a:lnTo>
                    <a:pt x="973" y="13629"/>
                  </a:lnTo>
                  <a:lnTo>
                    <a:pt x="1038" y="15143"/>
                  </a:lnTo>
                  <a:lnTo>
                    <a:pt x="1103" y="16594"/>
                  </a:lnTo>
                  <a:lnTo>
                    <a:pt x="1168" y="17919"/>
                  </a:lnTo>
                  <a:lnTo>
                    <a:pt x="1168" y="20128"/>
                  </a:lnTo>
                  <a:lnTo>
                    <a:pt x="1103" y="20990"/>
                  </a:lnTo>
                  <a:lnTo>
                    <a:pt x="973" y="21600"/>
                  </a:lnTo>
                  <a:lnTo>
                    <a:pt x="19524" y="21516"/>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2" name="Freeform 21"/>
            <p:cNvSpPr/>
            <p:nvPr/>
          </p:nvSpPr>
          <p:spPr>
            <a:xfrm>
              <a:off x="5163867" y="2254250"/>
              <a:ext cx="108034" cy="2952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901" y="386"/>
                  </a:lnTo>
                  <a:lnTo>
                    <a:pt x="20482" y="834"/>
                  </a:lnTo>
                  <a:lnTo>
                    <a:pt x="20062" y="1322"/>
                  </a:lnTo>
                  <a:lnTo>
                    <a:pt x="19713" y="1912"/>
                  </a:lnTo>
                  <a:lnTo>
                    <a:pt x="19433" y="2522"/>
                  </a:lnTo>
                  <a:lnTo>
                    <a:pt x="19223" y="3193"/>
                  </a:lnTo>
                  <a:lnTo>
                    <a:pt x="19083" y="3905"/>
                  </a:lnTo>
                  <a:lnTo>
                    <a:pt x="19014" y="4658"/>
                  </a:lnTo>
                  <a:lnTo>
                    <a:pt x="18944" y="6264"/>
                  </a:lnTo>
                  <a:lnTo>
                    <a:pt x="19014" y="7953"/>
                  </a:lnTo>
                  <a:lnTo>
                    <a:pt x="19293" y="11492"/>
                  </a:lnTo>
                  <a:lnTo>
                    <a:pt x="19573" y="13241"/>
                  </a:lnTo>
                  <a:lnTo>
                    <a:pt x="19713" y="14929"/>
                  </a:lnTo>
                  <a:lnTo>
                    <a:pt x="19783" y="16536"/>
                  </a:lnTo>
                  <a:lnTo>
                    <a:pt x="19713" y="18000"/>
                  </a:lnTo>
                  <a:lnTo>
                    <a:pt x="19643" y="18651"/>
                  </a:lnTo>
                  <a:lnTo>
                    <a:pt x="19503" y="19261"/>
                  </a:lnTo>
                  <a:lnTo>
                    <a:pt x="19293" y="19810"/>
                  </a:lnTo>
                  <a:lnTo>
                    <a:pt x="19014" y="20319"/>
                  </a:lnTo>
                  <a:lnTo>
                    <a:pt x="18664" y="20746"/>
                  </a:lnTo>
                  <a:lnTo>
                    <a:pt x="18245" y="21112"/>
                  </a:lnTo>
                  <a:lnTo>
                    <a:pt x="17755" y="21397"/>
                  </a:lnTo>
                  <a:lnTo>
                    <a:pt x="17126" y="21600"/>
                  </a:lnTo>
                  <a:lnTo>
                    <a:pt x="3705" y="21397"/>
                  </a:lnTo>
                  <a:lnTo>
                    <a:pt x="2517" y="18203"/>
                  </a:lnTo>
                  <a:lnTo>
                    <a:pt x="1538" y="15458"/>
                  </a:lnTo>
                  <a:lnTo>
                    <a:pt x="909" y="13119"/>
                  </a:lnTo>
                  <a:lnTo>
                    <a:pt x="419" y="11125"/>
                  </a:lnTo>
                  <a:lnTo>
                    <a:pt x="70" y="9478"/>
                  </a:lnTo>
                  <a:lnTo>
                    <a:pt x="0" y="8075"/>
                  </a:lnTo>
                  <a:lnTo>
                    <a:pt x="0" y="6895"/>
                  </a:lnTo>
                  <a:lnTo>
                    <a:pt x="70" y="5939"/>
                  </a:lnTo>
                  <a:lnTo>
                    <a:pt x="210" y="5105"/>
                  </a:lnTo>
                  <a:lnTo>
                    <a:pt x="419" y="4414"/>
                  </a:lnTo>
                  <a:lnTo>
                    <a:pt x="559" y="3763"/>
                  </a:lnTo>
                  <a:lnTo>
                    <a:pt x="699" y="3173"/>
                  </a:lnTo>
                  <a:lnTo>
                    <a:pt x="769" y="2522"/>
                  </a:lnTo>
                  <a:lnTo>
                    <a:pt x="769" y="1851"/>
                  </a:lnTo>
                  <a:lnTo>
                    <a:pt x="699" y="1078"/>
                  </a:lnTo>
                  <a:lnTo>
                    <a:pt x="350" y="163"/>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3" name="Freeform 22"/>
            <p:cNvSpPr/>
            <p:nvPr/>
          </p:nvSpPr>
          <p:spPr>
            <a:xfrm rot="228750">
              <a:off x="683340" y="192087"/>
              <a:ext cx="1048111" cy="1200151"/>
            </a:xfrm>
            <a:custGeom>
              <a:avLst/>
              <a:gdLst/>
              <a:ahLst/>
              <a:cxnLst>
                <a:cxn ang="0">
                  <a:pos x="wd2" y="hd2"/>
                </a:cxn>
                <a:cxn ang="5400000">
                  <a:pos x="wd2" y="hd2"/>
                </a:cxn>
                <a:cxn ang="10800000">
                  <a:pos x="wd2" y="hd2"/>
                </a:cxn>
                <a:cxn ang="16200000">
                  <a:pos x="wd2" y="hd2"/>
                </a:cxn>
              </a:cxnLst>
              <a:rect l="0" t="0" r="r" b="b"/>
              <a:pathLst>
                <a:path w="21600" h="21600" extrusionOk="0">
                  <a:moveTo>
                    <a:pt x="11918" y="13351"/>
                  </a:moveTo>
                  <a:lnTo>
                    <a:pt x="11925" y="13591"/>
                  </a:lnTo>
                  <a:lnTo>
                    <a:pt x="11940" y="13836"/>
                  </a:lnTo>
                  <a:lnTo>
                    <a:pt x="11975" y="14070"/>
                  </a:lnTo>
                  <a:lnTo>
                    <a:pt x="12061" y="14520"/>
                  </a:lnTo>
                  <a:lnTo>
                    <a:pt x="12111" y="14745"/>
                  </a:lnTo>
                  <a:lnTo>
                    <a:pt x="12183" y="14969"/>
                  </a:lnTo>
                  <a:lnTo>
                    <a:pt x="12247" y="15189"/>
                  </a:lnTo>
                  <a:lnTo>
                    <a:pt x="12390" y="15623"/>
                  </a:lnTo>
                  <a:lnTo>
                    <a:pt x="12526" y="16053"/>
                  </a:lnTo>
                  <a:lnTo>
                    <a:pt x="12604" y="16272"/>
                  </a:lnTo>
                  <a:lnTo>
                    <a:pt x="12668" y="16492"/>
                  </a:lnTo>
                  <a:lnTo>
                    <a:pt x="12733" y="16717"/>
                  </a:lnTo>
                  <a:lnTo>
                    <a:pt x="12790" y="16941"/>
                  </a:lnTo>
                  <a:lnTo>
                    <a:pt x="12847" y="17181"/>
                  </a:lnTo>
                  <a:lnTo>
                    <a:pt x="12890" y="17416"/>
                  </a:lnTo>
                  <a:lnTo>
                    <a:pt x="12926" y="17655"/>
                  </a:lnTo>
                  <a:lnTo>
                    <a:pt x="12954" y="17905"/>
                  </a:lnTo>
                  <a:lnTo>
                    <a:pt x="12976" y="18155"/>
                  </a:lnTo>
                  <a:lnTo>
                    <a:pt x="12976" y="18419"/>
                  </a:lnTo>
                  <a:lnTo>
                    <a:pt x="12961" y="18684"/>
                  </a:lnTo>
                  <a:lnTo>
                    <a:pt x="12933" y="18964"/>
                  </a:lnTo>
                  <a:lnTo>
                    <a:pt x="12890" y="19253"/>
                  </a:lnTo>
                  <a:lnTo>
                    <a:pt x="12833" y="19543"/>
                  </a:lnTo>
                  <a:lnTo>
                    <a:pt x="12761" y="19852"/>
                  </a:lnTo>
                  <a:lnTo>
                    <a:pt x="12661" y="20167"/>
                  </a:lnTo>
                  <a:lnTo>
                    <a:pt x="12533" y="20502"/>
                  </a:lnTo>
                  <a:lnTo>
                    <a:pt x="12397" y="20846"/>
                  </a:lnTo>
                  <a:lnTo>
                    <a:pt x="12233" y="21196"/>
                  </a:lnTo>
                  <a:lnTo>
                    <a:pt x="12040" y="21570"/>
                  </a:lnTo>
                  <a:lnTo>
                    <a:pt x="11847" y="21570"/>
                  </a:lnTo>
                  <a:lnTo>
                    <a:pt x="11554" y="21575"/>
                  </a:lnTo>
                  <a:lnTo>
                    <a:pt x="11175" y="21580"/>
                  </a:lnTo>
                  <a:lnTo>
                    <a:pt x="10754" y="21585"/>
                  </a:lnTo>
                  <a:lnTo>
                    <a:pt x="10318" y="21590"/>
                  </a:lnTo>
                  <a:lnTo>
                    <a:pt x="9896" y="21595"/>
                  </a:lnTo>
                  <a:lnTo>
                    <a:pt x="9517" y="21600"/>
                  </a:lnTo>
                  <a:lnTo>
                    <a:pt x="9203" y="21600"/>
                  </a:lnTo>
                  <a:lnTo>
                    <a:pt x="9196" y="21181"/>
                  </a:lnTo>
                  <a:lnTo>
                    <a:pt x="9174" y="20751"/>
                  </a:lnTo>
                  <a:lnTo>
                    <a:pt x="9132" y="20307"/>
                  </a:lnTo>
                  <a:lnTo>
                    <a:pt x="9096" y="19852"/>
                  </a:lnTo>
                  <a:lnTo>
                    <a:pt x="9024" y="19393"/>
                  </a:lnTo>
                  <a:lnTo>
                    <a:pt x="8953" y="18929"/>
                  </a:lnTo>
                  <a:lnTo>
                    <a:pt x="8867" y="18449"/>
                  </a:lnTo>
                  <a:lnTo>
                    <a:pt x="8774" y="17965"/>
                  </a:lnTo>
                  <a:lnTo>
                    <a:pt x="8667" y="17481"/>
                  </a:lnTo>
                  <a:lnTo>
                    <a:pt x="8546" y="16991"/>
                  </a:lnTo>
                  <a:lnTo>
                    <a:pt x="8424" y="16497"/>
                  </a:lnTo>
                  <a:lnTo>
                    <a:pt x="8138" y="15508"/>
                  </a:lnTo>
                  <a:lnTo>
                    <a:pt x="7824" y="14520"/>
                  </a:lnTo>
                  <a:lnTo>
                    <a:pt x="7653" y="14036"/>
                  </a:lnTo>
                  <a:lnTo>
                    <a:pt x="7474" y="13546"/>
                  </a:lnTo>
                  <a:lnTo>
                    <a:pt x="7288" y="13067"/>
                  </a:lnTo>
                  <a:lnTo>
                    <a:pt x="7095" y="12593"/>
                  </a:lnTo>
                  <a:lnTo>
                    <a:pt x="6895" y="12123"/>
                  </a:lnTo>
                  <a:lnTo>
                    <a:pt x="6702" y="11664"/>
                  </a:lnTo>
                  <a:lnTo>
                    <a:pt x="6495" y="11214"/>
                  </a:lnTo>
                  <a:lnTo>
                    <a:pt x="6281" y="10775"/>
                  </a:lnTo>
                  <a:lnTo>
                    <a:pt x="6066" y="10346"/>
                  </a:lnTo>
                  <a:lnTo>
                    <a:pt x="5852" y="9926"/>
                  </a:lnTo>
                  <a:lnTo>
                    <a:pt x="5630" y="9522"/>
                  </a:lnTo>
                  <a:lnTo>
                    <a:pt x="5402" y="9137"/>
                  </a:lnTo>
                  <a:lnTo>
                    <a:pt x="5180" y="8763"/>
                  </a:lnTo>
                  <a:lnTo>
                    <a:pt x="4952" y="8408"/>
                  </a:lnTo>
                  <a:lnTo>
                    <a:pt x="4730" y="8069"/>
                  </a:lnTo>
                  <a:lnTo>
                    <a:pt x="4494" y="7749"/>
                  </a:lnTo>
                  <a:lnTo>
                    <a:pt x="4266" y="7445"/>
                  </a:lnTo>
                  <a:lnTo>
                    <a:pt x="4209" y="7619"/>
                  </a:lnTo>
                  <a:lnTo>
                    <a:pt x="4151" y="7804"/>
                  </a:lnTo>
                  <a:lnTo>
                    <a:pt x="4101" y="7999"/>
                  </a:lnTo>
                  <a:lnTo>
                    <a:pt x="4058" y="8204"/>
                  </a:lnTo>
                  <a:lnTo>
                    <a:pt x="3980" y="8628"/>
                  </a:lnTo>
                  <a:lnTo>
                    <a:pt x="3916" y="9082"/>
                  </a:lnTo>
                  <a:lnTo>
                    <a:pt x="3787" y="10031"/>
                  </a:lnTo>
                  <a:lnTo>
                    <a:pt x="3723" y="10515"/>
                  </a:lnTo>
                  <a:lnTo>
                    <a:pt x="3637" y="10985"/>
                  </a:lnTo>
                  <a:lnTo>
                    <a:pt x="3587" y="11224"/>
                  </a:lnTo>
                  <a:lnTo>
                    <a:pt x="3530" y="11449"/>
                  </a:lnTo>
                  <a:lnTo>
                    <a:pt x="3473" y="11669"/>
                  </a:lnTo>
                  <a:lnTo>
                    <a:pt x="3408" y="11888"/>
                  </a:lnTo>
                  <a:lnTo>
                    <a:pt x="3323" y="12093"/>
                  </a:lnTo>
                  <a:lnTo>
                    <a:pt x="3244" y="12293"/>
                  </a:lnTo>
                  <a:lnTo>
                    <a:pt x="3151" y="12483"/>
                  </a:lnTo>
                  <a:lnTo>
                    <a:pt x="3044" y="12662"/>
                  </a:lnTo>
                  <a:lnTo>
                    <a:pt x="2930" y="12832"/>
                  </a:lnTo>
                  <a:lnTo>
                    <a:pt x="2808" y="12987"/>
                  </a:lnTo>
                  <a:lnTo>
                    <a:pt x="2665" y="13127"/>
                  </a:lnTo>
                  <a:lnTo>
                    <a:pt x="2508" y="13257"/>
                  </a:lnTo>
                  <a:lnTo>
                    <a:pt x="2344" y="13366"/>
                  </a:lnTo>
                  <a:lnTo>
                    <a:pt x="2158" y="13461"/>
                  </a:lnTo>
                  <a:lnTo>
                    <a:pt x="1972" y="13541"/>
                  </a:lnTo>
                  <a:lnTo>
                    <a:pt x="1758" y="13601"/>
                  </a:lnTo>
                  <a:lnTo>
                    <a:pt x="0" y="14006"/>
                  </a:lnTo>
                  <a:lnTo>
                    <a:pt x="50" y="13906"/>
                  </a:lnTo>
                  <a:lnTo>
                    <a:pt x="100" y="13771"/>
                  </a:lnTo>
                  <a:lnTo>
                    <a:pt x="157" y="13591"/>
                  </a:lnTo>
                  <a:lnTo>
                    <a:pt x="222" y="13376"/>
                  </a:lnTo>
                  <a:lnTo>
                    <a:pt x="372" y="12847"/>
                  </a:lnTo>
                  <a:lnTo>
                    <a:pt x="529" y="12213"/>
                  </a:lnTo>
                  <a:lnTo>
                    <a:pt x="693" y="11484"/>
                  </a:lnTo>
                  <a:lnTo>
                    <a:pt x="872" y="10695"/>
                  </a:lnTo>
                  <a:lnTo>
                    <a:pt x="1050" y="9851"/>
                  </a:lnTo>
                  <a:lnTo>
                    <a:pt x="1222" y="8993"/>
                  </a:lnTo>
                  <a:lnTo>
                    <a:pt x="1379" y="8129"/>
                  </a:lnTo>
                  <a:lnTo>
                    <a:pt x="1522" y="7285"/>
                  </a:lnTo>
                  <a:lnTo>
                    <a:pt x="1658" y="6486"/>
                  </a:lnTo>
                  <a:lnTo>
                    <a:pt x="1765" y="5752"/>
                  </a:lnTo>
                  <a:lnTo>
                    <a:pt x="1808" y="5422"/>
                  </a:lnTo>
                  <a:lnTo>
                    <a:pt x="1836" y="5108"/>
                  </a:lnTo>
                  <a:lnTo>
                    <a:pt x="1865" y="4823"/>
                  </a:lnTo>
                  <a:lnTo>
                    <a:pt x="1879" y="4574"/>
                  </a:lnTo>
                  <a:lnTo>
                    <a:pt x="1886" y="4354"/>
                  </a:lnTo>
                  <a:lnTo>
                    <a:pt x="1879" y="4169"/>
                  </a:lnTo>
                  <a:lnTo>
                    <a:pt x="1865" y="4024"/>
                  </a:lnTo>
                  <a:lnTo>
                    <a:pt x="1836" y="3920"/>
                  </a:lnTo>
                  <a:lnTo>
                    <a:pt x="1779" y="3935"/>
                  </a:lnTo>
                  <a:lnTo>
                    <a:pt x="1715" y="3935"/>
                  </a:lnTo>
                  <a:lnTo>
                    <a:pt x="1715" y="3930"/>
                  </a:lnTo>
                  <a:lnTo>
                    <a:pt x="1758" y="3900"/>
                  </a:lnTo>
                  <a:lnTo>
                    <a:pt x="1858" y="3860"/>
                  </a:lnTo>
                  <a:lnTo>
                    <a:pt x="2186" y="3730"/>
                  </a:lnTo>
                  <a:lnTo>
                    <a:pt x="2629" y="3560"/>
                  </a:lnTo>
                  <a:lnTo>
                    <a:pt x="3115" y="3385"/>
                  </a:lnTo>
                  <a:lnTo>
                    <a:pt x="3573" y="3216"/>
                  </a:lnTo>
                  <a:lnTo>
                    <a:pt x="3766" y="3146"/>
                  </a:lnTo>
                  <a:lnTo>
                    <a:pt x="3908" y="3086"/>
                  </a:lnTo>
                  <a:lnTo>
                    <a:pt x="4008" y="3031"/>
                  </a:lnTo>
                  <a:lnTo>
                    <a:pt x="4058" y="3001"/>
                  </a:lnTo>
                  <a:lnTo>
                    <a:pt x="4623" y="3136"/>
                  </a:lnTo>
                  <a:lnTo>
                    <a:pt x="5152" y="3236"/>
                  </a:lnTo>
                  <a:lnTo>
                    <a:pt x="5652" y="3305"/>
                  </a:lnTo>
                  <a:lnTo>
                    <a:pt x="6123" y="3335"/>
                  </a:lnTo>
                  <a:lnTo>
                    <a:pt x="6566" y="3340"/>
                  </a:lnTo>
                  <a:lnTo>
                    <a:pt x="6981" y="3320"/>
                  </a:lnTo>
                  <a:lnTo>
                    <a:pt x="7367" y="3270"/>
                  </a:lnTo>
                  <a:lnTo>
                    <a:pt x="7731" y="3201"/>
                  </a:lnTo>
                  <a:lnTo>
                    <a:pt x="8067" y="3106"/>
                  </a:lnTo>
                  <a:lnTo>
                    <a:pt x="8388" y="2996"/>
                  </a:lnTo>
                  <a:lnTo>
                    <a:pt x="8689" y="2861"/>
                  </a:lnTo>
                  <a:lnTo>
                    <a:pt x="8967" y="2721"/>
                  </a:lnTo>
                  <a:lnTo>
                    <a:pt x="9224" y="2566"/>
                  </a:lnTo>
                  <a:lnTo>
                    <a:pt x="9467" y="2397"/>
                  </a:lnTo>
                  <a:lnTo>
                    <a:pt x="9696" y="2222"/>
                  </a:lnTo>
                  <a:lnTo>
                    <a:pt x="9903" y="2042"/>
                  </a:lnTo>
                  <a:lnTo>
                    <a:pt x="10103" y="1857"/>
                  </a:lnTo>
                  <a:lnTo>
                    <a:pt x="10282" y="1668"/>
                  </a:lnTo>
                  <a:lnTo>
                    <a:pt x="10453" y="1478"/>
                  </a:lnTo>
                  <a:lnTo>
                    <a:pt x="10618" y="1293"/>
                  </a:lnTo>
                  <a:lnTo>
                    <a:pt x="10925" y="939"/>
                  </a:lnTo>
                  <a:lnTo>
                    <a:pt x="11197" y="614"/>
                  </a:lnTo>
                  <a:lnTo>
                    <a:pt x="11332" y="469"/>
                  </a:lnTo>
                  <a:lnTo>
                    <a:pt x="11454" y="345"/>
                  </a:lnTo>
                  <a:lnTo>
                    <a:pt x="11575" y="230"/>
                  </a:lnTo>
                  <a:lnTo>
                    <a:pt x="11711" y="140"/>
                  </a:lnTo>
                  <a:lnTo>
                    <a:pt x="11832" y="70"/>
                  </a:lnTo>
                  <a:lnTo>
                    <a:pt x="11954" y="20"/>
                  </a:lnTo>
                  <a:lnTo>
                    <a:pt x="12090" y="0"/>
                  </a:lnTo>
                  <a:lnTo>
                    <a:pt x="12233" y="5"/>
                  </a:lnTo>
                  <a:lnTo>
                    <a:pt x="12397" y="10"/>
                  </a:lnTo>
                  <a:lnTo>
                    <a:pt x="12533" y="40"/>
                  </a:lnTo>
                  <a:lnTo>
                    <a:pt x="12647" y="95"/>
                  </a:lnTo>
                  <a:lnTo>
                    <a:pt x="12747" y="180"/>
                  </a:lnTo>
                  <a:lnTo>
                    <a:pt x="12826" y="280"/>
                  </a:lnTo>
                  <a:lnTo>
                    <a:pt x="12876" y="399"/>
                  </a:lnTo>
                  <a:lnTo>
                    <a:pt x="12897" y="539"/>
                  </a:lnTo>
                  <a:lnTo>
                    <a:pt x="12911" y="704"/>
                  </a:lnTo>
                  <a:lnTo>
                    <a:pt x="12904" y="879"/>
                  </a:lnTo>
                  <a:lnTo>
                    <a:pt x="12890" y="1069"/>
                  </a:lnTo>
                  <a:lnTo>
                    <a:pt x="12854" y="1278"/>
                  </a:lnTo>
                  <a:lnTo>
                    <a:pt x="12804" y="1498"/>
                  </a:lnTo>
                  <a:lnTo>
                    <a:pt x="12740" y="1723"/>
                  </a:lnTo>
                  <a:lnTo>
                    <a:pt x="12668" y="1967"/>
                  </a:lnTo>
                  <a:lnTo>
                    <a:pt x="12583" y="2212"/>
                  </a:lnTo>
                  <a:lnTo>
                    <a:pt x="12497" y="2472"/>
                  </a:lnTo>
                  <a:lnTo>
                    <a:pt x="12290" y="2996"/>
                  </a:lnTo>
                  <a:lnTo>
                    <a:pt x="12061" y="3530"/>
                  </a:lnTo>
                  <a:lnTo>
                    <a:pt x="11825" y="4064"/>
                  </a:lnTo>
                  <a:lnTo>
                    <a:pt x="11582" y="4589"/>
                  </a:lnTo>
                  <a:lnTo>
                    <a:pt x="11354" y="5088"/>
                  </a:lnTo>
                  <a:lnTo>
                    <a:pt x="11139" y="5552"/>
                  </a:lnTo>
                  <a:lnTo>
                    <a:pt x="10954" y="5972"/>
                  </a:lnTo>
                  <a:lnTo>
                    <a:pt x="10804" y="6336"/>
                  </a:lnTo>
                  <a:lnTo>
                    <a:pt x="11018" y="6776"/>
                  </a:lnTo>
                  <a:lnTo>
                    <a:pt x="11275" y="7205"/>
                  </a:lnTo>
                  <a:lnTo>
                    <a:pt x="11568" y="7634"/>
                  </a:lnTo>
                  <a:lnTo>
                    <a:pt x="11897" y="8054"/>
                  </a:lnTo>
                  <a:lnTo>
                    <a:pt x="12254" y="8463"/>
                  </a:lnTo>
                  <a:lnTo>
                    <a:pt x="12647" y="8873"/>
                  </a:lnTo>
                  <a:lnTo>
                    <a:pt x="13061" y="9267"/>
                  </a:lnTo>
                  <a:lnTo>
                    <a:pt x="13490" y="9662"/>
                  </a:lnTo>
                  <a:lnTo>
                    <a:pt x="13947" y="10041"/>
                  </a:lnTo>
                  <a:lnTo>
                    <a:pt x="14419" y="10416"/>
                  </a:lnTo>
                  <a:lnTo>
                    <a:pt x="14898" y="10780"/>
                  </a:lnTo>
                  <a:lnTo>
                    <a:pt x="15384" y="11140"/>
                  </a:lnTo>
                  <a:lnTo>
                    <a:pt x="15870" y="11484"/>
                  </a:lnTo>
                  <a:lnTo>
                    <a:pt x="16355" y="11824"/>
                  </a:lnTo>
                  <a:lnTo>
                    <a:pt x="16848" y="12153"/>
                  </a:lnTo>
                  <a:lnTo>
                    <a:pt x="17327" y="12473"/>
                  </a:lnTo>
                  <a:lnTo>
                    <a:pt x="18263" y="13082"/>
                  </a:lnTo>
                  <a:lnTo>
                    <a:pt x="19135" y="13651"/>
                  </a:lnTo>
                  <a:lnTo>
                    <a:pt x="19542" y="13926"/>
                  </a:lnTo>
                  <a:lnTo>
                    <a:pt x="19921" y="14180"/>
                  </a:lnTo>
                  <a:lnTo>
                    <a:pt x="20271" y="14425"/>
                  </a:lnTo>
                  <a:lnTo>
                    <a:pt x="20578" y="14665"/>
                  </a:lnTo>
                  <a:lnTo>
                    <a:pt x="20864" y="14884"/>
                  </a:lnTo>
                  <a:lnTo>
                    <a:pt x="21100" y="15094"/>
                  </a:lnTo>
                  <a:lnTo>
                    <a:pt x="21293" y="15299"/>
                  </a:lnTo>
                  <a:lnTo>
                    <a:pt x="21450" y="15479"/>
                  </a:lnTo>
                  <a:lnTo>
                    <a:pt x="21550" y="15658"/>
                  </a:lnTo>
                  <a:lnTo>
                    <a:pt x="21600" y="15818"/>
                  </a:lnTo>
                  <a:lnTo>
                    <a:pt x="21579" y="15968"/>
                  </a:lnTo>
                  <a:lnTo>
                    <a:pt x="21514" y="16103"/>
                  </a:lnTo>
                  <a:lnTo>
                    <a:pt x="21421" y="16188"/>
                  </a:lnTo>
                  <a:lnTo>
                    <a:pt x="21293" y="16252"/>
                  </a:lnTo>
                  <a:lnTo>
                    <a:pt x="21121" y="16292"/>
                  </a:lnTo>
                  <a:lnTo>
                    <a:pt x="20907" y="16322"/>
                  </a:lnTo>
                  <a:lnTo>
                    <a:pt x="20657" y="16332"/>
                  </a:lnTo>
                  <a:lnTo>
                    <a:pt x="20385" y="16327"/>
                  </a:lnTo>
                  <a:lnTo>
                    <a:pt x="20078" y="16297"/>
                  </a:lnTo>
                  <a:lnTo>
                    <a:pt x="19749" y="16262"/>
                  </a:lnTo>
                  <a:lnTo>
                    <a:pt x="19399" y="16207"/>
                  </a:lnTo>
                  <a:lnTo>
                    <a:pt x="19028" y="16148"/>
                  </a:lnTo>
                  <a:lnTo>
                    <a:pt x="18642" y="16073"/>
                  </a:lnTo>
                  <a:lnTo>
                    <a:pt x="18249" y="15983"/>
                  </a:lnTo>
                  <a:lnTo>
                    <a:pt x="17834" y="15888"/>
                  </a:lnTo>
                  <a:lnTo>
                    <a:pt x="16991" y="15668"/>
                  </a:lnTo>
                  <a:lnTo>
                    <a:pt x="16570" y="15543"/>
                  </a:lnTo>
                  <a:lnTo>
                    <a:pt x="16141" y="15419"/>
                  </a:lnTo>
                  <a:lnTo>
                    <a:pt x="15727" y="15289"/>
                  </a:lnTo>
                  <a:lnTo>
                    <a:pt x="15319" y="15144"/>
                  </a:lnTo>
                  <a:lnTo>
                    <a:pt x="14912" y="15004"/>
                  </a:lnTo>
                  <a:lnTo>
                    <a:pt x="14526" y="14864"/>
                  </a:lnTo>
                  <a:lnTo>
                    <a:pt x="14148" y="14715"/>
                  </a:lnTo>
                  <a:lnTo>
                    <a:pt x="13790" y="14570"/>
                  </a:lnTo>
                  <a:lnTo>
                    <a:pt x="13462" y="14420"/>
                  </a:lnTo>
                  <a:lnTo>
                    <a:pt x="13154" y="14275"/>
                  </a:lnTo>
                  <a:lnTo>
                    <a:pt x="12869" y="14125"/>
                  </a:lnTo>
                  <a:lnTo>
                    <a:pt x="12618" y="13986"/>
                  </a:lnTo>
                  <a:lnTo>
                    <a:pt x="12404" y="13851"/>
                  </a:lnTo>
                  <a:lnTo>
                    <a:pt x="12218" y="13716"/>
                  </a:lnTo>
                  <a:lnTo>
                    <a:pt x="12075" y="13586"/>
                  </a:lnTo>
                  <a:lnTo>
                    <a:pt x="11975" y="13466"/>
                  </a:lnTo>
                  <a:lnTo>
                    <a:pt x="11918" y="13351"/>
                  </a:lnTo>
                  <a:close/>
                </a:path>
              </a:pathLst>
            </a:custGeom>
            <a:solidFill>
              <a:srgbClr val="FFF500"/>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4" name="Freeform 23"/>
            <p:cNvSpPr/>
            <p:nvPr/>
          </p:nvSpPr>
          <p:spPr>
            <a:xfrm>
              <a:off x="3859890" y="461962"/>
              <a:ext cx="1108761" cy="1117601"/>
            </a:xfrm>
            <a:custGeom>
              <a:avLst/>
              <a:gdLst/>
              <a:ahLst/>
              <a:cxnLst>
                <a:cxn ang="0">
                  <a:pos x="wd2" y="hd2"/>
                </a:cxn>
                <a:cxn ang="5400000">
                  <a:pos x="wd2" y="hd2"/>
                </a:cxn>
                <a:cxn ang="10800000">
                  <a:pos x="wd2" y="hd2"/>
                </a:cxn>
                <a:cxn ang="16200000">
                  <a:pos x="wd2" y="hd2"/>
                </a:cxn>
              </a:cxnLst>
              <a:rect l="0" t="0" r="r" b="b"/>
              <a:pathLst>
                <a:path w="21600" h="21600" extrusionOk="0">
                  <a:moveTo>
                    <a:pt x="2373" y="17955"/>
                  </a:moveTo>
                  <a:lnTo>
                    <a:pt x="0" y="16103"/>
                  </a:lnTo>
                  <a:lnTo>
                    <a:pt x="311" y="15948"/>
                  </a:lnTo>
                  <a:lnTo>
                    <a:pt x="629" y="15776"/>
                  </a:lnTo>
                  <a:lnTo>
                    <a:pt x="960" y="15572"/>
                  </a:lnTo>
                  <a:lnTo>
                    <a:pt x="1278" y="15341"/>
                  </a:lnTo>
                  <a:lnTo>
                    <a:pt x="1609" y="15083"/>
                  </a:lnTo>
                  <a:lnTo>
                    <a:pt x="1940" y="14804"/>
                  </a:lnTo>
                  <a:lnTo>
                    <a:pt x="2272" y="14498"/>
                  </a:lnTo>
                  <a:lnTo>
                    <a:pt x="2603" y="14187"/>
                  </a:lnTo>
                  <a:lnTo>
                    <a:pt x="2927" y="13849"/>
                  </a:lnTo>
                  <a:lnTo>
                    <a:pt x="3259" y="13495"/>
                  </a:lnTo>
                  <a:lnTo>
                    <a:pt x="3576" y="13130"/>
                  </a:lnTo>
                  <a:lnTo>
                    <a:pt x="3894" y="12754"/>
                  </a:lnTo>
                  <a:lnTo>
                    <a:pt x="4219" y="12362"/>
                  </a:lnTo>
                  <a:lnTo>
                    <a:pt x="4530" y="11965"/>
                  </a:lnTo>
                  <a:lnTo>
                    <a:pt x="5138" y="11160"/>
                  </a:lnTo>
                  <a:lnTo>
                    <a:pt x="5429" y="10746"/>
                  </a:lnTo>
                  <a:lnTo>
                    <a:pt x="5713" y="10333"/>
                  </a:lnTo>
                  <a:lnTo>
                    <a:pt x="5990" y="9920"/>
                  </a:lnTo>
                  <a:lnTo>
                    <a:pt x="6254" y="9512"/>
                  </a:lnTo>
                  <a:lnTo>
                    <a:pt x="6510" y="9109"/>
                  </a:lnTo>
                  <a:lnTo>
                    <a:pt x="6761" y="8712"/>
                  </a:lnTo>
                  <a:lnTo>
                    <a:pt x="6997" y="8320"/>
                  </a:lnTo>
                  <a:lnTo>
                    <a:pt x="7220" y="7944"/>
                  </a:lnTo>
                  <a:lnTo>
                    <a:pt x="7430" y="7579"/>
                  </a:lnTo>
                  <a:lnTo>
                    <a:pt x="7626" y="7220"/>
                  </a:lnTo>
                  <a:lnTo>
                    <a:pt x="7815" y="6882"/>
                  </a:lnTo>
                  <a:lnTo>
                    <a:pt x="7977" y="6554"/>
                  </a:lnTo>
                  <a:lnTo>
                    <a:pt x="8133" y="6259"/>
                  </a:lnTo>
                  <a:lnTo>
                    <a:pt x="8268" y="5974"/>
                  </a:lnTo>
                  <a:lnTo>
                    <a:pt x="8383" y="5717"/>
                  </a:lnTo>
                  <a:lnTo>
                    <a:pt x="8485" y="5481"/>
                  </a:lnTo>
                  <a:lnTo>
                    <a:pt x="8518" y="5373"/>
                  </a:lnTo>
                  <a:lnTo>
                    <a:pt x="8532" y="5282"/>
                  </a:lnTo>
                  <a:lnTo>
                    <a:pt x="8518" y="5207"/>
                  </a:lnTo>
                  <a:lnTo>
                    <a:pt x="8485" y="5158"/>
                  </a:lnTo>
                  <a:lnTo>
                    <a:pt x="8424" y="5116"/>
                  </a:lnTo>
                  <a:lnTo>
                    <a:pt x="8356" y="5083"/>
                  </a:lnTo>
                  <a:lnTo>
                    <a:pt x="8255" y="5067"/>
                  </a:lnTo>
                  <a:lnTo>
                    <a:pt x="8146" y="5051"/>
                  </a:lnTo>
                  <a:lnTo>
                    <a:pt x="7863" y="5046"/>
                  </a:lnTo>
                  <a:lnTo>
                    <a:pt x="7511" y="5040"/>
                  </a:lnTo>
                  <a:lnTo>
                    <a:pt x="7315" y="5035"/>
                  </a:lnTo>
                  <a:lnTo>
                    <a:pt x="7105" y="5030"/>
                  </a:lnTo>
                  <a:lnTo>
                    <a:pt x="6875" y="5014"/>
                  </a:lnTo>
                  <a:lnTo>
                    <a:pt x="6639" y="4987"/>
                  </a:lnTo>
                  <a:lnTo>
                    <a:pt x="6389" y="4954"/>
                  </a:lnTo>
                  <a:lnTo>
                    <a:pt x="6132" y="4906"/>
                  </a:lnTo>
                  <a:lnTo>
                    <a:pt x="5855" y="4842"/>
                  </a:lnTo>
                  <a:lnTo>
                    <a:pt x="5564" y="4761"/>
                  </a:lnTo>
                  <a:lnTo>
                    <a:pt x="5280" y="4670"/>
                  </a:lnTo>
                  <a:lnTo>
                    <a:pt x="4976" y="4552"/>
                  </a:lnTo>
                  <a:lnTo>
                    <a:pt x="4658" y="4407"/>
                  </a:lnTo>
                  <a:lnTo>
                    <a:pt x="4347" y="4241"/>
                  </a:lnTo>
                  <a:lnTo>
                    <a:pt x="4029" y="4047"/>
                  </a:lnTo>
                  <a:lnTo>
                    <a:pt x="3691" y="3822"/>
                  </a:lnTo>
                  <a:lnTo>
                    <a:pt x="3367" y="3570"/>
                  </a:lnTo>
                  <a:lnTo>
                    <a:pt x="3022" y="3285"/>
                  </a:lnTo>
                  <a:lnTo>
                    <a:pt x="2677" y="2958"/>
                  </a:lnTo>
                  <a:lnTo>
                    <a:pt x="2332" y="2603"/>
                  </a:lnTo>
                  <a:lnTo>
                    <a:pt x="1988" y="2206"/>
                  </a:lnTo>
                  <a:lnTo>
                    <a:pt x="1636" y="1766"/>
                  </a:lnTo>
                  <a:lnTo>
                    <a:pt x="1575" y="1675"/>
                  </a:lnTo>
                  <a:lnTo>
                    <a:pt x="1521" y="1578"/>
                  </a:lnTo>
                  <a:lnTo>
                    <a:pt x="1481" y="1482"/>
                  </a:lnTo>
                  <a:lnTo>
                    <a:pt x="1454" y="1380"/>
                  </a:lnTo>
                  <a:lnTo>
                    <a:pt x="1433" y="1272"/>
                  </a:lnTo>
                  <a:lnTo>
                    <a:pt x="1426" y="1170"/>
                  </a:lnTo>
                  <a:lnTo>
                    <a:pt x="1433" y="1063"/>
                  </a:lnTo>
                  <a:lnTo>
                    <a:pt x="1454" y="955"/>
                  </a:lnTo>
                  <a:lnTo>
                    <a:pt x="1474" y="859"/>
                  </a:lnTo>
                  <a:lnTo>
                    <a:pt x="1508" y="757"/>
                  </a:lnTo>
                  <a:lnTo>
                    <a:pt x="1548" y="655"/>
                  </a:lnTo>
                  <a:lnTo>
                    <a:pt x="1595" y="558"/>
                  </a:lnTo>
                  <a:lnTo>
                    <a:pt x="1656" y="467"/>
                  </a:lnTo>
                  <a:lnTo>
                    <a:pt x="1717" y="381"/>
                  </a:lnTo>
                  <a:lnTo>
                    <a:pt x="1785" y="306"/>
                  </a:lnTo>
                  <a:lnTo>
                    <a:pt x="1866" y="231"/>
                  </a:lnTo>
                  <a:lnTo>
                    <a:pt x="1954" y="166"/>
                  </a:lnTo>
                  <a:lnTo>
                    <a:pt x="2035" y="113"/>
                  </a:lnTo>
                  <a:lnTo>
                    <a:pt x="2130" y="70"/>
                  </a:lnTo>
                  <a:lnTo>
                    <a:pt x="2231" y="32"/>
                  </a:lnTo>
                  <a:lnTo>
                    <a:pt x="2332" y="11"/>
                  </a:lnTo>
                  <a:lnTo>
                    <a:pt x="2441" y="0"/>
                  </a:lnTo>
                  <a:lnTo>
                    <a:pt x="2555" y="5"/>
                  </a:lnTo>
                  <a:lnTo>
                    <a:pt x="2664" y="16"/>
                  </a:lnTo>
                  <a:lnTo>
                    <a:pt x="2779" y="48"/>
                  </a:lnTo>
                  <a:lnTo>
                    <a:pt x="2894" y="97"/>
                  </a:lnTo>
                  <a:lnTo>
                    <a:pt x="3015" y="156"/>
                  </a:lnTo>
                  <a:lnTo>
                    <a:pt x="3130" y="236"/>
                  </a:lnTo>
                  <a:lnTo>
                    <a:pt x="3259" y="333"/>
                  </a:lnTo>
                  <a:lnTo>
                    <a:pt x="3374" y="451"/>
                  </a:lnTo>
                  <a:lnTo>
                    <a:pt x="3488" y="585"/>
                  </a:lnTo>
                  <a:lnTo>
                    <a:pt x="3610" y="746"/>
                  </a:lnTo>
                  <a:lnTo>
                    <a:pt x="3826" y="1090"/>
                  </a:lnTo>
                  <a:lnTo>
                    <a:pt x="4063" y="1390"/>
                  </a:lnTo>
                  <a:lnTo>
                    <a:pt x="4300" y="1664"/>
                  </a:lnTo>
                  <a:lnTo>
                    <a:pt x="4550" y="1900"/>
                  </a:lnTo>
                  <a:lnTo>
                    <a:pt x="4820" y="2104"/>
                  </a:lnTo>
                  <a:lnTo>
                    <a:pt x="5091" y="2271"/>
                  </a:lnTo>
                  <a:lnTo>
                    <a:pt x="5375" y="2410"/>
                  </a:lnTo>
                  <a:lnTo>
                    <a:pt x="5665" y="2523"/>
                  </a:lnTo>
                  <a:lnTo>
                    <a:pt x="5956" y="2614"/>
                  </a:lnTo>
                  <a:lnTo>
                    <a:pt x="6260" y="2679"/>
                  </a:lnTo>
                  <a:lnTo>
                    <a:pt x="6565" y="2721"/>
                  </a:lnTo>
                  <a:lnTo>
                    <a:pt x="6875" y="2743"/>
                  </a:lnTo>
                  <a:lnTo>
                    <a:pt x="7193" y="2748"/>
                  </a:lnTo>
                  <a:lnTo>
                    <a:pt x="7511" y="2743"/>
                  </a:lnTo>
                  <a:lnTo>
                    <a:pt x="7829" y="2721"/>
                  </a:lnTo>
                  <a:lnTo>
                    <a:pt x="8153" y="2684"/>
                  </a:lnTo>
                  <a:lnTo>
                    <a:pt x="8464" y="2636"/>
                  </a:lnTo>
                  <a:lnTo>
                    <a:pt x="8782" y="2582"/>
                  </a:lnTo>
                  <a:lnTo>
                    <a:pt x="9100" y="2523"/>
                  </a:lnTo>
                  <a:lnTo>
                    <a:pt x="9411" y="2458"/>
                  </a:lnTo>
                  <a:lnTo>
                    <a:pt x="10026" y="2324"/>
                  </a:lnTo>
                  <a:lnTo>
                    <a:pt x="10621" y="2195"/>
                  </a:lnTo>
                  <a:lnTo>
                    <a:pt x="10905" y="2136"/>
                  </a:lnTo>
                  <a:lnTo>
                    <a:pt x="11182" y="2088"/>
                  </a:lnTo>
                  <a:lnTo>
                    <a:pt x="11452" y="2040"/>
                  </a:lnTo>
                  <a:lnTo>
                    <a:pt x="11709" y="2008"/>
                  </a:lnTo>
                  <a:lnTo>
                    <a:pt x="11959" y="1991"/>
                  </a:lnTo>
                  <a:lnTo>
                    <a:pt x="12196" y="1986"/>
                  </a:lnTo>
                  <a:lnTo>
                    <a:pt x="12426" y="1997"/>
                  </a:lnTo>
                  <a:lnTo>
                    <a:pt x="12642" y="2024"/>
                  </a:lnTo>
                  <a:lnTo>
                    <a:pt x="13197" y="2174"/>
                  </a:lnTo>
                  <a:lnTo>
                    <a:pt x="13717" y="2340"/>
                  </a:lnTo>
                  <a:lnTo>
                    <a:pt x="14211" y="2517"/>
                  </a:lnTo>
                  <a:lnTo>
                    <a:pt x="14670" y="2711"/>
                  </a:lnTo>
                  <a:lnTo>
                    <a:pt x="15103" y="2920"/>
                  </a:lnTo>
                  <a:lnTo>
                    <a:pt x="15488" y="3140"/>
                  </a:lnTo>
                  <a:lnTo>
                    <a:pt x="15860" y="3371"/>
                  </a:lnTo>
                  <a:lnTo>
                    <a:pt x="16205" y="3607"/>
                  </a:lnTo>
                  <a:lnTo>
                    <a:pt x="16516" y="3854"/>
                  </a:lnTo>
                  <a:lnTo>
                    <a:pt x="16793" y="4106"/>
                  </a:lnTo>
                  <a:lnTo>
                    <a:pt x="17064" y="4364"/>
                  </a:lnTo>
                  <a:lnTo>
                    <a:pt x="17294" y="4627"/>
                  </a:lnTo>
                  <a:lnTo>
                    <a:pt x="17503" y="4895"/>
                  </a:lnTo>
                  <a:lnTo>
                    <a:pt x="17699" y="5158"/>
                  </a:lnTo>
                  <a:lnTo>
                    <a:pt x="17875" y="5421"/>
                  </a:lnTo>
                  <a:lnTo>
                    <a:pt x="18024" y="5690"/>
                  </a:lnTo>
                  <a:lnTo>
                    <a:pt x="18152" y="5953"/>
                  </a:lnTo>
                  <a:lnTo>
                    <a:pt x="18274" y="6211"/>
                  </a:lnTo>
                  <a:lnTo>
                    <a:pt x="18375" y="6474"/>
                  </a:lnTo>
                  <a:lnTo>
                    <a:pt x="18456" y="6720"/>
                  </a:lnTo>
                  <a:lnTo>
                    <a:pt x="18531" y="6962"/>
                  </a:lnTo>
                  <a:lnTo>
                    <a:pt x="18585" y="7193"/>
                  </a:lnTo>
                  <a:lnTo>
                    <a:pt x="18632" y="7418"/>
                  </a:lnTo>
                  <a:lnTo>
                    <a:pt x="18659" y="7633"/>
                  </a:lnTo>
                  <a:lnTo>
                    <a:pt x="18693" y="7832"/>
                  </a:lnTo>
                  <a:lnTo>
                    <a:pt x="18706" y="8025"/>
                  </a:lnTo>
                  <a:lnTo>
                    <a:pt x="18720" y="8191"/>
                  </a:lnTo>
                  <a:lnTo>
                    <a:pt x="18720" y="8347"/>
                  </a:lnTo>
                  <a:lnTo>
                    <a:pt x="18706" y="8492"/>
                  </a:lnTo>
                  <a:lnTo>
                    <a:pt x="18700" y="8610"/>
                  </a:lnTo>
                  <a:lnTo>
                    <a:pt x="18693" y="8712"/>
                  </a:lnTo>
                  <a:lnTo>
                    <a:pt x="18679" y="8787"/>
                  </a:lnTo>
                  <a:lnTo>
                    <a:pt x="18652" y="8927"/>
                  </a:lnTo>
                  <a:lnTo>
                    <a:pt x="18659" y="9061"/>
                  </a:lnTo>
                  <a:lnTo>
                    <a:pt x="18693" y="9184"/>
                  </a:lnTo>
                  <a:lnTo>
                    <a:pt x="18740" y="9313"/>
                  </a:lnTo>
                  <a:lnTo>
                    <a:pt x="18801" y="9437"/>
                  </a:lnTo>
                  <a:lnTo>
                    <a:pt x="18889" y="9560"/>
                  </a:lnTo>
                  <a:lnTo>
                    <a:pt x="18990" y="9678"/>
                  </a:lnTo>
                  <a:lnTo>
                    <a:pt x="19099" y="9796"/>
                  </a:lnTo>
                  <a:lnTo>
                    <a:pt x="19227" y="9909"/>
                  </a:lnTo>
                  <a:lnTo>
                    <a:pt x="19355" y="10027"/>
                  </a:lnTo>
                  <a:lnTo>
                    <a:pt x="19497" y="10140"/>
                  </a:lnTo>
                  <a:lnTo>
                    <a:pt x="19646" y="10247"/>
                  </a:lnTo>
                  <a:lnTo>
                    <a:pt x="19964" y="10467"/>
                  </a:lnTo>
                  <a:lnTo>
                    <a:pt x="20282" y="10677"/>
                  </a:lnTo>
                  <a:lnTo>
                    <a:pt x="20599" y="10881"/>
                  </a:lnTo>
                  <a:lnTo>
                    <a:pt x="20890" y="11084"/>
                  </a:lnTo>
                  <a:lnTo>
                    <a:pt x="21019" y="11186"/>
                  </a:lnTo>
                  <a:lnTo>
                    <a:pt x="21147" y="11283"/>
                  </a:lnTo>
                  <a:lnTo>
                    <a:pt x="21262" y="11385"/>
                  </a:lnTo>
                  <a:lnTo>
                    <a:pt x="21363" y="11476"/>
                  </a:lnTo>
                  <a:lnTo>
                    <a:pt x="21451" y="11573"/>
                  </a:lnTo>
                  <a:lnTo>
                    <a:pt x="21512" y="11670"/>
                  </a:lnTo>
                  <a:lnTo>
                    <a:pt x="21566" y="11766"/>
                  </a:lnTo>
                  <a:lnTo>
                    <a:pt x="21593" y="11863"/>
                  </a:lnTo>
                  <a:lnTo>
                    <a:pt x="21600" y="11959"/>
                  </a:lnTo>
                  <a:lnTo>
                    <a:pt x="21580" y="12056"/>
                  </a:lnTo>
                  <a:lnTo>
                    <a:pt x="21546" y="12147"/>
                  </a:lnTo>
                  <a:lnTo>
                    <a:pt x="21472" y="12244"/>
                  </a:lnTo>
                  <a:lnTo>
                    <a:pt x="21411" y="12282"/>
                  </a:lnTo>
                  <a:lnTo>
                    <a:pt x="21323" y="12308"/>
                  </a:lnTo>
                  <a:lnTo>
                    <a:pt x="21221" y="12324"/>
                  </a:lnTo>
                  <a:lnTo>
                    <a:pt x="21093" y="12335"/>
                  </a:lnTo>
                  <a:lnTo>
                    <a:pt x="20951" y="12341"/>
                  </a:lnTo>
                  <a:lnTo>
                    <a:pt x="20789" y="12335"/>
                  </a:lnTo>
                  <a:lnTo>
                    <a:pt x="20613" y="12319"/>
                  </a:lnTo>
                  <a:lnTo>
                    <a:pt x="20417" y="12298"/>
                  </a:lnTo>
                  <a:lnTo>
                    <a:pt x="20214" y="12260"/>
                  </a:lnTo>
                  <a:lnTo>
                    <a:pt x="20005" y="12217"/>
                  </a:lnTo>
                  <a:lnTo>
                    <a:pt x="19788" y="12158"/>
                  </a:lnTo>
                  <a:lnTo>
                    <a:pt x="19552" y="12094"/>
                  </a:lnTo>
                  <a:lnTo>
                    <a:pt x="19315" y="12013"/>
                  </a:lnTo>
                  <a:lnTo>
                    <a:pt x="19078" y="11922"/>
                  </a:lnTo>
                  <a:lnTo>
                    <a:pt x="18835" y="11815"/>
                  </a:lnTo>
                  <a:lnTo>
                    <a:pt x="18585" y="11696"/>
                  </a:lnTo>
                  <a:lnTo>
                    <a:pt x="18341" y="11568"/>
                  </a:lnTo>
                  <a:lnTo>
                    <a:pt x="18091" y="11417"/>
                  </a:lnTo>
                  <a:lnTo>
                    <a:pt x="17848" y="11251"/>
                  </a:lnTo>
                  <a:lnTo>
                    <a:pt x="17618" y="11079"/>
                  </a:lnTo>
                  <a:lnTo>
                    <a:pt x="17381" y="10881"/>
                  </a:lnTo>
                  <a:lnTo>
                    <a:pt x="17158" y="10666"/>
                  </a:lnTo>
                  <a:lnTo>
                    <a:pt x="16942" y="10440"/>
                  </a:lnTo>
                  <a:lnTo>
                    <a:pt x="16739" y="10193"/>
                  </a:lnTo>
                  <a:lnTo>
                    <a:pt x="16543" y="9930"/>
                  </a:lnTo>
                  <a:lnTo>
                    <a:pt x="16367" y="9646"/>
                  </a:lnTo>
                  <a:lnTo>
                    <a:pt x="16205" y="9340"/>
                  </a:lnTo>
                  <a:lnTo>
                    <a:pt x="16056" y="9018"/>
                  </a:lnTo>
                  <a:lnTo>
                    <a:pt x="15921" y="8674"/>
                  </a:lnTo>
                  <a:lnTo>
                    <a:pt x="15806" y="8315"/>
                  </a:lnTo>
                  <a:lnTo>
                    <a:pt x="15718" y="7928"/>
                  </a:lnTo>
                  <a:lnTo>
                    <a:pt x="15651" y="7520"/>
                  </a:lnTo>
                  <a:lnTo>
                    <a:pt x="15475" y="7901"/>
                  </a:lnTo>
                  <a:lnTo>
                    <a:pt x="15306" y="8293"/>
                  </a:lnTo>
                  <a:lnTo>
                    <a:pt x="15130" y="8701"/>
                  </a:lnTo>
                  <a:lnTo>
                    <a:pt x="14968" y="9115"/>
                  </a:lnTo>
                  <a:lnTo>
                    <a:pt x="14806" y="9539"/>
                  </a:lnTo>
                  <a:lnTo>
                    <a:pt x="14643" y="9979"/>
                  </a:lnTo>
                  <a:lnTo>
                    <a:pt x="14474" y="10419"/>
                  </a:lnTo>
                  <a:lnTo>
                    <a:pt x="14319" y="10870"/>
                  </a:lnTo>
                  <a:lnTo>
                    <a:pt x="13994" y="11788"/>
                  </a:lnTo>
                  <a:lnTo>
                    <a:pt x="13345" y="13677"/>
                  </a:lnTo>
                  <a:lnTo>
                    <a:pt x="13014" y="14638"/>
                  </a:lnTo>
                  <a:lnTo>
                    <a:pt x="12676" y="15588"/>
                  </a:lnTo>
                  <a:lnTo>
                    <a:pt x="12325" y="16527"/>
                  </a:lnTo>
                  <a:lnTo>
                    <a:pt x="12142" y="17000"/>
                  </a:lnTo>
                  <a:lnTo>
                    <a:pt x="11953" y="17461"/>
                  </a:lnTo>
                  <a:lnTo>
                    <a:pt x="11770" y="17912"/>
                  </a:lnTo>
                  <a:lnTo>
                    <a:pt x="11574" y="18363"/>
                  </a:lnTo>
                  <a:lnTo>
                    <a:pt x="11371" y="18803"/>
                  </a:lnTo>
                  <a:lnTo>
                    <a:pt x="11168" y="19238"/>
                  </a:lnTo>
                  <a:lnTo>
                    <a:pt x="10952" y="19657"/>
                  </a:lnTo>
                  <a:lnTo>
                    <a:pt x="10736" y="20070"/>
                  </a:lnTo>
                  <a:lnTo>
                    <a:pt x="10519" y="20473"/>
                  </a:lnTo>
                  <a:lnTo>
                    <a:pt x="10283" y="20859"/>
                  </a:lnTo>
                  <a:lnTo>
                    <a:pt x="10046" y="21235"/>
                  </a:lnTo>
                  <a:lnTo>
                    <a:pt x="9810" y="21600"/>
                  </a:lnTo>
                  <a:lnTo>
                    <a:pt x="9546" y="21326"/>
                  </a:lnTo>
                  <a:lnTo>
                    <a:pt x="9323" y="21047"/>
                  </a:lnTo>
                  <a:lnTo>
                    <a:pt x="9127" y="20752"/>
                  </a:lnTo>
                  <a:lnTo>
                    <a:pt x="8971" y="20451"/>
                  </a:lnTo>
                  <a:lnTo>
                    <a:pt x="8836" y="20145"/>
                  </a:lnTo>
                  <a:lnTo>
                    <a:pt x="8735" y="19823"/>
                  </a:lnTo>
                  <a:lnTo>
                    <a:pt x="8654" y="19501"/>
                  </a:lnTo>
                  <a:lnTo>
                    <a:pt x="8599" y="19168"/>
                  </a:lnTo>
                  <a:lnTo>
                    <a:pt x="8566" y="18830"/>
                  </a:lnTo>
                  <a:lnTo>
                    <a:pt x="8552" y="18481"/>
                  </a:lnTo>
                  <a:lnTo>
                    <a:pt x="8559" y="18132"/>
                  </a:lnTo>
                  <a:lnTo>
                    <a:pt x="8572" y="17783"/>
                  </a:lnTo>
                  <a:lnTo>
                    <a:pt x="8613" y="17418"/>
                  </a:lnTo>
                  <a:lnTo>
                    <a:pt x="8660" y="17059"/>
                  </a:lnTo>
                  <a:lnTo>
                    <a:pt x="8714" y="16699"/>
                  </a:lnTo>
                  <a:lnTo>
                    <a:pt x="8775" y="16334"/>
                  </a:lnTo>
                  <a:lnTo>
                    <a:pt x="8924" y="15593"/>
                  </a:lnTo>
                  <a:lnTo>
                    <a:pt x="9086" y="14863"/>
                  </a:lnTo>
                  <a:lnTo>
                    <a:pt x="9174" y="14488"/>
                  </a:lnTo>
                  <a:lnTo>
                    <a:pt x="9255" y="14128"/>
                  </a:lnTo>
                  <a:lnTo>
                    <a:pt x="9323" y="13763"/>
                  </a:lnTo>
                  <a:lnTo>
                    <a:pt x="9390" y="13403"/>
                  </a:lnTo>
                  <a:lnTo>
                    <a:pt x="9445" y="13044"/>
                  </a:lnTo>
                  <a:lnTo>
                    <a:pt x="9505" y="12689"/>
                  </a:lnTo>
                  <a:lnTo>
                    <a:pt x="9532" y="12346"/>
                  </a:lnTo>
                  <a:lnTo>
                    <a:pt x="9566" y="12002"/>
                  </a:lnTo>
                  <a:lnTo>
                    <a:pt x="9573" y="11664"/>
                  </a:lnTo>
                  <a:lnTo>
                    <a:pt x="9559" y="11331"/>
                  </a:lnTo>
                  <a:lnTo>
                    <a:pt x="9532" y="11009"/>
                  </a:lnTo>
                  <a:lnTo>
                    <a:pt x="9478" y="10693"/>
                  </a:lnTo>
                  <a:lnTo>
                    <a:pt x="9289" y="10961"/>
                  </a:lnTo>
                  <a:lnTo>
                    <a:pt x="9106" y="11219"/>
                  </a:lnTo>
                  <a:lnTo>
                    <a:pt x="8701" y="11734"/>
                  </a:lnTo>
                  <a:lnTo>
                    <a:pt x="8498" y="11981"/>
                  </a:lnTo>
                  <a:lnTo>
                    <a:pt x="8275" y="12228"/>
                  </a:lnTo>
                  <a:lnTo>
                    <a:pt x="8065" y="12475"/>
                  </a:lnTo>
                  <a:lnTo>
                    <a:pt x="7842" y="12711"/>
                  </a:lnTo>
                  <a:lnTo>
                    <a:pt x="7619" y="12958"/>
                  </a:lnTo>
                  <a:lnTo>
                    <a:pt x="7396" y="13189"/>
                  </a:lnTo>
                  <a:lnTo>
                    <a:pt x="7166" y="13425"/>
                  </a:lnTo>
                  <a:lnTo>
                    <a:pt x="6936" y="13656"/>
                  </a:lnTo>
                  <a:lnTo>
                    <a:pt x="6463" y="14107"/>
                  </a:lnTo>
                  <a:lnTo>
                    <a:pt x="5997" y="14557"/>
                  </a:lnTo>
                  <a:lnTo>
                    <a:pt x="5517" y="14992"/>
                  </a:lnTo>
                  <a:lnTo>
                    <a:pt x="5043" y="15427"/>
                  </a:lnTo>
                  <a:lnTo>
                    <a:pt x="4577" y="15851"/>
                  </a:lnTo>
                  <a:lnTo>
                    <a:pt x="4117" y="16275"/>
                  </a:lnTo>
                  <a:lnTo>
                    <a:pt x="3651" y="16699"/>
                  </a:lnTo>
                  <a:lnTo>
                    <a:pt x="2785" y="17537"/>
                  </a:lnTo>
                  <a:lnTo>
                    <a:pt x="2373" y="17955"/>
                  </a:lnTo>
                  <a:close/>
                </a:path>
              </a:pathLst>
            </a:custGeom>
            <a:solidFill>
              <a:srgbClr val="1E9619"/>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5" name="Freeform 24"/>
            <p:cNvSpPr/>
            <p:nvPr/>
          </p:nvSpPr>
          <p:spPr>
            <a:xfrm rot="21130073">
              <a:off x="101478" y="984250"/>
              <a:ext cx="807406" cy="1544639"/>
            </a:xfrm>
            <a:custGeom>
              <a:avLst/>
              <a:gdLst/>
              <a:ahLst/>
              <a:cxnLst>
                <a:cxn ang="0">
                  <a:pos x="wd2" y="hd2"/>
                </a:cxn>
                <a:cxn ang="5400000">
                  <a:pos x="wd2" y="hd2"/>
                </a:cxn>
                <a:cxn ang="10800000">
                  <a:pos x="wd2" y="hd2"/>
                </a:cxn>
                <a:cxn ang="16200000">
                  <a:pos x="wd2" y="hd2"/>
                </a:cxn>
              </a:cxnLst>
              <a:rect l="0" t="0" r="r" b="b"/>
              <a:pathLst>
                <a:path w="21600" h="21600" extrusionOk="0">
                  <a:moveTo>
                    <a:pt x="17475" y="1870"/>
                  </a:moveTo>
                  <a:lnTo>
                    <a:pt x="17438" y="2030"/>
                  </a:lnTo>
                  <a:lnTo>
                    <a:pt x="17401" y="2220"/>
                  </a:lnTo>
                  <a:lnTo>
                    <a:pt x="17373" y="2425"/>
                  </a:lnTo>
                  <a:lnTo>
                    <a:pt x="17317" y="2654"/>
                  </a:lnTo>
                  <a:lnTo>
                    <a:pt x="17261" y="2899"/>
                  </a:lnTo>
                  <a:lnTo>
                    <a:pt x="17187" y="3159"/>
                  </a:lnTo>
                  <a:lnTo>
                    <a:pt x="17131" y="3299"/>
                  </a:lnTo>
                  <a:lnTo>
                    <a:pt x="17066" y="3438"/>
                  </a:lnTo>
                  <a:lnTo>
                    <a:pt x="17011" y="3578"/>
                  </a:lnTo>
                  <a:lnTo>
                    <a:pt x="16843" y="3873"/>
                  </a:lnTo>
                  <a:lnTo>
                    <a:pt x="16750" y="4020"/>
                  </a:lnTo>
                  <a:lnTo>
                    <a:pt x="16630" y="4172"/>
                  </a:lnTo>
                  <a:lnTo>
                    <a:pt x="16509" y="4327"/>
                  </a:lnTo>
                  <a:lnTo>
                    <a:pt x="16370" y="4478"/>
                  </a:lnTo>
                  <a:lnTo>
                    <a:pt x="16221" y="4630"/>
                  </a:lnTo>
                  <a:lnTo>
                    <a:pt x="16054" y="4785"/>
                  </a:lnTo>
                  <a:lnTo>
                    <a:pt x="15868" y="4940"/>
                  </a:lnTo>
                  <a:lnTo>
                    <a:pt x="15663" y="5095"/>
                  </a:lnTo>
                  <a:lnTo>
                    <a:pt x="15450" y="5251"/>
                  </a:lnTo>
                  <a:lnTo>
                    <a:pt x="15218" y="5402"/>
                  </a:lnTo>
                  <a:lnTo>
                    <a:pt x="14948" y="5557"/>
                  </a:lnTo>
                  <a:lnTo>
                    <a:pt x="14669" y="5709"/>
                  </a:lnTo>
                  <a:lnTo>
                    <a:pt x="14363" y="5860"/>
                  </a:lnTo>
                  <a:lnTo>
                    <a:pt x="14047" y="6003"/>
                  </a:lnTo>
                  <a:lnTo>
                    <a:pt x="13703" y="6151"/>
                  </a:lnTo>
                  <a:lnTo>
                    <a:pt x="13434" y="6248"/>
                  </a:lnTo>
                  <a:lnTo>
                    <a:pt x="13164" y="6333"/>
                  </a:lnTo>
                  <a:lnTo>
                    <a:pt x="12904" y="6407"/>
                  </a:lnTo>
                  <a:lnTo>
                    <a:pt x="12653" y="6469"/>
                  </a:lnTo>
                  <a:lnTo>
                    <a:pt x="12393" y="6523"/>
                  </a:lnTo>
                  <a:lnTo>
                    <a:pt x="12142" y="6562"/>
                  </a:lnTo>
                  <a:lnTo>
                    <a:pt x="11901" y="6597"/>
                  </a:lnTo>
                  <a:lnTo>
                    <a:pt x="11650" y="6620"/>
                  </a:lnTo>
                  <a:lnTo>
                    <a:pt x="11418" y="6636"/>
                  </a:lnTo>
                  <a:lnTo>
                    <a:pt x="11167" y="6644"/>
                  </a:lnTo>
                  <a:lnTo>
                    <a:pt x="10935" y="6648"/>
                  </a:lnTo>
                  <a:lnTo>
                    <a:pt x="10693" y="6644"/>
                  </a:lnTo>
                  <a:lnTo>
                    <a:pt x="10470" y="6632"/>
                  </a:lnTo>
                  <a:lnTo>
                    <a:pt x="10238" y="6620"/>
                  </a:lnTo>
                  <a:lnTo>
                    <a:pt x="10006" y="6605"/>
                  </a:lnTo>
                  <a:lnTo>
                    <a:pt x="9773" y="6578"/>
                  </a:lnTo>
                  <a:lnTo>
                    <a:pt x="8882" y="6473"/>
                  </a:lnTo>
                  <a:lnTo>
                    <a:pt x="7990" y="6357"/>
                  </a:lnTo>
                  <a:lnTo>
                    <a:pt x="7767" y="6329"/>
                  </a:lnTo>
                  <a:lnTo>
                    <a:pt x="7553" y="6310"/>
                  </a:lnTo>
                  <a:lnTo>
                    <a:pt x="7330" y="6291"/>
                  </a:lnTo>
                  <a:lnTo>
                    <a:pt x="7098" y="6279"/>
                  </a:lnTo>
                  <a:lnTo>
                    <a:pt x="6884" y="6267"/>
                  </a:lnTo>
                  <a:lnTo>
                    <a:pt x="6661" y="6263"/>
                  </a:lnTo>
                  <a:lnTo>
                    <a:pt x="6438" y="6263"/>
                  </a:lnTo>
                  <a:lnTo>
                    <a:pt x="6215" y="6271"/>
                  </a:lnTo>
                  <a:lnTo>
                    <a:pt x="5565" y="6318"/>
                  </a:lnTo>
                  <a:lnTo>
                    <a:pt x="4980" y="6403"/>
                  </a:lnTo>
                  <a:lnTo>
                    <a:pt x="4441" y="6520"/>
                  </a:lnTo>
                  <a:lnTo>
                    <a:pt x="3958" y="6671"/>
                  </a:lnTo>
                  <a:lnTo>
                    <a:pt x="3530" y="6846"/>
                  </a:lnTo>
                  <a:lnTo>
                    <a:pt x="3140" y="7047"/>
                  </a:lnTo>
                  <a:lnTo>
                    <a:pt x="2796" y="7280"/>
                  </a:lnTo>
                  <a:lnTo>
                    <a:pt x="2499" y="7536"/>
                  </a:lnTo>
                  <a:lnTo>
                    <a:pt x="2230" y="7816"/>
                  </a:lnTo>
                  <a:lnTo>
                    <a:pt x="2007" y="8111"/>
                  </a:lnTo>
                  <a:lnTo>
                    <a:pt x="1802" y="8433"/>
                  </a:lnTo>
                  <a:lnTo>
                    <a:pt x="1644" y="8767"/>
                  </a:lnTo>
                  <a:lnTo>
                    <a:pt x="1486" y="9120"/>
                  </a:lnTo>
                  <a:lnTo>
                    <a:pt x="1375" y="9484"/>
                  </a:lnTo>
                  <a:lnTo>
                    <a:pt x="1273" y="9865"/>
                  </a:lnTo>
                  <a:lnTo>
                    <a:pt x="1198" y="10257"/>
                  </a:lnTo>
                  <a:lnTo>
                    <a:pt x="1133" y="10653"/>
                  </a:lnTo>
                  <a:lnTo>
                    <a:pt x="1078" y="11060"/>
                  </a:lnTo>
                  <a:lnTo>
                    <a:pt x="1041" y="11471"/>
                  </a:lnTo>
                  <a:lnTo>
                    <a:pt x="994" y="11887"/>
                  </a:lnTo>
                  <a:lnTo>
                    <a:pt x="929" y="12721"/>
                  </a:lnTo>
                  <a:lnTo>
                    <a:pt x="855" y="13555"/>
                  </a:lnTo>
                  <a:lnTo>
                    <a:pt x="799" y="13963"/>
                  </a:lnTo>
                  <a:lnTo>
                    <a:pt x="753" y="14366"/>
                  </a:lnTo>
                  <a:lnTo>
                    <a:pt x="678" y="14758"/>
                  </a:lnTo>
                  <a:lnTo>
                    <a:pt x="576" y="15143"/>
                  </a:lnTo>
                  <a:lnTo>
                    <a:pt x="474" y="15519"/>
                  </a:lnTo>
                  <a:lnTo>
                    <a:pt x="344" y="15880"/>
                  </a:lnTo>
                  <a:lnTo>
                    <a:pt x="177" y="16229"/>
                  </a:lnTo>
                  <a:lnTo>
                    <a:pt x="0" y="16559"/>
                  </a:lnTo>
                  <a:lnTo>
                    <a:pt x="56" y="16687"/>
                  </a:lnTo>
                  <a:lnTo>
                    <a:pt x="130" y="16803"/>
                  </a:lnTo>
                  <a:lnTo>
                    <a:pt x="214" y="16904"/>
                  </a:lnTo>
                  <a:lnTo>
                    <a:pt x="307" y="16994"/>
                  </a:lnTo>
                  <a:lnTo>
                    <a:pt x="409" y="17067"/>
                  </a:lnTo>
                  <a:lnTo>
                    <a:pt x="520" y="17126"/>
                  </a:lnTo>
                  <a:lnTo>
                    <a:pt x="641" y="17172"/>
                  </a:lnTo>
                  <a:lnTo>
                    <a:pt x="771" y="17211"/>
                  </a:lnTo>
                  <a:lnTo>
                    <a:pt x="901" y="17234"/>
                  </a:lnTo>
                  <a:lnTo>
                    <a:pt x="1031" y="17250"/>
                  </a:lnTo>
                  <a:lnTo>
                    <a:pt x="1171" y="17254"/>
                  </a:lnTo>
                  <a:lnTo>
                    <a:pt x="1310" y="17246"/>
                  </a:lnTo>
                  <a:lnTo>
                    <a:pt x="1449" y="17234"/>
                  </a:lnTo>
                  <a:lnTo>
                    <a:pt x="1589" y="17215"/>
                  </a:lnTo>
                  <a:lnTo>
                    <a:pt x="1867" y="17145"/>
                  </a:lnTo>
                  <a:lnTo>
                    <a:pt x="2007" y="17102"/>
                  </a:lnTo>
                  <a:lnTo>
                    <a:pt x="2137" y="17056"/>
                  </a:lnTo>
                  <a:lnTo>
                    <a:pt x="2248" y="17001"/>
                  </a:lnTo>
                  <a:lnTo>
                    <a:pt x="2378" y="16939"/>
                  </a:lnTo>
                  <a:lnTo>
                    <a:pt x="2490" y="16881"/>
                  </a:lnTo>
                  <a:lnTo>
                    <a:pt x="2592" y="16815"/>
                  </a:lnTo>
                  <a:lnTo>
                    <a:pt x="2694" y="16745"/>
                  </a:lnTo>
                  <a:lnTo>
                    <a:pt x="2778" y="16675"/>
                  </a:lnTo>
                  <a:lnTo>
                    <a:pt x="2908" y="16528"/>
                  </a:lnTo>
                  <a:lnTo>
                    <a:pt x="2964" y="16454"/>
                  </a:lnTo>
                  <a:lnTo>
                    <a:pt x="2991" y="16380"/>
                  </a:lnTo>
                  <a:lnTo>
                    <a:pt x="3010" y="16314"/>
                  </a:lnTo>
                  <a:lnTo>
                    <a:pt x="3010" y="16241"/>
                  </a:lnTo>
                  <a:lnTo>
                    <a:pt x="3001" y="16171"/>
                  </a:lnTo>
                  <a:lnTo>
                    <a:pt x="2973" y="16105"/>
                  </a:lnTo>
                  <a:lnTo>
                    <a:pt x="3224" y="15888"/>
                  </a:lnTo>
                  <a:lnTo>
                    <a:pt x="3465" y="15674"/>
                  </a:lnTo>
                  <a:lnTo>
                    <a:pt x="3679" y="15457"/>
                  </a:lnTo>
                  <a:lnTo>
                    <a:pt x="3865" y="15240"/>
                  </a:lnTo>
                  <a:lnTo>
                    <a:pt x="4023" y="15022"/>
                  </a:lnTo>
                  <a:lnTo>
                    <a:pt x="4162" y="14805"/>
                  </a:lnTo>
                  <a:lnTo>
                    <a:pt x="4283" y="14584"/>
                  </a:lnTo>
                  <a:lnTo>
                    <a:pt x="4385" y="14366"/>
                  </a:lnTo>
                  <a:lnTo>
                    <a:pt x="4552" y="13924"/>
                  </a:lnTo>
                  <a:lnTo>
                    <a:pt x="4599" y="13703"/>
                  </a:lnTo>
                  <a:lnTo>
                    <a:pt x="4645" y="13485"/>
                  </a:lnTo>
                  <a:lnTo>
                    <a:pt x="4692" y="13264"/>
                  </a:lnTo>
                  <a:lnTo>
                    <a:pt x="4710" y="13043"/>
                  </a:lnTo>
                  <a:lnTo>
                    <a:pt x="4729" y="12818"/>
                  </a:lnTo>
                  <a:lnTo>
                    <a:pt x="4738" y="12601"/>
                  </a:lnTo>
                  <a:lnTo>
                    <a:pt x="4757" y="12154"/>
                  </a:lnTo>
                  <a:lnTo>
                    <a:pt x="4757" y="11708"/>
                  </a:lnTo>
                  <a:lnTo>
                    <a:pt x="4766" y="11258"/>
                  </a:lnTo>
                  <a:lnTo>
                    <a:pt x="4785" y="10816"/>
                  </a:lnTo>
                  <a:lnTo>
                    <a:pt x="4812" y="10590"/>
                  </a:lnTo>
                  <a:lnTo>
                    <a:pt x="4850" y="10361"/>
                  </a:lnTo>
                  <a:lnTo>
                    <a:pt x="4896" y="10136"/>
                  </a:lnTo>
                  <a:lnTo>
                    <a:pt x="4942" y="9915"/>
                  </a:lnTo>
                  <a:lnTo>
                    <a:pt x="5007" y="9690"/>
                  </a:lnTo>
                  <a:lnTo>
                    <a:pt x="5091" y="9465"/>
                  </a:lnTo>
                  <a:lnTo>
                    <a:pt x="5193" y="9240"/>
                  </a:lnTo>
                  <a:lnTo>
                    <a:pt x="5323" y="9015"/>
                  </a:lnTo>
                  <a:lnTo>
                    <a:pt x="5686" y="9310"/>
                  </a:lnTo>
                  <a:lnTo>
                    <a:pt x="6039" y="9628"/>
                  </a:lnTo>
                  <a:lnTo>
                    <a:pt x="6364" y="9958"/>
                  </a:lnTo>
                  <a:lnTo>
                    <a:pt x="6670" y="10299"/>
                  </a:lnTo>
                  <a:lnTo>
                    <a:pt x="6977" y="10660"/>
                  </a:lnTo>
                  <a:lnTo>
                    <a:pt x="7256" y="11025"/>
                  </a:lnTo>
                  <a:lnTo>
                    <a:pt x="7507" y="11409"/>
                  </a:lnTo>
                  <a:lnTo>
                    <a:pt x="7767" y="11797"/>
                  </a:lnTo>
                  <a:lnTo>
                    <a:pt x="8018" y="12201"/>
                  </a:lnTo>
                  <a:lnTo>
                    <a:pt x="8241" y="12608"/>
                  </a:lnTo>
                  <a:lnTo>
                    <a:pt x="8463" y="13020"/>
                  </a:lnTo>
                  <a:lnTo>
                    <a:pt x="8686" y="13443"/>
                  </a:lnTo>
                  <a:lnTo>
                    <a:pt x="9105" y="14300"/>
                  </a:lnTo>
                  <a:lnTo>
                    <a:pt x="9523" y="15166"/>
                  </a:lnTo>
                  <a:lnTo>
                    <a:pt x="9959" y="16039"/>
                  </a:lnTo>
                  <a:lnTo>
                    <a:pt x="10396" y="16908"/>
                  </a:lnTo>
                  <a:lnTo>
                    <a:pt x="10619" y="17339"/>
                  </a:lnTo>
                  <a:lnTo>
                    <a:pt x="10870" y="17766"/>
                  </a:lnTo>
                  <a:lnTo>
                    <a:pt x="11111" y="18185"/>
                  </a:lnTo>
                  <a:lnTo>
                    <a:pt x="11371" y="18600"/>
                  </a:lnTo>
                  <a:lnTo>
                    <a:pt x="11650" y="19008"/>
                  </a:lnTo>
                  <a:lnTo>
                    <a:pt x="11938" y="19407"/>
                  </a:lnTo>
                  <a:lnTo>
                    <a:pt x="12254" y="19799"/>
                  </a:lnTo>
                  <a:lnTo>
                    <a:pt x="12579" y="20176"/>
                  </a:lnTo>
                  <a:lnTo>
                    <a:pt x="12914" y="20548"/>
                  </a:lnTo>
                  <a:lnTo>
                    <a:pt x="13285" y="20901"/>
                  </a:lnTo>
                  <a:lnTo>
                    <a:pt x="13666" y="21243"/>
                  </a:lnTo>
                  <a:lnTo>
                    <a:pt x="14075" y="21577"/>
                  </a:lnTo>
                  <a:lnTo>
                    <a:pt x="14688" y="21577"/>
                  </a:lnTo>
                  <a:lnTo>
                    <a:pt x="15441" y="21581"/>
                  </a:lnTo>
                  <a:lnTo>
                    <a:pt x="16286" y="21584"/>
                  </a:lnTo>
                  <a:lnTo>
                    <a:pt x="17187" y="21588"/>
                  </a:lnTo>
                  <a:lnTo>
                    <a:pt x="18079" y="21592"/>
                  </a:lnTo>
                  <a:lnTo>
                    <a:pt x="18924" y="21596"/>
                  </a:lnTo>
                  <a:lnTo>
                    <a:pt x="19677" y="21600"/>
                  </a:lnTo>
                  <a:lnTo>
                    <a:pt x="20281" y="21600"/>
                  </a:lnTo>
                  <a:lnTo>
                    <a:pt x="20299" y="21445"/>
                  </a:lnTo>
                  <a:lnTo>
                    <a:pt x="20318" y="21282"/>
                  </a:lnTo>
                  <a:lnTo>
                    <a:pt x="20309" y="21111"/>
                  </a:lnTo>
                  <a:lnTo>
                    <a:pt x="20299" y="20936"/>
                  </a:lnTo>
                  <a:lnTo>
                    <a:pt x="20271" y="20750"/>
                  </a:lnTo>
                  <a:lnTo>
                    <a:pt x="20225" y="20564"/>
                  </a:lnTo>
                  <a:lnTo>
                    <a:pt x="20169" y="20370"/>
                  </a:lnTo>
                  <a:lnTo>
                    <a:pt x="20104" y="20172"/>
                  </a:lnTo>
                  <a:lnTo>
                    <a:pt x="20030" y="19974"/>
                  </a:lnTo>
                  <a:lnTo>
                    <a:pt x="19946" y="19764"/>
                  </a:lnTo>
                  <a:lnTo>
                    <a:pt x="19863" y="19559"/>
                  </a:lnTo>
                  <a:lnTo>
                    <a:pt x="19556" y="18918"/>
                  </a:lnTo>
                  <a:lnTo>
                    <a:pt x="19129" y="18041"/>
                  </a:lnTo>
                  <a:lnTo>
                    <a:pt x="18924" y="17607"/>
                  </a:lnTo>
                  <a:lnTo>
                    <a:pt x="18831" y="17389"/>
                  </a:lnTo>
                  <a:lnTo>
                    <a:pt x="18748" y="17172"/>
                  </a:lnTo>
                  <a:lnTo>
                    <a:pt x="18655" y="16959"/>
                  </a:lnTo>
                  <a:lnTo>
                    <a:pt x="18581" y="16745"/>
                  </a:lnTo>
                  <a:lnTo>
                    <a:pt x="18516" y="16536"/>
                  </a:lnTo>
                  <a:lnTo>
                    <a:pt x="18469" y="16334"/>
                  </a:lnTo>
                  <a:lnTo>
                    <a:pt x="18423" y="16128"/>
                  </a:lnTo>
                  <a:lnTo>
                    <a:pt x="18395" y="15930"/>
                  </a:lnTo>
                  <a:lnTo>
                    <a:pt x="18376" y="15740"/>
                  </a:lnTo>
                  <a:lnTo>
                    <a:pt x="18367" y="15550"/>
                  </a:lnTo>
                  <a:lnTo>
                    <a:pt x="18395" y="15368"/>
                  </a:lnTo>
                  <a:lnTo>
                    <a:pt x="18423" y="15189"/>
                  </a:lnTo>
                  <a:lnTo>
                    <a:pt x="18413" y="14991"/>
                  </a:lnTo>
                  <a:lnTo>
                    <a:pt x="18404" y="14789"/>
                  </a:lnTo>
                  <a:lnTo>
                    <a:pt x="18376" y="14576"/>
                  </a:lnTo>
                  <a:lnTo>
                    <a:pt x="18358" y="14362"/>
                  </a:lnTo>
                  <a:lnTo>
                    <a:pt x="18311" y="14137"/>
                  </a:lnTo>
                  <a:lnTo>
                    <a:pt x="18274" y="13908"/>
                  </a:lnTo>
                  <a:lnTo>
                    <a:pt x="18228" y="13676"/>
                  </a:lnTo>
                  <a:lnTo>
                    <a:pt x="18163" y="13439"/>
                  </a:lnTo>
                  <a:lnTo>
                    <a:pt x="18098" y="13194"/>
                  </a:lnTo>
                  <a:lnTo>
                    <a:pt x="18033" y="12954"/>
                  </a:lnTo>
                  <a:lnTo>
                    <a:pt x="17782" y="12209"/>
                  </a:lnTo>
                  <a:lnTo>
                    <a:pt x="17670" y="11960"/>
                  </a:lnTo>
                  <a:lnTo>
                    <a:pt x="17568" y="11712"/>
                  </a:lnTo>
                  <a:lnTo>
                    <a:pt x="17457" y="11460"/>
                  </a:lnTo>
                  <a:lnTo>
                    <a:pt x="17336" y="11211"/>
                  </a:lnTo>
                  <a:lnTo>
                    <a:pt x="17215" y="10967"/>
                  </a:lnTo>
                  <a:lnTo>
                    <a:pt x="17066" y="10722"/>
                  </a:lnTo>
                  <a:lnTo>
                    <a:pt x="16927" y="10478"/>
                  </a:lnTo>
                  <a:lnTo>
                    <a:pt x="16788" y="10241"/>
                  </a:lnTo>
                  <a:lnTo>
                    <a:pt x="16639" y="10004"/>
                  </a:lnTo>
                  <a:lnTo>
                    <a:pt x="16481" y="9772"/>
                  </a:lnTo>
                  <a:lnTo>
                    <a:pt x="16323" y="9547"/>
                  </a:lnTo>
                  <a:lnTo>
                    <a:pt x="16147" y="9325"/>
                  </a:lnTo>
                  <a:lnTo>
                    <a:pt x="15970" y="9112"/>
                  </a:lnTo>
                  <a:lnTo>
                    <a:pt x="15784" y="8902"/>
                  </a:lnTo>
                  <a:lnTo>
                    <a:pt x="15598" y="8704"/>
                  </a:lnTo>
                  <a:lnTo>
                    <a:pt x="15403" y="8510"/>
                  </a:lnTo>
                  <a:lnTo>
                    <a:pt x="15208" y="8328"/>
                  </a:lnTo>
                  <a:lnTo>
                    <a:pt x="15013" y="8153"/>
                  </a:lnTo>
                  <a:lnTo>
                    <a:pt x="14799" y="7986"/>
                  </a:lnTo>
                  <a:lnTo>
                    <a:pt x="14976" y="7858"/>
                  </a:lnTo>
                  <a:lnTo>
                    <a:pt x="15162" y="7738"/>
                  </a:lnTo>
                  <a:lnTo>
                    <a:pt x="15366" y="7618"/>
                  </a:lnTo>
                  <a:lnTo>
                    <a:pt x="15580" y="7505"/>
                  </a:lnTo>
                  <a:lnTo>
                    <a:pt x="15803" y="7389"/>
                  </a:lnTo>
                  <a:lnTo>
                    <a:pt x="16044" y="7280"/>
                  </a:lnTo>
                  <a:lnTo>
                    <a:pt x="16277" y="7172"/>
                  </a:lnTo>
                  <a:lnTo>
                    <a:pt x="17038" y="6853"/>
                  </a:lnTo>
                  <a:lnTo>
                    <a:pt x="17577" y="6640"/>
                  </a:lnTo>
                  <a:lnTo>
                    <a:pt x="18098" y="6423"/>
                  </a:lnTo>
                  <a:lnTo>
                    <a:pt x="18627" y="6194"/>
                  </a:lnTo>
                  <a:lnTo>
                    <a:pt x="18887" y="6073"/>
                  </a:lnTo>
                  <a:lnTo>
                    <a:pt x="19138" y="5949"/>
                  </a:lnTo>
                  <a:lnTo>
                    <a:pt x="19389" y="5821"/>
                  </a:lnTo>
                  <a:lnTo>
                    <a:pt x="19621" y="5689"/>
                  </a:lnTo>
                  <a:lnTo>
                    <a:pt x="19863" y="5553"/>
                  </a:lnTo>
                  <a:lnTo>
                    <a:pt x="20086" y="5410"/>
                  </a:lnTo>
                  <a:lnTo>
                    <a:pt x="20299" y="5258"/>
                  </a:lnTo>
                  <a:lnTo>
                    <a:pt x="20504" y="5103"/>
                  </a:lnTo>
                  <a:lnTo>
                    <a:pt x="20699" y="4936"/>
                  </a:lnTo>
                  <a:lnTo>
                    <a:pt x="20866" y="4766"/>
                  </a:lnTo>
                  <a:lnTo>
                    <a:pt x="21033" y="4587"/>
                  </a:lnTo>
                  <a:lnTo>
                    <a:pt x="21173" y="4393"/>
                  </a:lnTo>
                  <a:lnTo>
                    <a:pt x="21303" y="4195"/>
                  </a:lnTo>
                  <a:lnTo>
                    <a:pt x="21414" y="3985"/>
                  </a:lnTo>
                  <a:lnTo>
                    <a:pt x="21507" y="3768"/>
                  </a:lnTo>
                  <a:lnTo>
                    <a:pt x="21563" y="3535"/>
                  </a:lnTo>
                  <a:lnTo>
                    <a:pt x="21600" y="3237"/>
                  </a:lnTo>
                  <a:lnTo>
                    <a:pt x="21600" y="2949"/>
                  </a:lnTo>
                  <a:lnTo>
                    <a:pt x="21591" y="2670"/>
                  </a:lnTo>
                  <a:lnTo>
                    <a:pt x="21544" y="2398"/>
                  </a:lnTo>
                  <a:lnTo>
                    <a:pt x="21479" y="2138"/>
                  </a:lnTo>
                  <a:lnTo>
                    <a:pt x="21405" y="1890"/>
                  </a:lnTo>
                  <a:lnTo>
                    <a:pt x="21312" y="1653"/>
                  </a:lnTo>
                  <a:lnTo>
                    <a:pt x="21201" y="1428"/>
                  </a:lnTo>
                  <a:lnTo>
                    <a:pt x="21070" y="1215"/>
                  </a:lnTo>
                  <a:lnTo>
                    <a:pt x="20940" y="1017"/>
                  </a:lnTo>
                  <a:lnTo>
                    <a:pt x="20792" y="838"/>
                  </a:lnTo>
                  <a:lnTo>
                    <a:pt x="20634" y="671"/>
                  </a:lnTo>
                  <a:lnTo>
                    <a:pt x="20457" y="520"/>
                  </a:lnTo>
                  <a:lnTo>
                    <a:pt x="20290" y="388"/>
                  </a:lnTo>
                  <a:lnTo>
                    <a:pt x="20104" y="276"/>
                  </a:lnTo>
                  <a:lnTo>
                    <a:pt x="19928" y="175"/>
                  </a:lnTo>
                  <a:lnTo>
                    <a:pt x="19742" y="105"/>
                  </a:lnTo>
                  <a:lnTo>
                    <a:pt x="19547" y="47"/>
                  </a:lnTo>
                  <a:lnTo>
                    <a:pt x="19361" y="12"/>
                  </a:lnTo>
                  <a:lnTo>
                    <a:pt x="19175" y="0"/>
                  </a:lnTo>
                  <a:lnTo>
                    <a:pt x="18980" y="12"/>
                  </a:lnTo>
                  <a:lnTo>
                    <a:pt x="18794" y="50"/>
                  </a:lnTo>
                  <a:lnTo>
                    <a:pt x="18627" y="109"/>
                  </a:lnTo>
                  <a:lnTo>
                    <a:pt x="18451" y="194"/>
                  </a:lnTo>
                  <a:lnTo>
                    <a:pt x="18283" y="303"/>
                  </a:lnTo>
                  <a:lnTo>
                    <a:pt x="18135" y="442"/>
                  </a:lnTo>
                  <a:lnTo>
                    <a:pt x="17995" y="605"/>
                  </a:lnTo>
                  <a:lnTo>
                    <a:pt x="17856" y="799"/>
                  </a:lnTo>
                  <a:lnTo>
                    <a:pt x="17735" y="1021"/>
                  </a:lnTo>
                  <a:lnTo>
                    <a:pt x="17642" y="1273"/>
                  </a:lnTo>
                  <a:lnTo>
                    <a:pt x="17549" y="1556"/>
                  </a:lnTo>
                  <a:lnTo>
                    <a:pt x="17475" y="1870"/>
                  </a:lnTo>
                  <a:close/>
                </a:path>
              </a:pathLst>
            </a:custGeom>
            <a:solidFill>
              <a:srgbClr val="0093DD"/>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6" name="Freeform 25"/>
            <p:cNvSpPr/>
            <p:nvPr/>
          </p:nvSpPr>
          <p:spPr>
            <a:xfrm>
              <a:off x="143175" y="2212975"/>
              <a:ext cx="760023" cy="1363664"/>
            </a:xfrm>
            <a:custGeom>
              <a:avLst/>
              <a:gdLst/>
              <a:ahLst/>
              <a:cxnLst>
                <a:cxn ang="0">
                  <a:pos x="wd2" y="hd2"/>
                </a:cxn>
                <a:cxn ang="5400000">
                  <a:pos x="wd2" y="hd2"/>
                </a:cxn>
                <a:cxn ang="10800000">
                  <a:pos x="wd2" y="hd2"/>
                </a:cxn>
                <a:cxn ang="16200000">
                  <a:pos x="wd2" y="hd2"/>
                </a:cxn>
              </a:cxnLst>
              <a:rect l="0" t="0" r="r" b="b"/>
              <a:pathLst>
                <a:path w="21600" h="21600" extrusionOk="0">
                  <a:moveTo>
                    <a:pt x="2949" y="1345"/>
                  </a:moveTo>
                  <a:lnTo>
                    <a:pt x="3018" y="1582"/>
                  </a:lnTo>
                  <a:lnTo>
                    <a:pt x="3087" y="1854"/>
                  </a:lnTo>
                  <a:lnTo>
                    <a:pt x="3176" y="2166"/>
                  </a:lnTo>
                  <a:lnTo>
                    <a:pt x="3275" y="2504"/>
                  </a:lnTo>
                  <a:lnTo>
                    <a:pt x="3374" y="2865"/>
                  </a:lnTo>
                  <a:lnTo>
                    <a:pt x="3473" y="3238"/>
                  </a:lnTo>
                  <a:lnTo>
                    <a:pt x="3859" y="4385"/>
                  </a:lnTo>
                  <a:lnTo>
                    <a:pt x="4007" y="4754"/>
                  </a:lnTo>
                  <a:lnTo>
                    <a:pt x="4156" y="5110"/>
                  </a:lnTo>
                  <a:lnTo>
                    <a:pt x="4304" y="5444"/>
                  </a:lnTo>
                  <a:lnTo>
                    <a:pt x="4462" y="5743"/>
                  </a:lnTo>
                  <a:lnTo>
                    <a:pt x="4552" y="5879"/>
                  </a:lnTo>
                  <a:lnTo>
                    <a:pt x="4631" y="6006"/>
                  </a:lnTo>
                  <a:lnTo>
                    <a:pt x="4710" y="6121"/>
                  </a:lnTo>
                  <a:lnTo>
                    <a:pt x="4799" y="6226"/>
                  </a:lnTo>
                  <a:lnTo>
                    <a:pt x="4898" y="6318"/>
                  </a:lnTo>
                  <a:lnTo>
                    <a:pt x="4977" y="6402"/>
                  </a:lnTo>
                  <a:lnTo>
                    <a:pt x="5333" y="6485"/>
                  </a:lnTo>
                  <a:lnTo>
                    <a:pt x="5650" y="6560"/>
                  </a:lnTo>
                  <a:lnTo>
                    <a:pt x="5947" y="6621"/>
                  </a:lnTo>
                  <a:lnTo>
                    <a:pt x="6224" y="6674"/>
                  </a:lnTo>
                  <a:lnTo>
                    <a:pt x="6471" y="6718"/>
                  </a:lnTo>
                  <a:lnTo>
                    <a:pt x="6699" y="6753"/>
                  </a:lnTo>
                  <a:lnTo>
                    <a:pt x="6916" y="6780"/>
                  </a:lnTo>
                  <a:lnTo>
                    <a:pt x="7114" y="6806"/>
                  </a:lnTo>
                  <a:lnTo>
                    <a:pt x="7292" y="6819"/>
                  </a:lnTo>
                  <a:lnTo>
                    <a:pt x="7451" y="6828"/>
                  </a:lnTo>
                  <a:lnTo>
                    <a:pt x="7599" y="6832"/>
                  </a:lnTo>
                  <a:lnTo>
                    <a:pt x="7738" y="6832"/>
                  </a:lnTo>
                  <a:lnTo>
                    <a:pt x="7866" y="6828"/>
                  </a:lnTo>
                  <a:lnTo>
                    <a:pt x="7985" y="6824"/>
                  </a:lnTo>
                  <a:lnTo>
                    <a:pt x="8094" y="6815"/>
                  </a:lnTo>
                  <a:lnTo>
                    <a:pt x="8183" y="6802"/>
                  </a:lnTo>
                  <a:lnTo>
                    <a:pt x="8381" y="6775"/>
                  </a:lnTo>
                  <a:lnTo>
                    <a:pt x="8648" y="6736"/>
                  </a:lnTo>
                  <a:lnTo>
                    <a:pt x="8826" y="6718"/>
                  </a:lnTo>
                  <a:lnTo>
                    <a:pt x="8925" y="6714"/>
                  </a:lnTo>
                  <a:lnTo>
                    <a:pt x="9034" y="6714"/>
                  </a:lnTo>
                  <a:lnTo>
                    <a:pt x="9143" y="6718"/>
                  </a:lnTo>
                  <a:lnTo>
                    <a:pt x="9261" y="6727"/>
                  </a:lnTo>
                  <a:lnTo>
                    <a:pt x="9390" y="6740"/>
                  </a:lnTo>
                  <a:lnTo>
                    <a:pt x="9519" y="6758"/>
                  </a:lnTo>
                  <a:lnTo>
                    <a:pt x="9687" y="6784"/>
                  </a:lnTo>
                  <a:lnTo>
                    <a:pt x="9845" y="6819"/>
                  </a:lnTo>
                  <a:lnTo>
                    <a:pt x="10023" y="6863"/>
                  </a:lnTo>
                  <a:lnTo>
                    <a:pt x="10676" y="6964"/>
                  </a:lnTo>
                  <a:lnTo>
                    <a:pt x="11310" y="7078"/>
                  </a:lnTo>
                  <a:lnTo>
                    <a:pt x="11903" y="7197"/>
                  </a:lnTo>
                  <a:lnTo>
                    <a:pt x="12457" y="7320"/>
                  </a:lnTo>
                  <a:lnTo>
                    <a:pt x="13011" y="7456"/>
                  </a:lnTo>
                  <a:lnTo>
                    <a:pt x="13526" y="7593"/>
                  </a:lnTo>
                  <a:lnTo>
                    <a:pt x="14496" y="7883"/>
                  </a:lnTo>
                  <a:lnTo>
                    <a:pt x="14941" y="8036"/>
                  </a:lnTo>
                  <a:lnTo>
                    <a:pt x="15376" y="8199"/>
                  </a:lnTo>
                  <a:lnTo>
                    <a:pt x="15782" y="8361"/>
                  </a:lnTo>
                  <a:lnTo>
                    <a:pt x="16178" y="8528"/>
                  </a:lnTo>
                  <a:lnTo>
                    <a:pt x="16554" y="8700"/>
                  </a:lnTo>
                  <a:lnTo>
                    <a:pt x="16910" y="8876"/>
                  </a:lnTo>
                  <a:lnTo>
                    <a:pt x="17246" y="9056"/>
                  </a:lnTo>
                  <a:lnTo>
                    <a:pt x="17573" y="9236"/>
                  </a:lnTo>
                  <a:lnTo>
                    <a:pt x="17890" y="9420"/>
                  </a:lnTo>
                  <a:lnTo>
                    <a:pt x="18186" y="9605"/>
                  </a:lnTo>
                  <a:lnTo>
                    <a:pt x="18760" y="9983"/>
                  </a:lnTo>
                  <a:lnTo>
                    <a:pt x="19017" y="10176"/>
                  </a:lnTo>
                  <a:lnTo>
                    <a:pt x="19285" y="10365"/>
                  </a:lnTo>
                  <a:lnTo>
                    <a:pt x="19532" y="10563"/>
                  </a:lnTo>
                  <a:lnTo>
                    <a:pt x="19779" y="10756"/>
                  </a:lnTo>
                  <a:lnTo>
                    <a:pt x="20244" y="11138"/>
                  </a:lnTo>
                  <a:lnTo>
                    <a:pt x="20700" y="11521"/>
                  </a:lnTo>
                  <a:lnTo>
                    <a:pt x="21155" y="11898"/>
                  </a:lnTo>
                  <a:lnTo>
                    <a:pt x="21600" y="12268"/>
                  </a:lnTo>
                  <a:lnTo>
                    <a:pt x="20620" y="12659"/>
                  </a:lnTo>
                  <a:lnTo>
                    <a:pt x="20264" y="12606"/>
                  </a:lnTo>
                  <a:lnTo>
                    <a:pt x="19928" y="12531"/>
                  </a:lnTo>
                  <a:lnTo>
                    <a:pt x="19572" y="12435"/>
                  </a:lnTo>
                  <a:lnTo>
                    <a:pt x="19225" y="12320"/>
                  </a:lnTo>
                  <a:lnTo>
                    <a:pt x="18879" y="12184"/>
                  </a:lnTo>
                  <a:lnTo>
                    <a:pt x="18543" y="12039"/>
                  </a:lnTo>
                  <a:lnTo>
                    <a:pt x="18186" y="11881"/>
                  </a:lnTo>
                  <a:lnTo>
                    <a:pt x="17840" y="11710"/>
                  </a:lnTo>
                  <a:lnTo>
                    <a:pt x="17157" y="11345"/>
                  </a:lnTo>
                  <a:lnTo>
                    <a:pt x="16465" y="10967"/>
                  </a:lnTo>
                  <a:lnTo>
                    <a:pt x="16118" y="10774"/>
                  </a:lnTo>
                  <a:lnTo>
                    <a:pt x="15762" y="10585"/>
                  </a:lnTo>
                  <a:lnTo>
                    <a:pt x="15406" y="10400"/>
                  </a:lnTo>
                  <a:lnTo>
                    <a:pt x="15050" y="10220"/>
                  </a:lnTo>
                  <a:lnTo>
                    <a:pt x="14694" y="10049"/>
                  </a:lnTo>
                  <a:lnTo>
                    <a:pt x="14327" y="9886"/>
                  </a:lnTo>
                  <a:lnTo>
                    <a:pt x="13961" y="9741"/>
                  </a:lnTo>
                  <a:lnTo>
                    <a:pt x="13575" y="9605"/>
                  </a:lnTo>
                  <a:lnTo>
                    <a:pt x="13199" y="9486"/>
                  </a:lnTo>
                  <a:lnTo>
                    <a:pt x="12814" y="9390"/>
                  </a:lnTo>
                  <a:lnTo>
                    <a:pt x="12428" y="9310"/>
                  </a:lnTo>
                  <a:lnTo>
                    <a:pt x="12022" y="9249"/>
                  </a:lnTo>
                  <a:lnTo>
                    <a:pt x="11616" y="9223"/>
                  </a:lnTo>
                  <a:lnTo>
                    <a:pt x="11201" y="9214"/>
                  </a:lnTo>
                  <a:lnTo>
                    <a:pt x="10795" y="9240"/>
                  </a:lnTo>
                  <a:lnTo>
                    <a:pt x="10360" y="9293"/>
                  </a:lnTo>
                  <a:lnTo>
                    <a:pt x="9924" y="9381"/>
                  </a:lnTo>
                  <a:lnTo>
                    <a:pt x="9479" y="9504"/>
                  </a:lnTo>
                  <a:lnTo>
                    <a:pt x="9024" y="9666"/>
                  </a:lnTo>
                  <a:lnTo>
                    <a:pt x="8549" y="9864"/>
                  </a:lnTo>
                  <a:lnTo>
                    <a:pt x="8984" y="10062"/>
                  </a:lnTo>
                  <a:lnTo>
                    <a:pt x="9410" y="10277"/>
                  </a:lnTo>
                  <a:lnTo>
                    <a:pt x="9815" y="10514"/>
                  </a:lnTo>
                  <a:lnTo>
                    <a:pt x="10211" y="10760"/>
                  </a:lnTo>
                  <a:lnTo>
                    <a:pt x="10597" y="11024"/>
                  </a:lnTo>
                  <a:lnTo>
                    <a:pt x="10963" y="11297"/>
                  </a:lnTo>
                  <a:lnTo>
                    <a:pt x="11319" y="11582"/>
                  </a:lnTo>
                  <a:lnTo>
                    <a:pt x="11676" y="11876"/>
                  </a:lnTo>
                  <a:lnTo>
                    <a:pt x="12012" y="12180"/>
                  </a:lnTo>
                  <a:lnTo>
                    <a:pt x="12349" y="12500"/>
                  </a:lnTo>
                  <a:lnTo>
                    <a:pt x="12675" y="12817"/>
                  </a:lnTo>
                  <a:lnTo>
                    <a:pt x="13011" y="13146"/>
                  </a:lnTo>
                  <a:lnTo>
                    <a:pt x="13635" y="13819"/>
                  </a:lnTo>
                  <a:lnTo>
                    <a:pt x="14268" y="14508"/>
                  </a:lnTo>
                  <a:lnTo>
                    <a:pt x="14882" y="15198"/>
                  </a:lnTo>
                  <a:lnTo>
                    <a:pt x="15515" y="15888"/>
                  </a:lnTo>
                  <a:lnTo>
                    <a:pt x="15822" y="16226"/>
                  </a:lnTo>
                  <a:lnTo>
                    <a:pt x="16138" y="16569"/>
                  </a:lnTo>
                  <a:lnTo>
                    <a:pt x="16475" y="16903"/>
                  </a:lnTo>
                  <a:lnTo>
                    <a:pt x="16801" y="17228"/>
                  </a:lnTo>
                  <a:lnTo>
                    <a:pt x="17147" y="17553"/>
                  </a:lnTo>
                  <a:lnTo>
                    <a:pt x="17494" y="17865"/>
                  </a:lnTo>
                  <a:lnTo>
                    <a:pt x="17840" y="18168"/>
                  </a:lnTo>
                  <a:lnTo>
                    <a:pt x="18206" y="18467"/>
                  </a:lnTo>
                  <a:lnTo>
                    <a:pt x="18582" y="18753"/>
                  </a:lnTo>
                  <a:lnTo>
                    <a:pt x="18978" y="19030"/>
                  </a:lnTo>
                  <a:lnTo>
                    <a:pt x="19374" y="19289"/>
                  </a:lnTo>
                  <a:lnTo>
                    <a:pt x="19799" y="19535"/>
                  </a:lnTo>
                  <a:lnTo>
                    <a:pt x="19017" y="19794"/>
                  </a:lnTo>
                  <a:lnTo>
                    <a:pt x="18275" y="20036"/>
                  </a:lnTo>
                  <a:lnTo>
                    <a:pt x="17573" y="20251"/>
                  </a:lnTo>
                  <a:lnTo>
                    <a:pt x="16880" y="20449"/>
                  </a:lnTo>
                  <a:lnTo>
                    <a:pt x="16217" y="20629"/>
                  </a:lnTo>
                  <a:lnTo>
                    <a:pt x="15594" y="20792"/>
                  </a:lnTo>
                  <a:lnTo>
                    <a:pt x="14971" y="20937"/>
                  </a:lnTo>
                  <a:lnTo>
                    <a:pt x="14377" y="21064"/>
                  </a:lnTo>
                  <a:lnTo>
                    <a:pt x="13813" y="21174"/>
                  </a:lnTo>
                  <a:lnTo>
                    <a:pt x="13259" y="21270"/>
                  </a:lnTo>
                  <a:lnTo>
                    <a:pt x="12725" y="21354"/>
                  </a:lnTo>
                  <a:lnTo>
                    <a:pt x="12200" y="21424"/>
                  </a:lnTo>
                  <a:lnTo>
                    <a:pt x="11695" y="21481"/>
                  </a:lnTo>
                  <a:lnTo>
                    <a:pt x="11201" y="21525"/>
                  </a:lnTo>
                  <a:lnTo>
                    <a:pt x="10716" y="21556"/>
                  </a:lnTo>
                  <a:lnTo>
                    <a:pt x="10241" y="21582"/>
                  </a:lnTo>
                  <a:lnTo>
                    <a:pt x="9776" y="21596"/>
                  </a:lnTo>
                  <a:lnTo>
                    <a:pt x="9321" y="21600"/>
                  </a:lnTo>
                  <a:lnTo>
                    <a:pt x="8856" y="21596"/>
                  </a:lnTo>
                  <a:lnTo>
                    <a:pt x="8410" y="21582"/>
                  </a:lnTo>
                  <a:lnTo>
                    <a:pt x="7955" y="21560"/>
                  </a:lnTo>
                  <a:lnTo>
                    <a:pt x="7510" y="21538"/>
                  </a:lnTo>
                  <a:lnTo>
                    <a:pt x="6620" y="21477"/>
                  </a:lnTo>
                  <a:lnTo>
                    <a:pt x="5709" y="21398"/>
                  </a:lnTo>
                  <a:lnTo>
                    <a:pt x="4769" y="21306"/>
                  </a:lnTo>
                  <a:lnTo>
                    <a:pt x="3790" y="21213"/>
                  </a:lnTo>
                  <a:lnTo>
                    <a:pt x="2770" y="21125"/>
                  </a:lnTo>
                  <a:lnTo>
                    <a:pt x="2770" y="17632"/>
                  </a:lnTo>
                  <a:lnTo>
                    <a:pt x="2691" y="17448"/>
                  </a:lnTo>
                  <a:lnTo>
                    <a:pt x="2622" y="17263"/>
                  </a:lnTo>
                  <a:lnTo>
                    <a:pt x="2563" y="17066"/>
                  </a:lnTo>
                  <a:lnTo>
                    <a:pt x="2503" y="16670"/>
                  </a:lnTo>
                  <a:lnTo>
                    <a:pt x="2493" y="16468"/>
                  </a:lnTo>
                  <a:lnTo>
                    <a:pt x="2493" y="16262"/>
                  </a:lnTo>
                  <a:lnTo>
                    <a:pt x="2503" y="16051"/>
                  </a:lnTo>
                  <a:lnTo>
                    <a:pt x="2533" y="15844"/>
                  </a:lnTo>
                  <a:lnTo>
                    <a:pt x="2553" y="15633"/>
                  </a:lnTo>
                  <a:lnTo>
                    <a:pt x="2583" y="15414"/>
                  </a:lnTo>
                  <a:lnTo>
                    <a:pt x="2632" y="15198"/>
                  </a:lnTo>
                  <a:lnTo>
                    <a:pt x="2721" y="14763"/>
                  </a:lnTo>
                  <a:lnTo>
                    <a:pt x="2840" y="14333"/>
                  </a:lnTo>
                  <a:lnTo>
                    <a:pt x="2949" y="13893"/>
                  </a:lnTo>
                  <a:lnTo>
                    <a:pt x="3067" y="13458"/>
                  </a:lnTo>
                  <a:lnTo>
                    <a:pt x="3166" y="13028"/>
                  </a:lnTo>
                  <a:lnTo>
                    <a:pt x="3245" y="12606"/>
                  </a:lnTo>
                  <a:lnTo>
                    <a:pt x="3285" y="12399"/>
                  </a:lnTo>
                  <a:lnTo>
                    <a:pt x="3315" y="12188"/>
                  </a:lnTo>
                  <a:lnTo>
                    <a:pt x="3325" y="11986"/>
                  </a:lnTo>
                  <a:lnTo>
                    <a:pt x="3344" y="11789"/>
                  </a:lnTo>
                  <a:lnTo>
                    <a:pt x="3344" y="11591"/>
                  </a:lnTo>
                  <a:lnTo>
                    <a:pt x="3305" y="11213"/>
                  </a:lnTo>
                  <a:lnTo>
                    <a:pt x="3255" y="11028"/>
                  </a:lnTo>
                  <a:lnTo>
                    <a:pt x="3206" y="10800"/>
                  </a:lnTo>
                  <a:lnTo>
                    <a:pt x="3137" y="10554"/>
                  </a:lnTo>
                  <a:lnTo>
                    <a:pt x="3048" y="10295"/>
                  </a:lnTo>
                  <a:lnTo>
                    <a:pt x="2929" y="10022"/>
                  </a:lnTo>
                  <a:lnTo>
                    <a:pt x="2681" y="9434"/>
                  </a:lnTo>
                  <a:lnTo>
                    <a:pt x="2385" y="8801"/>
                  </a:lnTo>
                  <a:lnTo>
                    <a:pt x="2058" y="8137"/>
                  </a:lnTo>
                  <a:lnTo>
                    <a:pt x="1722" y="7452"/>
                  </a:lnTo>
                  <a:lnTo>
                    <a:pt x="1375" y="6749"/>
                  </a:lnTo>
                  <a:lnTo>
                    <a:pt x="1039" y="6037"/>
                  </a:lnTo>
                  <a:lnTo>
                    <a:pt x="881" y="5686"/>
                  </a:lnTo>
                  <a:lnTo>
                    <a:pt x="732" y="5338"/>
                  </a:lnTo>
                  <a:lnTo>
                    <a:pt x="594" y="4991"/>
                  </a:lnTo>
                  <a:lnTo>
                    <a:pt x="475" y="4644"/>
                  </a:lnTo>
                  <a:lnTo>
                    <a:pt x="346" y="4306"/>
                  </a:lnTo>
                  <a:lnTo>
                    <a:pt x="247" y="3981"/>
                  </a:lnTo>
                  <a:lnTo>
                    <a:pt x="158" y="3656"/>
                  </a:lnTo>
                  <a:lnTo>
                    <a:pt x="99" y="3344"/>
                  </a:lnTo>
                  <a:lnTo>
                    <a:pt x="40" y="3041"/>
                  </a:lnTo>
                  <a:lnTo>
                    <a:pt x="10" y="2746"/>
                  </a:lnTo>
                  <a:lnTo>
                    <a:pt x="0" y="2469"/>
                  </a:lnTo>
                  <a:lnTo>
                    <a:pt x="10" y="2206"/>
                  </a:lnTo>
                  <a:lnTo>
                    <a:pt x="59" y="1960"/>
                  </a:lnTo>
                  <a:lnTo>
                    <a:pt x="129" y="1722"/>
                  </a:lnTo>
                  <a:lnTo>
                    <a:pt x="228" y="1511"/>
                  </a:lnTo>
                  <a:lnTo>
                    <a:pt x="356" y="1314"/>
                  </a:lnTo>
                  <a:lnTo>
                    <a:pt x="515" y="1156"/>
                  </a:lnTo>
                  <a:lnTo>
                    <a:pt x="663" y="1011"/>
                  </a:lnTo>
                  <a:lnTo>
                    <a:pt x="801" y="874"/>
                  </a:lnTo>
                  <a:lnTo>
                    <a:pt x="950" y="743"/>
                  </a:lnTo>
                  <a:lnTo>
                    <a:pt x="1088" y="628"/>
                  </a:lnTo>
                  <a:lnTo>
                    <a:pt x="1217" y="523"/>
                  </a:lnTo>
                  <a:lnTo>
                    <a:pt x="1356" y="426"/>
                  </a:lnTo>
                  <a:lnTo>
                    <a:pt x="1474" y="338"/>
                  </a:lnTo>
                  <a:lnTo>
                    <a:pt x="1593" y="259"/>
                  </a:lnTo>
                  <a:lnTo>
                    <a:pt x="1722" y="189"/>
                  </a:lnTo>
                  <a:lnTo>
                    <a:pt x="1821" y="136"/>
                  </a:lnTo>
                  <a:lnTo>
                    <a:pt x="1939" y="88"/>
                  </a:lnTo>
                  <a:lnTo>
                    <a:pt x="2038" y="53"/>
                  </a:lnTo>
                  <a:lnTo>
                    <a:pt x="2137" y="26"/>
                  </a:lnTo>
                  <a:lnTo>
                    <a:pt x="2236" y="4"/>
                  </a:lnTo>
                  <a:lnTo>
                    <a:pt x="2325" y="0"/>
                  </a:lnTo>
                  <a:lnTo>
                    <a:pt x="2404" y="4"/>
                  </a:lnTo>
                  <a:lnTo>
                    <a:pt x="2484" y="22"/>
                  </a:lnTo>
                  <a:lnTo>
                    <a:pt x="2553" y="44"/>
                  </a:lnTo>
                  <a:lnTo>
                    <a:pt x="2622" y="79"/>
                  </a:lnTo>
                  <a:lnTo>
                    <a:pt x="2681" y="127"/>
                  </a:lnTo>
                  <a:lnTo>
                    <a:pt x="2731" y="180"/>
                  </a:lnTo>
                  <a:lnTo>
                    <a:pt x="2790" y="250"/>
                  </a:lnTo>
                  <a:lnTo>
                    <a:pt x="2830" y="330"/>
                  </a:lnTo>
                  <a:lnTo>
                    <a:pt x="2869" y="417"/>
                  </a:lnTo>
                  <a:lnTo>
                    <a:pt x="2909" y="518"/>
                  </a:lnTo>
                  <a:lnTo>
                    <a:pt x="2929" y="628"/>
                  </a:lnTo>
                  <a:lnTo>
                    <a:pt x="2939" y="751"/>
                  </a:lnTo>
                  <a:lnTo>
                    <a:pt x="2958" y="883"/>
                  </a:lnTo>
                  <a:lnTo>
                    <a:pt x="2958" y="1178"/>
                  </a:lnTo>
                  <a:lnTo>
                    <a:pt x="2949" y="1345"/>
                  </a:lnTo>
                  <a:close/>
                </a:path>
              </a:pathLst>
            </a:custGeom>
            <a:solidFill>
              <a:srgbClr val="1E9619"/>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7" name="Freeform 26"/>
            <p:cNvSpPr/>
            <p:nvPr/>
          </p:nvSpPr>
          <p:spPr>
            <a:xfrm rot="398936">
              <a:off x="683340" y="3019425"/>
              <a:ext cx="1142877" cy="1023939"/>
            </a:xfrm>
            <a:custGeom>
              <a:avLst/>
              <a:gdLst/>
              <a:ahLst/>
              <a:cxnLst>
                <a:cxn ang="0">
                  <a:pos x="wd2" y="hd2"/>
                </a:cxn>
                <a:cxn ang="5400000">
                  <a:pos x="wd2" y="hd2"/>
                </a:cxn>
                <a:cxn ang="10800000">
                  <a:pos x="wd2" y="hd2"/>
                </a:cxn>
                <a:cxn ang="16200000">
                  <a:pos x="wd2" y="hd2"/>
                </a:cxn>
              </a:cxnLst>
              <a:rect l="0" t="0" r="r" b="b"/>
              <a:pathLst>
                <a:path w="21600" h="21600" extrusionOk="0">
                  <a:moveTo>
                    <a:pt x="658" y="569"/>
                  </a:moveTo>
                  <a:lnTo>
                    <a:pt x="526" y="844"/>
                  </a:lnTo>
                  <a:lnTo>
                    <a:pt x="428" y="1120"/>
                  </a:lnTo>
                  <a:lnTo>
                    <a:pt x="362" y="1384"/>
                  </a:lnTo>
                  <a:lnTo>
                    <a:pt x="322" y="1648"/>
                  </a:lnTo>
                  <a:lnTo>
                    <a:pt x="309" y="1894"/>
                  </a:lnTo>
                  <a:lnTo>
                    <a:pt x="322" y="2140"/>
                  </a:lnTo>
                  <a:lnTo>
                    <a:pt x="349" y="2369"/>
                  </a:lnTo>
                  <a:lnTo>
                    <a:pt x="414" y="2603"/>
                  </a:lnTo>
                  <a:lnTo>
                    <a:pt x="487" y="2826"/>
                  </a:lnTo>
                  <a:lnTo>
                    <a:pt x="586" y="3043"/>
                  </a:lnTo>
                  <a:lnTo>
                    <a:pt x="704" y="3254"/>
                  </a:lnTo>
                  <a:lnTo>
                    <a:pt x="829" y="3453"/>
                  </a:lnTo>
                  <a:lnTo>
                    <a:pt x="967" y="3659"/>
                  </a:lnTo>
                  <a:lnTo>
                    <a:pt x="1125" y="3852"/>
                  </a:lnTo>
                  <a:lnTo>
                    <a:pt x="1290" y="4040"/>
                  </a:lnTo>
                  <a:lnTo>
                    <a:pt x="1461" y="4227"/>
                  </a:lnTo>
                  <a:lnTo>
                    <a:pt x="1645" y="4403"/>
                  </a:lnTo>
                  <a:lnTo>
                    <a:pt x="1836" y="4585"/>
                  </a:lnTo>
                  <a:lnTo>
                    <a:pt x="2026" y="4755"/>
                  </a:lnTo>
                  <a:lnTo>
                    <a:pt x="2224" y="4919"/>
                  </a:lnTo>
                  <a:lnTo>
                    <a:pt x="2605" y="5253"/>
                  </a:lnTo>
                  <a:lnTo>
                    <a:pt x="2987" y="5570"/>
                  </a:lnTo>
                  <a:lnTo>
                    <a:pt x="3171" y="5722"/>
                  </a:lnTo>
                  <a:lnTo>
                    <a:pt x="3349" y="5875"/>
                  </a:lnTo>
                  <a:lnTo>
                    <a:pt x="3513" y="6021"/>
                  </a:lnTo>
                  <a:lnTo>
                    <a:pt x="3665" y="6180"/>
                  </a:lnTo>
                  <a:lnTo>
                    <a:pt x="3809" y="6326"/>
                  </a:lnTo>
                  <a:lnTo>
                    <a:pt x="3941" y="6473"/>
                  </a:lnTo>
                  <a:lnTo>
                    <a:pt x="4053" y="6614"/>
                  </a:lnTo>
                  <a:lnTo>
                    <a:pt x="4152" y="6760"/>
                  </a:lnTo>
                  <a:lnTo>
                    <a:pt x="4342" y="7106"/>
                  </a:lnTo>
                  <a:lnTo>
                    <a:pt x="4481" y="7470"/>
                  </a:lnTo>
                  <a:lnTo>
                    <a:pt x="4566" y="7845"/>
                  </a:lnTo>
                  <a:lnTo>
                    <a:pt x="4625" y="8232"/>
                  </a:lnTo>
                  <a:lnTo>
                    <a:pt x="4632" y="8631"/>
                  </a:lnTo>
                  <a:lnTo>
                    <a:pt x="4606" y="9035"/>
                  </a:lnTo>
                  <a:lnTo>
                    <a:pt x="4546" y="9451"/>
                  </a:lnTo>
                  <a:lnTo>
                    <a:pt x="4454" y="9874"/>
                  </a:lnTo>
                  <a:lnTo>
                    <a:pt x="4336" y="10302"/>
                  </a:lnTo>
                  <a:lnTo>
                    <a:pt x="4191" y="10736"/>
                  </a:lnTo>
                  <a:lnTo>
                    <a:pt x="4013" y="11169"/>
                  </a:lnTo>
                  <a:lnTo>
                    <a:pt x="3823" y="11615"/>
                  </a:lnTo>
                  <a:lnTo>
                    <a:pt x="3619" y="12055"/>
                  </a:lnTo>
                  <a:lnTo>
                    <a:pt x="3402" y="12494"/>
                  </a:lnTo>
                  <a:lnTo>
                    <a:pt x="3165" y="12940"/>
                  </a:lnTo>
                  <a:lnTo>
                    <a:pt x="2921" y="13374"/>
                  </a:lnTo>
                  <a:lnTo>
                    <a:pt x="2671" y="13814"/>
                  </a:lnTo>
                  <a:lnTo>
                    <a:pt x="2421" y="14242"/>
                  </a:lnTo>
                  <a:lnTo>
                    <a:pt x="2158" y="14670"/>
                  </a:lnTo>
                  <a:lnTo>
                    <a:pt x="1908" y="15086"/>
                  </a:lnTo>
                  <a:lnTo>
                    <a:pt x="1415" y="15907"/>
                  </a:lnTo>
                  <a:lnTo>
                    <a:pt x="967" y="16681"/>
                  </a:lnTo>
                  <a:lnTo>
                    <a:pt x="763" y="17050"/>
                  </a:lnTo>
                  <a:lnTo>
                    <a:pt x="579" y="17408"/>
                  </a:lnTo>
                  <a:lnTo>
                    <a:pt x="414" y="17754"/>
                  </a:lnTo>
                  <a:lnTo>
                    <a:pt x="276" y="18082"/>
                  </a:lnTo>
                  <a:lnTo>
                    <a:pt x="164" y="18387"/>
                  </a:lnTo>
                  <a:lnTo>
                    <a:pt x="79" y="18686"/>
                  </a:lnTo>
                  <a:lnTo>
                    <a:pt x="26" y="18956"/>
                  </a:lnTo>
                  <a:lnTo>
                    <a:pt x="0" y="19208"/>
                  </a:lnTo>
                  <a:lnTo>
                    <a:pt x="2184" y="19988"/>
                  </a:lnTo>
                  <a:lnTo>
                    <a:pt x="3855" y="20597"/>
                  </a:lnTo>
                  <a:lnTo>
                    <a:pt x="4527" y="20838"/>
                  </a:lnTo>
                  <a:lnTo>
                    <a:pt x="5092" y="21043"/>
                  </a:lnTo>
                  <a:lnTo>
                    <a:pt x="5573" y="21207"/>
                  </a:lnTo>
                  <a:lnTo>
                    <a:pt x="5967" y="21342"/>
                  </a:lnTo>
                  <a:lnTo>
                    <a:pt x="6290" y="21448"/>
                  </a:lnTo>
                  <a:lnTo>
                    <a:pt x="6546" y="21524"/>
                  </a:lnTo>
                  <a:lnTo>
                    <a:pt x="6750" y="21571"/>
                  </a:lnTo>
                  <a:lnTo>
                    <a:pt x="6908" y="21600"/>
                  </a:lnTo>
                  <a:lnTo>
                    <a:pt x="7033" y="21600"/>
                  </a:lnTo>
                  <a:lnTo>
                    <a:pt x="7132" y="21577"/>
                  </a:lnTo>
                  <a:lnTo>
                    <a:pt x="7211" y="21541"/>
                  </a:lnTo>
                  <a:lnTo>
                    <a:pt x="7283" y="21489"/>
                  </a:lnTo>
                  <a:lnTo>
                    <a:pt x="7349" y="21418"/>
                  </a:lnTo>
                  <a:lnTo>
                    <a:pt x="7435" y="21336"/>
                  </a:lnTo>
                  <a:lnTo>
                    <a:pt x="7533" y="21254"/>
                  </a:lnTo>
                  <a:lnTo>
                    <a:pt x="7665" y="21154"/>
                  </a:lnTo>
                  <a:lnTo>
                    <a:pt x="7829" y="21055"/>
                  </a:lnTo>
                  <a:lnTo>
                    <a:pt x="8033" y="20949"/>
                  </a:lnTo>
                  <a:lnTo>
                    <a:pt x="8310" y="20844"/>
                  </a:lnTo>
                  <a:lnTo>
                    <a:pt x="8632" y="20750"/>
                  </a:lnTo>
                  <a:lnTo>
                    <a:pt x="9047" y="20650"/>
                  </a:lnTo>
                  <a:lnTo>
                    <a:pt x="9533" y="20556"/>
                  </a:lnTo>
                  <a:lnTo>
                    <a:pt x="10112" y="20468"/>
                  </a:lnTo>
                  <a:lnTo>
                    <a:pt x="10790" y="20398"/>
                  </a:lnTo>
                  <a:lnTo>
                    <a:pt x="11586" y="20334"/>
                  </a:lnTo>
                  <a:lnTo>
                    <a:pt x="12494" y="20287"/>
                  </a:lnTo>
                  <a:lnTo>
                    <a:pt x="13534" y="20263"/>
                  </a:lnTo>
                  <a:lnTo>
                    <a:pt x="14711" y="20251"/>
                  </a:lnTo>
                  <a:lnTo>
                    <a:pt x="14501" y="19800"/>
                  </a:lnTo>
                  <a:lnTo>
                    <a:pt x="14244" y="19243"/>
                  </a:lnTo>
                  <a:lnTo>
                    <a:pt x="13948" y="18598"/>
                  </a:lnTo>
                  <a:lnTo>
                    <a:pt x="13619" y="17871"/>
                  </a:lnTo>
                  <a:lnTo>
                    <a:pt x="13264" y="17085"/>
                  </a:lnTo>
                  <a:lnTo>
                    <a:pt x="12909" y="16241"/>
                  </a:lnTo>
                  <a:lnTo>
                    <a:pt x="12540" y="15373"/>
                  </a:lnTo>
                  <a:lnTo>
                    <a:pt x="12369" y="14922"/>
                  </a:lnTo>
                  <a:lnTo>
                    <a:pt x="12192" y="14470"/>
                  </a:lnTo>
                  <a:lnTo>
                    <a:pt x="12027" y="14025"/>
                  </a:lnTo>
                  <a:lnTo>
                    <a:pt x="11856" y="13573"/>
                  </a:lnTo>
                  <a:lnTo>
                    <a:pt x="11705" y="13122"/>
                  </a:lnTo>
                  <a:lnTo>
                    <a:pt x="11553" y="12682"/>
                  </a:lnTo>
                  <a:lnTo>
                    <a:pt x="11415" y="12242"/>
                  </a:lnTo>
                  <a:lnTo>
                    <a:pt x="11290" y="11814"/>
                  </a:lnTo>
                  <a:lnTo>
                    <a:pt x="11172" y="11392"/>
                  </a:lnTo>
                  <a:lnTo>
                    <a:pt x="11073" y="10982"/>
                  </a:lnTo>
                  <a:lnTo>
                    <a:pt x="10981" y="10583"/>
                  </a:lnTo>
                  <a:lnTo>
                    <a:pt x="10915" y="10196"/>
                  </a:lnTo>
                  <a:lnTo>
                    <a:pt x="10856" y="9833"/>
                  </a:lnTo>
                  <a:lnTo>
                    <a:pt x="10823" y="9487"/>
                  </a:lnTo>
                  <a:lnTo>
                    <a:pt x="10803" y="9158"/>
                  </a:lnTo>
                  <a:lnTo>
                    <a:pt x="10810" y="8853"/>
                  </a:lnTo>
                  <a:lnTo>
                    <a:pt x="10830" y="8572"/>
                  </a:lnTo>
                  <a:lnTo>
                    <a:pt x="10882" y="8314"/>
                  </a:lnTo>
                  <a:lnTo>
                    <a:pt x="10981" y="8173"/>
                  </a:lnTo>
                  <a:lnTo>
                    <a:pt x="11099" y="8050"/>
                  </a:lnTo>
                  <a:lnTo>
                    <a:pt x="11224" y="7950"/>
                  </a:lnTo>
                  <a:lnTo>
                    <a:pt x="11363" y="7868"/>
                  </a:lnTo>
                  <a:lnTo>
                    <a:pt x="11507" y="7816"/>
                  </a:lnTo>
                  <a:lnTo>
                    <a:pt x="11665" y="7775"/>
                  </a:lnTo>
                  <a:lnTo>
                    <a:pt x="11836" y="7739"/>
                  </a:lnTo>
                  <a:lnTo>
                    <a:pt x="12007" y="7728"/>
                  </a:lnTo>
                  <a:lnTo>
                    <a:pt x="12192" y="7728"/>
                  </a:lnTo>
                  <a:lnTo>
                    <a:pt x="12382" y="7739"/>
                  </a:lnTo>
                  <a:lnTo>
                    <a:pt x="12573" y="7757"/>
                  </a:lnTo>
                  <a:lnTo>
                    <a:pt x="12771" y="7798"/>
                  </a:lnTo>
                  <a:lnTo>
                    <a:pt x="12974" y="7833"/>
                  </a:lnTo>
                  <a:lnTo>
                    <a:pt x="13178" y="7880"/>
                  </a:lnTo>
                  <a:lnTo>
                    <a:pt x="13382" y="7933"/>
                  </a:lnTo>
                  <a:lnTo>
                    <a:pt x="13593" y="7986"/>
                  </a:lnTo>
                  <a:lnTo>
                    <a:pt x="14007" y="8109"/>
                  </a:lnTo>
                  <a:lnTo>
                    <a:pt x="14429" y="8232"/>
                  </a:lnTo>
                  <a:lnTo>
                    <a:pt x="14626" y="8291"/>
                  </a:lnTo>
                  <a:lnTo>
                    <a:pt x="14830" y="8343"/>
                  </a:lnTo>
                  <a:lnTo>
                    <a:pt x="15027" y="8396"/>
                  </a:lnTo>
                  <a:lnTo>
                    <a:pt x="15218" y="8443"/>
                  </a:lnTo>
                  <a:lnTo>
                    <a:pt x="15396" y="8478"/>
                  </a:lnTo>
                  <a:lnTo>
                    <a:pt x="15573" y="8507"/>
                  </a:lnTo>
                  <a:lnTo>
                    <a:pt x="15751" y="8525"/>
                  </a:lnTo>
                  <a:lnTo>
                    <a:pt x="15909" y="8531"/>
                  </a:lnTo>
                  <a:lnTo>
                    <a:pt x="16060" y="8525"/>
                  </a:lnTo>
                  <a:lnTo>
                    <a:pt x="16205" y="8507"/>
                  </a:lnTo>
                  <a:lnTo>
                    <a:pt x="16330" y="8466"/>
                  </a:lnTo>
                  <a:lnTo>
                    <a:pt x="16455" y="8420"/>
                  </a:lnTo>
                  <a:lnTo>
                    <a:pt x="17034" y="8068"/>
                  </a:lnTo>
                  <a:lnTo>
                    <a:pt x="17310" y="7892"/>
                  </a:lnTo>
                  <a:lnTo>
                    <a:pt x="17593" y="7710"/>
                  </a:lnTo>
                  <a:lnTo>
                    <a:pt x="17870" y="7528"/>
                  </a:lnTo>
                  <a:lnTo>
                    <a:pt x="18133" y="7341"/>
                  </a:lnTo>
                  <a:lnTo>
                    <a:pt x="18402" y="7159"/>
                  </a:lnTo>
                  <a:lnTo>
                    <a:pt x="18902" y="6772"/>
                  </a:lnTo>
                  <a:lnTo>
                    <a:pt x="19146" y="6584"/>
                  </a:lnTo>
                  <a:lnTo>
                    <a:pt x="19376" y="6391"/>
                  </a:lnTo>
                  <a:lnTo>
                    <a:pt x="19600" y="6203"/>
                  </a:lnTo>
                  <a:lnTo>
                    <a:pt x="20021" y="5828"/>
                  </a:lnTo>
                  <a:lnTo>
                    <a:pt x="20218" y="5635"/>
                  </a:lnTo>
                  <a:lnTo>
                    <a:pt x="20396" y="5453"/>
                  </a:lnTo>
                  <a:lnTo>
                    <a:pt x="20574" y="5265"/>
                  </a:lnTo>
                  <a:lnTo>
                    <a:pt x="20732" y="5083"/>
                  </a:lnTo>
                  <a:lnTo>
                    <a:pt x="20883" y="4902"/>
                  </a:lnTo>
                  <a:lnTo>
                    <a:pt x="21021" y="4732"/>
                  </a:lnTo>
                  <a:lnTo>
                    <a:pt x="21146" y="4556"/>
                  </a:lnTo>
                  <a:lnTo>
                    <a:pt x="21251" y="4392"/>
                  </a:lnTo>
                  <a:lnTo>
                    <a:pt x="21350" y="4227"/>
                  </a:lnTo>
                  <a:lnTo>
                    <a:pt x="21436" y="4063"/>
                  </a:lnTo>
                  <a:lnTo>
                    <a:pt x="21495" y="3911"/>
                  </a:lnTo>
                  <a:lnTo>
                    <a:pt x="21547" y="3764"/>
                  </a:lnTo>
                  <a:lnTo>
                    <a:pt x="21587" y="3618"/>
                  </a:lnTo>
                  <a:lnTo>
                    <a:pt x="21600" y="3483"/>
                  </a:lnTo>
                  <a:lnTo>
                    <a:pt x="21600" y="3348"/>
                  </a:lnTo>
                  <a:lnTo>
                    <a:pt x="21587" y="3225"/>
                  </a:lnTo>
                  <a:lnTo>
                    <a:pt x="21547" y="3107"/>
                  </a:lnTo>
                  <a:lnTo>
                    <a:pt x="21495" y="3002"/>
                  </a:lnTo>
                  <a:lnTo>
                    <a:pt x="21337" y="2861"/>
                  </a:lnTo>
                  <a:lnTo>
                    <a:pt x="21172" y="2762"/>
                  </a:lnTo>
                  <a:lnTo>
                    <a:pt x="21014" y="2697"/>
                  </a:lnTo>
                  <a:lnTo>
                    <a:pt x="20857" y="2668"/>
                  </a:lnTo>
                  <a:lnTo>
                    <a:pt x="20685" y="2674"/>
                  </a:lnTo>
                  <a:lnTo>
                    <a:pt x="20528" y="2703"/>
                  </a:lnTo>
                  <a:lnTo>
                    <a:pt x="20363" y="2767"/>
                  </a:lnTo>
                  <a:lnTo>
                    <a:pt x="20192" y="2850"/>
                  </a:lnTo>
                  <a:lnTo>
                    <a:pt x="20021" y="2955"/>
                  </a:lnTo>
                  <a:lnTo>
                    <a:pt x="19843" y="3084"/>
                  </a:lnTo>
                  <a:lnTo>
                    <a:pt x="19679" y="3231"/>
                  </a:lnTo>
                  <a:lnTo>
                    <a:pt x="19495" y="3401"/>
                  </a:lnTo>
                  <a:lnTo>
                    <a:pt x="19317" y="3571"/>
                  </a:lnTo>
                  <a:lnTo>
                    <a:pt x="19146" y="3758"/>
                  </a:lnTo>
                  <a:lnTo>
                    <a:pt x="18962" y="3952"/>
                  </a:lnTo>
                  <a:lnTo>
                    <a:pt x="18777" y="4151"/>
                  </a:lnTo>
                  <a:lnTo>
                    <a:pt x="18409" y="4562"/>
                  </a:lnTo>
                  <a:lnTo>
                    <a:pt x="18027" y="4972"/>
                  </a:lnTo>
                  <a:lnTo>
                    <a:pt x="17837" y="5160"/>
                  </a:lnTo>
                  <a:lnTo>
                    <a:pt x="17639" y="5347"/>
                  </a:lnTo>
                  <a:lnTo>
                    <a:pt x="17448" y="5523"/>
                  </a:lnTo>
                  <a:lnTo>
                    <a:pt x="17251" y="5687"/>
                  </a:lnTo>
                  <a:lnTo>
                    <a:pt x="17047" y="5834"/>
                  </a:lnTo>
                  <a:lnTo>
                    <a:pt x="16850" y="5957"/>
                  </a:lnTo>
                  <a:lnTo>
                    <a:pt x="16646" y="6068"/>
                  </a:lnTo>
                  <a:lnTo>
                    <a:pt x="16442" y="6145"/>
                  </a:lnTo>
                  <a:lnTo>
                    <a:pt x="16231" y="6209"/>
                  </a:lnTo>
                  <a:lnTo>
                    <a:pt x="16021" y="6238"/>
                  </a:lnTo>
                  <a:lnTo>
                    <a:pt x="15817" y="6238"/>
                  </a:lnTo>
                  <a:lnTo>
                    <a:pt x="15606" y="6209"/>
                  </a:lnTo>
                  <a:lnTo>
                    <a:pt x="15192" y="6127"/>
                  </a:lnTo>
                  <a:lnTo>
                    <a:pt x="14804" y="6063"/>
                  </a:lnTo>
                  <a:lnTo>
                    <a:pt x="14435" y="6004"/>
                  </a:lnTo>
                  <a:lnTo>
                    <a:pt x="14093" y="5951"/>
                  </a:lnTo>
                  <a:lnTo>
                    <a:pt x="13764" y="5893"/>
                  </a:lnTo>
                  <a:lnTo>
                    <a:pt x="13461" y="5834"/>
                  </a:lnTo>
                  <a:lnTo>
                    <a:pt x="13317" y="5799"/>
                  </a:lnTo>
                  <a:lnTo>
                    <a:pt x="13172" y="5758"/>
                  </a:lnTo>
                  <a:lnTo>
                    <a:pt x="13034" y="5717"/>
                  </a:lnTo>
                  <a:lnTo>
                    <a:pt x="12909" y="5664"/>
                  </a:lnTo>
                  <a:lnTo>
                    <a:pt x="12777" y="5611"/>
                  </a:lnTo>
                  <a:lnTo>
                    <a:pt x="12652" y="5547"/>
                  </a:lnTo>
                  <a:lnTo>
                    <a:pt x="12534" y="5482"/>
                  </a:lnTo>
                  <a:lnTo>
                    <a:pt x="12422" y="5406"/>
                  </a:lnTo>
                  <a:lnTo>
                    <a:pt x="12303" y="5324"/>
                  </a:lnTo>
                  <a:lnTo>
                    <a:pt x="12198" y="5224"/>
                  </a:lnTo>
                  <a:lnTo>
                    <a:pt x="12099" y="5119"/>
                  </a:lnTo>
                  <a:lnTo>
                    <a:pt x="12001" y="5007"/>
                  </a:lnTo>
                  <a:lnTo>
                    <a:pt x="11902" y="4878"/>
                  </a:lnTo>
                  <a:lnTo>
                    <a:pt x="11810" y="4737"/>
                  </a:lnTo>
                  <a:lnTo>
                    <a:pt x="11718" y="4591"/>
                  </a:lnTo>
                  <a:lnTo>
                    <a:pt x="11639" y="4421"/>
                  </a:lnTo>
                  <a:lnTo>
                    <a:pt x="11553" y="4239"/>
                  </a:lnTo>
                  <a:lnTo>
                    <a:pt x="11474" y="4046"/>
                  </a:lnTo>
                  <a:lnTo>
                    <a:pt x="11402" y="3829"/>
                  </a:lnTo>
                  <a:lnTo>
                    <a:pt x="11323" y="3606"/>
                  </a:lnTo>
                  <a:lnTo>
                    <a:pt x="10803" y="3647"/>
                  </a:lnTo>
                  <a:lnTo>
                    <a:pt x="10389" y="3682"/>
                  </a:lnTo>
                  <a:lnTo>
                    <a:pt x="10066" y="3711"/>
                  </a:lnTo>
                  <a:lnTo>
                    <a:pt x="9652" y="3752"/>
                  </a:lnTo>
                  <a:lnTo>
                    <a:pt x="9481" y="3752"/>
                  </a:lnTo>
                  <a:lnTo>
                    <a:pt x="9441" y="3747"/>
                  </a:lnTo>
                  <a:lnTo>
                    <a:pt x="9408" y="3741"/>
                  </a:lnTo>
                  <a:lnTo>
                    <a:pt x="9382" y="3729"/>
                  </a:lnTo>
                  <a:lnTo>
                    <a:pt x="9330" y="3700"/>
                  </a:lnTo>
                  <a:lnTo>
                    <a:pt x="9264" y="3659"/>
                  </a:lnTo>
                  <a:lnTo>
                    <a:pt x="9066" y="3541"/>
                  </a:lnTo>
                  <a:lnTo>
                    <a:pt x="8908" y="3459"/>
                  </a:lnTo>
                  <a:lnTo>
                    <a:pt x="8691" y="3371"/>
                  </a:lnTo>
                  <a:lnTo>
                    <a:pt x="8553" y="3313"/>
                  </a:lnTo>
                  <a:lnTo>
                    <a:pt x="8389" y="3260"/>
                  </a:lnTo>
                  <a:lnTo>
                    <a:pt x="8211" y="3195"/>
                  </a:lnTo>
                  <a:lnTo>
                    <a:pt x="7994" y="3131"/>
                  </a:lnTo>
                  <a:lnTo>
                    <a:pt x="7843" y="3365"/>
                  </a:lnTo>
                  <a:lnTo>
                    <a:pt x="7685" y="3565"/>
                  </a:lnTo>
                  <a:lnTo>
                    <a:pt x="7507" y="3752"/>
                  </a:lnTo>
                  <a:lnTo>
                    <a:pt x="7336" y="3917"/>
                  </a:lnTo>
                  <a:lnTo>
                    <a:pt x="7145" y="4051"/>
                  </a:lnTo>
                  <a:lnTo>
                    <a:pt x="6954" y="4169"/>
                  </a:lnTo>
                  <a:lnTo>
                    <a:pt x="6757" y="4268"/>
                  </a:lnTo>
                  <a:lnTo>
                    <a:pt x="6560" y="4350"/>
                  </a:lnTo>
                  <a:lnTo>
                    <a:pt x="6356" y="4403"/>
                  </a:lnTo>
                  <a:lnTo>
                    <a:pt x="6152" y="4438"/>
                  </a:lnTo>
                  <a:lnTo>
                    <a:pt x="5935" y="4456"/>
                  </a:lnTo>
                  <a:lnTo>
                    <a:pt x="5724" y="4456"/>
                  </a:lnTo>
                  <a:lnTo>
                    <a:pt x="5520" y="4444"/>
                  </a:lnTo>
                  <a:lnTo>
                    <a:pt x="5310" y="4409"/>
                  </a:lnTo>
                  <a:lnTo>
                    <a:pt x="5092" y="4362"/>
                  </a:lnTo>
                  <a:lnTo>
                    <a:pt x="4882" y="4298"/>
                  </a:lnTo>
                  <a:lnTo>
                    <a:pt x="4671" y="4221"/>
                  </a:lnTo>
                  <a:lnTo>
                    <a:pt x="4461" y="4122"/>
                  </a:lnTo>
                  <a:lnTo>
                    <a:pt x="4257" y="4016"/>
                  </a:lnTo>
                  <a:lnTo>
                    <a:pt x="4059" y="3893"/>
                  </a:lnTo>
                  <a:lnTo>
                    <a:pt x="3869" y="3758"/>
                  </a:lnTo>
                  <a:lnTo>
                    <a:pt x="3678" y="3612"/>
                  </a:lnTo>
                  <a:lnTo>
                    <a:pt x="3500" y="3448"/>
                  </a:lnTo>
                  <a:lnTo>
                    <a:pt x="3316" y="3278"/>
                  </a:lnTo>
                  <a:lnTo>
                    <a:pt x="3152" y="3096"/>
                  </a:lnTo>
                  <a:lnTo>
                    <a:pt x="2987" y="2908"/>
                  </a:lnTo>
                  <a:lnTo>
                    <a:pt x="2836" y="2703"/>
                  </a:lnTo>
                  <a:lnTo>
                    <a:pt x="2691" y="2492"/>
                  </a:lnTo>
                  <a:lnTo>
                    <a:pt x="2566" y="2281"/>
                  </a:lnTo>
                  <a:lnTo>
                    <a:pt x="2441" y="2052"/>
                  </a:lnTo>
                  <a:lnTo>
                    <a:pt x="2336" y="1818"/>
                  </a:lnTo>
                  <a:lnTo>
                    <a:pt x="2237" y="1577"/>
                  </a:lnTo>
                  <a:lnTo>
                    <a:pt x="2257" y="1413"/>
                  </a:lnTo>
                  <a:lnTo>
                    <a:pt x="2283" y="1249"/>
                  </a:lnTo>
                  <a:lnTo>
                    <a:pt x="2290" y="1102"/>
                  </a:lnTo>
                  <a:lnTo>
                    <a:pt x="2283" y="967"/>
                  </a:lnTo>
                  <a:lnTo>
                    <a:pt x="2276" y="838"/>
                  </a:lnTo>
                  <a:lnTo>
                    <a:pt x="2257" y="721"/>
                  </a:lnTo>
                  <a:lnTo>
                    <a:pt x="2237" y="610"/>
                  </a:lnTo>
                  <a:lnTo>
                    <a:pt x="2204" y="510"/>
                  </a:lnTo>
                  <a:lnTo>
                    <a:pt x="2171" y="428"/>
                  </a:lnTo>
                  <a:lnTo>
                    <a:pt x="2125" y="346"/>
                  </a:lnTo>
                  <a:lnTo>
                    <a:pt x="2079" y="270"/>
                  </a:lnTo>
                  <a:lnTo>
                    <a:pt x="2026" y="211"/>
                  </a:lnTo>
                  <a:lnTo>
                    <a:pt x="1961" y="152"/>
                  </a:lnTo>
                  <a:lnTo>
                    <a:pt x="1901" y="106"/>
                  </a:lnTo>
                  <a:lnTo>
                    <a:pt x="1842" y="70"/>
                  </a:lnTo>
                  <a:lnTo>
                    <a:pt x="1770" y="41"/>
                  </a:lnTo>
                  <a:lnTo>
                    <a:pt x="1697" y="18"/>
                  </a:lnTo>
                  <a:lnTo>
                    <a:pt x="1625" y="6"/>
                  </a:lnTo>
                  <a:lnTo>
                    <a:pt x="1553" y="0"/>
                  </a:lnTo>
                  <a:lnTo>
                    <a:pt x="1474" y="0"/>
                  </a:lnTo>
                  <a:lnTo>
                    <a:pt x="1401" y="12"/>
                  </a:lnTo>
                  <a:lnTo>
                    <a:pt x="1322" y="29"/>
                  </a:lnTo>
                  <a:lnTo>
                    <a:pt x="1250" y="59"/>
                  </a:lnTo>
                  <a:lnTo>
                    <a:pt x="1171" y="82"/>
                  </a:lnTo>
                  <a:lnTo>
                    <a:pt x="1026" y="164"/>
                  </a:lnTo>
                  <a:lnTo>
                    <a:pt x="961" y="217"/>
                  </a:lnTo>
                  <a:lnTo>
                    <a:pt x="888" y="270"/>
                  </a:lnTo>
                  <a:lnTo>
                    <a:pt x="822" y="340"/>
                  </a:lnTo>
                  <a:lnTo>
                    <a:pt x="763" y="405"/>
                  </a:lnTo>
                  <a:lnTo>
                    <a:pt x="711" y="481"/>
                  </a:lnTo>
                  <a:lnTo>
                    <a:pt x="658" y="569"/>
                  </a:lnTo>
                  <a:close/>
                </a:path>
              </a:pathLst>
            </a:custGeom>
            <a:solidFill>
              <a:srgbClr val="FFF500"/>
            </a:solidFill>
            <a:ln w="12700" cap="flat">
              <a:solidFill>
                <a:srgbClr val="000000"/>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8" name="Freeform 27"/>
            <p:cNvSpPr/>
            <p:nvPr/>
          </p:nvSpPr>
          <p:spPr>
            <a:xfrm>
              <a:off x="3666568" y="4200526"/>
              <a:ext cx="123196" cy="273051"/>
            </a:xfrm>
            <a:custGeom>
              <a:avLst/>
              <a:gdLst/>
              <a:ahLst/>
              <a:cxnLst>
                <a:cxn ang="0">
                  <a:pos x="wd2" y="hd2"/>
                </a:cxn>
                <a:cxn ang="5400000">
                  <a:pos x="wd2" y="hd2"/>
                </a:cxn>
                <a:cxn ang="10800000">
                  <a:pos x="wd2" y="hd2"/>
                </a:cxn>
                <a:cxn ang="16200000">
                  <a:pos x="wd2" y="hd2"/>
                </a:cxn>
              </a:cxnLst>
              <a:rect l="0" t="0" r="r" b="b"/>
              <a:pathLst>
                <a:path w="21600" h="21600" extrusionOk="0">
                  <a:moveTo>
                    <a:pt x="720" y="0"/>
                  </a:moveTo>
                  <a:lnTo>
                    <a:pt x="0" y="21600"/>
                  </a:lnTo>
                  <a:lnTo>
                    <a:pt x="17640" y="21600"/>
                  </a:lnTo>
                  <a:lnTo>
                    <a:pt x="21600" y="749"/>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49" name="Freeform 28"/>
            <p:cNvSpPr/>
            <p:nvPr/>
          </p:nvSpPr>
          <p:spPr>
            <a:xfrm>
              <a:off x="3935703" y="4225926"/>
              <a:ext cx="109929" cy="242888"/>
            </a:xfrm>
            <a:custGeom>
              <a:avLst/>
              <a:gdLst/>
              <a:ahLst/>
              <a:cxnLst>
                <a:cxn ang="0">
                  <a:pos x="wd2" y="hd2"/>
                </a:cxn>
                <a:cxn ang="5400000">
                  <a:pos x="wd2" y="hd2"/>
                </a:cxn>
                <a:cxn ang="10800000">
                  <a:pos x="wd2" y="hd2"/>
                </a:cxn>
                <a:cxn ang="16200000">
                  <a:pos x="wd2" y="hd2"/>
                </a:cxn>
              </a:cxnLst>
              <a:rect l="0" t="0" r="r" b="b"/>
              <a:pathLst>
                <a:path w="21600" h="21600" extrusionOk="0">
                  <a:moveTo>
                    <a:pt x="1620" y="1433"/>
                  </a:moveTo>
                  <a:lnTo>
                    <a:pt x="0" y="21600"/>
                  </a:lnTo>
                  <a:lnTo>
                    <a:pt x="20790" y="2160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0" name="Freeform 29"/>
            <p:cNvSpPr/>
            <p:nvPr/>
          </p:nvSpPr>
          <p:spPr>
            <a:xfrm>
              <a:off x="766734" y="3984626"/>
              <a:ext cx="219858" cy="330201"/>
            </a:xfrm>
            <a:custGeom>
              <a:avLst/>
              <a:gdLst/>
              <a:ahLst/>
              <a:cxnLst>
                <a:cxn ang="0">
                  <a:pos x="wd2" y="hd2"/>
                </a:cxn>
                <a:cxn ang="5400000">
                  <a:pos x="wd2" y="hd2"/>
                </a:cxn>
                <a:cxn ang="10800000">
                  <a:pos x="wd2" y="hd2"/>
                </a:cxn>
                <a:cxn ang="16200000">
                  <a:pos x="wd2" y="hd2"/>
                </a:cxn>
              </a:cxnLst>
              <a:rect l="0" t="0" r="r" b="b"/>
              <a:pathLst>
                <a:path w="21600" h="21600" extrusionOk="0">
                  <a:moveTo>
                    <a:pt x="8606" y="0"/>
                  </a:moveTo>
                  <a:lnTo>
                    <a:pt x="0" y="21600"/>
                  </a:lnTo>
                  <a:lnTo>
                    <a:pt x="11711" y="21600"/>
                  </a:lnTo>
                  <a:lnTo>
                    <a:pt x="21600" y="101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1" name="Freeform 30"/>
            <p:cNvSpPr/>
            <p:nvPr/>
          </p:nvSpPr>
          <p:spPr>
            <a:xfrm>
              <a:off x="1181809" y="3967163"/>
              <a:ext cx="145940" cy="330201"/>
            </a:xfrm>
            <a:custGeom>
              <a:avLst/>
              <a:gdLst/>
              <a:ahLst/>
              <a:cxnLst>
                <a:cxn ang="0">
                  <a:pos x="wd2" y="hd2"/>
                </a:cxn>
                <a:cxn ang="5400000">
                  <a:pos x="wd2" y="hd2"/>
                </a:cxn>
                <a:cxn ang="10800000">
                  <a:pos x="wd2" y="hd2"/>
                </a:cxn>
                <a:cxn ang="16200000">
                  <a:pos x="wd2" y="hd2"/>
                </a:cxn>
              </a:cxnLst>
              <a:rect l="0" t="0" r="r" b="b"/>
              <a:pathLst>
                <a:path w="21600" h="21600" extrusionOk="0">
                  <a:moveTo>
                    <a:pt x="0" y="1706"/>
                  </a:moveTo>
                  <a:lnTo>
                    <a:pt x="1940" y="21600"/>
                  </a:lnTo>
                  <a:lnTo>
                    <a:pt x="18894" y="21600"/>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2" name="Freeform 31"/>
            <p:cNvSpPr/>
            <p:nvPr/>
          </p:nvSpPr>
          <p:spPr>
            <a:xfrm>
              <a:off x="338393" y="3562350"/>
              <a:ext cx="138359" cy="3143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8" y="21600"/>
                  </a:lnTo>
                  <a:lnTo>
                    <a:pt x="19532" y="21390"/>
                  </a:lnTo>
                  <a:lnTo>
                    <a:pt x="21600" y="42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3" name="Freeform 32"/>
            <p:cNvSpPr/>
            <p:nvPr/>
          </p:nvSpPr>
          <p:spPr>
            <a:xfrm>
              <a:off x="558250" y="3495675"/>
              <a:ext cx="145940" cy="306389"/>
            </a:xfrm>
            <a:custGeom>
              <a:avLst/>
              <a:gdLst/>
              <a:ahLst/>
              <a:cxnLst>
                <a:cxn ang="0">
                  <a:pos x="wd2" y="hd2"/>
                </a:cxn>
                <a:cxn ang="5400000">
                  <a:pos x="wd2" y="hd2"/>
                </a:cxn>
                <a:cxn ang="10800000">
                  <a:pos x="wd2" y="hd2"/>
                </a:cxn>
                <a:cxn ang="16200000">
                  <a:pos x="wd2" y="hd2"/>
                </a:cxn>
              </a:cxnLst>
              <a:rect l="0" t="0" r="r" b="b"/>
              <a:pathLst>
                <a:path w="21600" h="21600" extrusionOk="0">
                  <a:moveTo>
                    <a:pt x="611" y="4135"/>
                  </a:moveTo>
                  <a:lnTo>
                    <a:pt x="0" y="21600"/>
                  </a:lnTo>
                  <a:lnTo>
                    <a:pt x="17066" y="21167"/>
                  </a:lnTo>
                  <a:lnTo>
                    <a:pt x="21600"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4" name="Freeform 33"/>
            <p:cNvSpPr/>
            <p:nvPr/>
          </p:nvSpPr>
          <p:spPr>
            <a:xfrm>
              <a:off x="780002" y="292100"/>
              <a:ext cx="305146" cy="220663"/>
            </a:xfrm>
            <a:custGeom>
              <a:avLst/>
              <a:gdLst/>
              <a:ahLst/>
              <a:cxnLst>
                <a:cxn ang="0">
                  <a:pos x="wd2" y="hd2"/>
                </a:cxn>
                <a:cxn ang="5400000">
                  <a:pos x="wd2" y="hd2"/>
                </a:cxn>
                <a:cxn ang="10800000">
                  <a:pos x="wd2" y="hd2"/>
                </a:cxn>
                <a:cxn ang="16200000">
                  <a:pos x="wd2" y="hd2"/>
                </a:cxn>
              </a:cxnLst>
              <a:rect l="0" t="0" r="r" b="b"/>
              <a:pathLst>
                <a:path w="21600" h="21600" extrusionOk="0">
                  <a:moveTo>
                    <a:pt x="10775" y="21600"/>
                  </a:moveTo>
                  <a:lnTo>
                    <a:pt x="11345" y="21573"/>
                  </a:lnTo>
                  <a:lnTo>
                    <a:pt x="11890" y="21546"/>
                  </a:lnTo>
                  <a:lnTo>
                    <a:pt x="12435" y="21464"/>
                  </a:lnTo>
                  <a:lnTo>
                    <a:pt x="13475" y="21246"/>
                  </a:lnTo>
                  <a:lnTo>
                    <a:pt x="13971" y="21110"/>
                  </a:lnTo>
                  <a:lnTo>
                    <a:pt x="14491" y="20946"/>
                  </a:lnTo>
                  <a:lnTo>
                    <a:pt x="14986" y="20728"/>
                  </a:lnTo>
                  <a:lnTo>
                    <a:pt x="15928" y="20293"/>
                  </a:lnTo>
                  <a:lnTo>
                    <a:pt x="16819" y="19748"/>
                  </a:lnTo>
                  <a:lnTo>
                    <a:pt x="17240" y="19448"/>
                  </a:lnTo>
                  <a:lnTo>
                    <a:pt x="17637" y="19094"/>
                  </a:lnTo>
                  <a:lnTo>
                    <a:pt x="18033" y="18794"/>
                  </a:lnTo>
                  <a:lnTo>
                    <a:pt x="18405" y="18413"/>
                  </a:lnTo>
                  <a:lnTo>
                    <a:pt x="18751" y="18059"/>
                  </a:lnTo>
                  <a:lnTo>
                    <a:pt x="19098" y="17650"/>
                  </a:lnTo>
                  <a:lnTo>
                    <a:pt x="19420" y="17242"/>
                  </a:lnTo>
                  <a:lnTo>
                    <a:pt x="19742" y="16806"/>
                  </a:lnTo>
                  <a:lnTo>
                    <a:pt x="20015" y="16397"/>
                  </a:lnTo>
                  <a:lnTo>
                    <a:pt x="20287" y="15934"/>
                  </a:lnTo>
                  <a:lnTo>
                    <a:pt x="20510" y="15471"/>
                  </a:lnTo>
                  <a:lnTo>
                    <a:pt x="20733" y="14981"/>
                  </a:lnTo>
                  <a:lnTo>
                    <a:pt x="20931" y="14491"/>
                  </a:lnTo>
                  <a:lnTo>
                    <a:pt x="21080" y="14001"/>
                  </a:lnTo>
                  <a:lnTo>
                    <a:pt x="21253" y="13510"/>
                  </a:lnTo>
                  <a:lnTo>
                    <a:pt x="21352" y="12965"/>
                  </a:lnTo>
                  <a:lnTo>
                    <a:pt x="21451" y="12448"/>
                  </a:lnTo>
                  <a:lnTo>
                    <a:pt x="21526" y="11903"/>
                  </a:lnTo>
                  <a:lnTo>
                    <a:pt x="21550" y="11358"/>
                  </a:lnTo>
                  <a:lnTo>
                    <a:pt x="21600" y="10814"/>
                  </a:lnTo>
                  <a:lnTo>
                    <a:pt x="21550" y="10242"/>
                  </a:lnTo>
                  <a:lnTo>
                    <a:pt x="21526" y="9697"/>
                  </a:lnTo>
                  <a:lnTo>
                    <a:pt x="21451" y="9152"/>
                  </a:lnTo>
                  <a:lnTo>
                    <a:pt x="21253" y="8117"/>
                  </a:lnTo>
                  <a:lnTo>
                    <a:pt x="21080" y="7599"/>
                  </a:lnTo>
                  <a:lnTo>
                    <a:pt x="20931" y="7082"/>
                  </a:lnTo>
                  <a:lnTo>
                    <a:pt x="20733" y="6592"/>
                  </a:lnTo>
                  <a:lnTo>
                    <a:pt x="20287" y="5666"/>
                  </a:lnTo>
                  <a:lnTo>
                    <a:pt x="20015" y="5203"/>
                  </a:lnTo>
                  <a:lnTo>
                    <a:pt x="19742" y="4767"/>
                  </a:lnTo>
                  <a:lnTo>
                    <a:pt x="19420" y="4331"/>
                  </a:lnTo>
                  <a:lnTo>
                    <a:pt x="19098" y="3950"/>
                  </a:lnTo>
                  <a:lnTo>
                    <a:pt x="18751" y="3541"/>
                  </a:lnTo>
                  <a:lnTo>
                    <a:pt x="18405" y="3160"/>
                  </a:lnTo>
                  <a:lnTo>
                    <a:pt x="18033" y="2833"/>
                  </a:lnTo>
                  <a:lnTo>
                    <a:pt x="17637" y="2479"/>
                  </a:lnTo>
                  <a:lnTo>
                    <a:pt x="17240" y="2179"/>
                  </a:lnTo>
                  <a:lnTo>
                    <a:pt x="16819" y="1852"/>
                  </a:lnTo>
                  <a:lnTo>
                    <a:pt x="15928" y="1307"/>
                  </a:lnTo>
                  <a:lnTo>
                    <a:pt x="15457" y="1090"/>
                  </a:lnTo>
                  <a:lnTo>
                    <a:pt x="14986" y="844"/>
                  </a:lnTo>
                  <a:lnTo>
                    <a:pt x="14491" y="654"/>
                  </a:lnTo>
                  <a:lnTo>
                    <a:pt x="13971" y="490"/>
                  </a:lnTo>
                  <a:lnTo>
                    <a:pt x="13475" y="327"/>
                  </a:lnTo>
                  <a:lnTo>
                    <a:pt x="12955" y="218"/>
                  </a:lnTo>
                  <a:lnTo>
                    <a:pt x="12435" y="136"/>
                  </a:lnTo>
                  <a:lnTo>
                    <a:pt x="11890" y="54"/>
                  </a:lnTo>
                  <a:lnTo>
                    <a:pt x="11345" y="27"/>
                  </a:lnTo>
                  <a:lnTo>
                    <a:pt x="10775" y="0"/>
                  </a:lnTo>
                  <a:lnTo>
                    <a:pt x="9685" y="54"/>
                  </a:lnTo>
                  <a:lnTo>
                    <a:pt x="8595" y="218"/>
                  </a:lnTo>
                  <a:lnTo>
                    <a:pt x="8075" y="327"/>
                  </a:lnTo>
                  <a:lnTo>
                    <a:pt x="7084" y="654"/>
                  </a:lnTo>
                  <a:lnTo>
                    <a:pt x="6589" y="844"/>
                  </a:lnTo>
                  <a:lnTo>
                    <a:pt x="6118" y="1090"/>
                  </a:lnTo>
                  <a:lnTo>
                    <a:pt x="5648" y="1307"/>
                  </a:lnTo>
                  <a:lnTo>
                    <a:pt x="4756" y="1852"/>
                  </a:lnTo>
                  <a:lnTo>
                    <a:pt x="4335" y="2179"/>
                  </a:lnTo>
                  <a:lnTo>
                    <a:pt x="3939" y="2479"/>
                  </a:lnTo>
                  <a:lnTo>
                    <a:pt x="3542" y="2833"/>
                  </a:lnTo>
                  <a:lnTo>
                    <a:pt x="3171" y="3160"/>
                  </a:lnTo>
                  <a:lnTo>
                    <a:pt x="2799" y="3541"/>
                  </a:lnTo>
                  <a:lnTo>
                    <a:pt x="2452" y="3950"/>
                  </a:lnTo>
                  <a:lnTo>
                    <a:pt x="2130" y="4331"/>
                  </a:lnTo>
                  <a:lnTo>
                    <a:pt x="1858" y="4767"/>
                  </a:lnTo>
                  <a:lnTo>
                    <a:pt x="1561" y="5203"/>
                  </a:lnTo>
                  <a:lnTo>
                    <a:pt x="1313" y="5666"/>
                  </a:lnTo>
                  <a:lnTo>
                    <a:pt x="1040" y="6129"/>
                  </a:lnTo>
                  <a:lnTo>
                    <a:pt x="842" y="6592"/>
                  </a:lnTo>
                  <a:lnTo>
                    <a:pt x="644" y="7082"/>
                  </a:lnTo>
                  <a:lnTo>
                    <a:pt x="471" y="7599"/>
                  </a:lnTo>
                  <a:lnTo>
                    <a:pt x="322" y="8117"/>
                  </a:lnTo>
                  <a:lnTo>
                    <a:pt x="124" y="9152"/>
                  </a:lnTo>
                  <a:lnTo>
                    <a:pt x="50" y="9697"/>
                  </a:lnTo>
                  <a:lnTo>
                    <a:pt x="25" y="10242"/>
                  </a:lnTo>
                  <a:lnTo>
                    <a:pt x="0" y="10814"/>
                  </a:lnTo>
                  <a:lnTo>
                    <a:pt x="50" y="11903"/>
                  </a:lnTo>
                  <a:lnTo>
                    <a:pt x="124" y="12448"/>
                  </a:lnTo>
                  <a:lnTo>
                    <a:pt x="223" y="12965"/>
                  </a:lnTo>
                  <a:lnTo>
                    <a:pt x="322" y="13510"/>
                  </a:lnTo>
                  <a:lnTo>
                    <a:pt x="471" y="14001"/>
                  </a:lnTo>
                  <a:lnTo>
                    <a:pt x="644" y="14491"/>
                  </a:lnTo>
                  <a:lnTo>
                    <a:pt x="1040" y="15471"/>
                  </a:lnTo>
                  <a:lnTo>
                    <a:pt x="1313" y="15934"/>
                  </a:lnTo>
                  <a:lnTo>
                    <a:pt x="1561" y="16397"/>
                  </a:lnTo>
                  <a:lnTo>
                    <a:pt x="1858" y="16806"/>
                  </a:lnTo>
                  <a:lnTo>
                    <a:pt x="2130" y="17242"/>
                  </a:lnTo>
                  <a:lnTo>
                    <a:pt x="2452" y="17650"/>
                  </a:lnTo>
                  <a:lnTo>
                    <a:pt x="2799" y="18059"/>
                  </a:lnTo>
                  <a:lnTo>
                    <a:pt x="3171" y="18413"/>
                  </a:lnTo>
                  <a:lnTo>
                    <a:pt x="3542" y="18794"/>
                  </a:lnTo>
                  <a:lnTo>
                    <a:pt x="3939" y="19094"/>
                  </a:lnTo>
                  <a:lnTo>
                    <a:pt x="4335" y="19448"/>
                  </a:lnTo>
                  <a:lnTo>
                    <a:pt x="4756" y="19748"/>
                  </a:lnTo>
                  <a:lnTo>
                    <a:pt x="5648" y="20293"/>
                  </a:lnTo>
                  <a:lnTo>
                    <a:pt x="6589" y="20728"/>
                  </a:lnTo>
                  <a:lnTo>
                    <a:pt x="7084" y="20946"/>
                  </a:lnTo>
                  <a:lnTo>
                    <a:pt x="7580" y="21110"/>
                  </a:lnTo>
                  <a:lnTo>
                    <a:pt x="8075" y="21246"/>
                  </a:lnTo>
                  <a:lnTo>
                    <a:pt x="8595" y="21355"/>
                  </a:lnTo>
                  <a:lnTo>
                    <a:pt x="9140" y="21464"/>
                  </a:lnTo>
                  <a:lnTo>
                    <a:pt x="9685" y="21546"/>
                  </a:lnTo>
                  <a:lnTo>
                    <a:pt x="10775"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5" name="Freeform 34"/>
            <p:cNvSpPr/>
            <p:nvPr/>
          </p:nvSpPr>
          <p:spPr>
            <a:xfrm>
              <a:off x="795164" y="269875"/>
              <a:ext cx="303252" cy="220663"/>
            </a:xfrm>
            <a:custGeom>
              <a:avLst/>
              <a:gdLst/>
              <a:ahLst/>
              <a:cxnLst>
                <a:cxn ang="0">
                  <a:pos x="wd2" y="hd2"/>
                </a:cxn>
                <a:cxn ang="5400000">
                  <a:pos x="wd2" y="hd2"/>
                </a:cxn>
                <a:cxn ang="10800000">
                  <a:pos x="wd2" y="hd2"/>
                </a:cxn>
                <a:cxn ang="16200000">
                  <a:pos x="wd2" y="hd2"/>
                </a:cxn>
              </a:cxnLst>
              <a:rect l="0" t="0" r="r" b="b"/>
              <a:pathLst>
                <a:path w="21600" h="21600" extrusionOk="0">
                  <a:moveTo>
                    <a:pt x="10775" y="21600"/>
                  </a:moveTo>
                  <a:lnTo>
                    <a:pt x="11345" y="21573"/>
                  </a:lnTo>
                  <a:lnTo>
                    <a:pt x="11890" y="21546"/>
                  </a:lnTo>
                  <a:lnTo>
                    <a:pt x="12435" y="21464"/>
                  </a:lnTo>
                  <a:lnTo>
                    <a:pt x="13475" y="21246"/>
                  </a:lnTo>
                  <a:lnTo>
                    <a:pt x="13971" y="21110"/>
                  </a:lnTo>
                  <a:lnTo>
                    <a:pt x="14491" y="20946"/>
                  </a:lnTo>
                  <a:lnTo>
                    <a:pt x="14986" y="20728"/>
                  </a:lnTo>
                  <a:lnTo>
                    <a:pt x="15928" y="20293"/>
                  </a:lnTo>
                  <a:lnTo>
                    <a:pt x="16819" y="19748"/>
                  </a:lnTo>
                  <a:lnTo>
                    <a:pt x="17240" y="19448"/>
                  </a:lnTo>
                  <a:lnTo>
                    <a:pt x="17637" y="19094"/>
                  </a:lnTo>
                  <a:lnTo>
                    <a:pt x="18033" y="18794"/>
                  </a:lnTo>
                  <a:lnTo>
                    <a:pt x="18405" y="18413"/>
                  </a:lnTo>
                  <a:lnTo>
                    <a:pt x="18751" y="18059"/>
                  </a:lnTo>
                  <a:lnTo>
                    <a:pt x="19098" y="17650"/>
                  </a:lnTo>
                  <a:lnTo>
                    <a:pt x="19420" y="17242"/>
                  </a:lnTo>
                  <a:lnTo>
                    <a:pt x="19742" y="16806"/>
                  </a:lnTo>
                  <a:lnTo>
                    <a:pt x="20015" y="16397"/>
                  </a:lnTo>
                  <a:lnTo>
                    <a:pt x="20287" y="15934"/>
                  </a:lnTo>
                  <a:lnTo>
                    <a:pt x="20510" y="15471"/>
                  </a:lnTo>
                  <a:lnTo>
                    <a:pt x="20733" y="14981"/>
                  </a:lnTo>
                  <a:lnTo>
                    <a:pt x="20931" y="14491"/>
                  </a:lnTo>
                  <a:lnTo>
                    <a:pt x="21080" y="14001"/>
                  </a:lnTo>
                  <a:lnTo>
                    <a:pt x="21253" y="13510"/>
                  </a:lnTo>
                  <a:lnTo>
                    <a:pt x="21352" y="12965"/>
                  </a:lnTo>
                  <a:lnTo>
                    <a:pt x="21451" y="12448"/>
                  </a:lnTo>
                  <a:lnTo>
                    <a:pt x="21526" y="11903"/>
                  </a:lnTo>
                  <a:lnTo>
                    <a:pt x="21550" y="11358"/>
                  </a:lnTo>
                  <a:lnTo>
                    <a:pt x="21600" y="10814"/>
                  </a:lnTo>
                  <a:lnTo>
                    <a:pt x="21550" y="10242"/>
                  </a:lnTo>
                  <a:lnTo>
                    <a:pt x="21526" y="9697"/>
                  </a:lnTo>
                  <a:lnTo>
                    <a:pt x="21451" y="9152"/>
                  </a:lnTo>
                  <a:lnTo>
                    <a:pt x="21253" y="8117"/>
                  </a:lnTo>
                  <a:lnTo>
                    <a:pt x="21080" y="7599"/>
                  </a:lnTo>
                  <a:lnTo>
                    <a:pt x="20931" y="7082"/>
                  </a:lnTo>
                  <a:lnTo>
                    <a:pt x="20733" y="6592"/>
                  </a:lnTo>
                  <a:lnTo>
                    <a:pt x="20287" y="5666"/>
                  </a:lnTo>
                  <a:lnTo>
                    <a:pt x="20015" y="5203"/>
                  </a:lnTo>
                  <a:lnTo>
                    <a:pt x="19742" y="4767"/>
                  </a:lnTo>
                  <a:lnTo>
                    <a:pt x="19420" y="4331"/>
                  </a:lnTo>
                  <a:lnTo>
                    <a:pt x="19098" y="3950"/>
                  </a:lnTo>
                  <a:lnTo>
                    <a:pt x="18751" y="3541"/>
                  </a:lnTo>
                  <a:lnTo>
                    <a:pt x="18405" y="3160"/>
                  </a:lnTo>
                  <a:lnTo>
                    <a:pt x="18033" y="2833"/>
                  </a:lnTo>
                  <a:lnTo>
                    <a:pt x="17637" y="2479"/>
                  </a:lnTo>
                  <a:lnTo>
                    <a:pt x="17240" y="2179"/>
                  </a:lnTo>
                  <a:lnTo>
                    <a:pt x="16819" y="1852"/>
                  </a:lnTo>
                  <a:lnTo>
                    <a:pt x="15928" y="1307"/>
                  </a:lnTo>
                  <a:lnTo>
                    <a:pt x="15457" y="1090"/>
                  </a:lnTo>
                  <a:lnTo>
                    <a:pt x="14986" y="844"/>
                  </a:lnTo>
                  <a:lnTo>
                    <a:pt x="14491" y="654"/>
                  </a:lnTo>
                  <a:lnTo>
                    <a:pt x="13971" y="490"/>
                  </a:lnTo>
                  <a:lnTo>
                    <a:pt x="13475" y="327"/>
                  </a:lnTo>
                  <a:lnTo>
                    <a:pt x="12955" y="218"/>
                  </a:lnTo>
                  <a:lnTo>
                    <a:pt x="12435" y="136"/>
                  </a:lnTo>
                  <a:lnTo>
                    <a:pt x="11890" y="54"/>
                  </a:lnTo>
                  <a:lnTo>
                    <a:pt x="11345" y="27"/>
                  </a:lnTo>
                  <a:lnTo>
                    <a:pt x="10775" y="0"/>
                  </a:lnTo>
                  <a:lnTo>
                    <a:pt x="9685" y="54"/>
                  </a:lnTo>
                  <a:lnTo>
                    <a:pt x="8595" y="218"/>
                  </a:lnTo>
                  <a:lnTo>
                    <a:pt x="8075" y="327"/>
                  </a:lnTo>
                  <a:lnTo>
                    <a:pt x="7084" y="654"/>
                  </a:lnTo>
                  <a:lnTo>
                    <a:pt x="6589" y="844"/>
                  </a:lnTo>
                  <a:lnTo>
                    <a:pt x="6118" y="1090"/>
                  </a:lnTo>
                  <a:lnTo>
                    <a:pt x="5648" y="1307"/>
                  </a:lnTo>
                  <a:lnTo>
                    <a:pt x="4756" y="1852"/>
                  </a:lnTo>
                  <a:lnTo>
                    <a:pt x="4335" y="2179"/>
                  </a:lnTo>
                  <a:lnTo>
                    <a:pt x="3939" y="2479"/>
                  </a:lnTo>
                  <a:lnTo>
                    <a:pt x="3542" y="2833"/>
                  </a:lnTo>
                  <a:lnTo>
                    <a:pt x="3171" y="3160"/>
                  </a:lnTo>
                  <a:lnTo>
                    <a:pt x="2799" y="3541"/>
                  </a:lnTo>
                  <a:lnTo>
                    <a:pt x="2452" y="3950"/>
                  </a:lnTo>
                  <a:lnTo>
                    <a:pt x="2130" y="4331"/>
                  </a:lnTo>
                  <a:lnTo>
                    <a:pt x="1858" y="4767"/>
                  </a:lnTo>
                  <a:lnTo>
                    <a:pt x="1561" y="5203"/>
                  </a:lnTo>
                  <a:lnTo>
                    <a:pt x="1313" y="5666"/>
                  </a:lnTo>
                  <a:lnTo>
                    <a:pt x="1040" y="6129"/>
                  </a:lnTo>
                  <a:lnTo>
                    <a:pt x="842" y="6592"/>
                  </a:lnTo>
                  <a:lnTo>
                    <a:pt x="644" y="7082"/>
                  </a:lnTo>
                  <a:lnTo>
                    <a:pt x="471" y="7599"/>
                  </a:lnTo>
                  <a:lnTo>
                    <a:pt x="322" y="8117"/>
                  </a:lnTo>
                  <a:lnTo>
                    <a:pt x="124" y="9152"/>
                  </a:lnTo>
                  <a:lnTo>
                    <a:pt x="50" y="9697"/>
                  </a:lnTo>
                  <a:lnTo>
                    <a:pt x="25" y="10242"/>
                  </a:lnTo>
                  <a:lnTo>
                    <a:pt x="0" y="10814"/>
                  </a:lnTo>
                  <a:lnTo>
                    <a:pt x="50" y="11903"/>
                  </a:lnTo>
                  <a:lnTo>
                    <a:pt x="124" y="12448"/>
                  </a:lnTo>
                  <a:lnTo>
                    <a:pt x="223" y="12965"/>
                  </a:lnTo>
                  <a:lnTo>
                    <a:pt x="322" y="13510"/>
                  </a:lnTo>
                  <a:lnTo>
                    <a:pt x="471" y="14001"/>
                  </a:lnTo>
                  <a:lnTo>
                    <a:pt x="644" y="14491"/>
                  </a:lnTo>
                  <a:lnTo>
                    <a:pt x="1040" y="15471"/>
                  </a:lnTo>
                  <a:lnTo>
                    <a:pt x="1313" y="15934"/>
                  </a:lnTo>
                  <a:lnTo>
                    <a:pt x="1561" y="16397"/>
                  </a:lnTo>
                  <a:lnTo>
                    <a:pt x="1858" y="16806"/>
                  </a:lnTo>
                  <a:lnTo>
                    <a:pt x="2130" y="17242"/>
                  </a:lnTo>
                  <a:lnTo>
                    <a:pt x="2452" y="17650"/>
                  </a:lnTo>
                  <a:lnTo>
                    <a:pt x="2799" y="18059"/>
                  </a:lnTo>
                  <a:lnTo>
                    <a:pt x="3171" y="18413"/>
                  </a:lnTo>
                  <a:lnTo>
                    <a:pt x="3542" y="18794"/>
                  </a:lnTo>
                  <a:lnTo>
                    <a:pt x="3939" y="19094"/>
                  </a:lnTo>
                  <a:lnTo>
                    <a:pt x="4335" y="19448"/>
                  </a:lnTo>
                  <a:lnTo>
                    <a:pt x="4756" y="19748"/>
                  </a:lnTo>
                  <a:lnTo>
                    <a:pt x="5648" y="20293"/>
                  </a:lnTo>
                  <a:lnTo>
                    <a:pt x="6589" y="20728"/>
                  </a:lnTo>
                  <a:lnTo>
                    <a:pt x="7084" y="20946"/>
                  </a:lnTo>
                  <a:lnTo>
                    <a:pt x="7580" y="21110"/>
                  </a:lnTo>
                  <a:lnTo>
                    <a:pt x="8075" y="21246"/>
                  </a:lnTo>
                  <a:lnTo>
                    <a:pt x="8595" y="21355"/>
                  </a:lnTo>
                  <a:lnTo>
                    <a:pt x="9140" y="21464"/>
                  </a:lnTo>
                  <a:lnTo>
                    <a:pt x="9685" y="21546"/>
                  </a:lnTo>
                  <a:lnTo>
                    <a:pt x="10775"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6" name="Freeform 35"/>
            <p:cNvSpPr/>
            <p:nvPr/>
          </p:nvSpPr>
          <p:spPr>
            <a:xfrm>
              <a:off x="1799682" y="130175"/>
              <a:ext cx="301356" cy="219076"/>
            </a:xfrm>
            <a:custGeom>
              <a:avLst/>
              <a:gdLst/>
              <a:ahLst/>
              <a:cxnLst>
                <a:cxn ang="0">
                  <a:pos x="wd2" y="hd2"/>
                </a:cxn>
                <a:cxn ang="5400000">
                  <a:pos x="wd2" y="hd2"/>
                </a:cxn>
                <a:cxn ang="10800000">
                  <a:pos x="wd2" y="hd2"/>
                </a:cxn>
                <a:cxn ang="16200000">
                  <a:pos x="wd2" y="hd2"/>
                </a:cxn>
              </a:cxnLst>
              <a:rect l="0" t="0" r="r" b="b"/>
              <a:pathLst>
                <a:path w="21600" h="21600" extrusionOk="0">
                  <a:moveTo>
                    <a:pt x="10812" y="21600"/>
                  </a:moveTo>
                  <a:lnTo>
                    <a:pt x="11358" y="21600"/>
                  </a:lnTo>
                  <a:lnTo>
                    <a:pt x="11904" y="21573"/>
                  </a:lnTo>
                  <a:lnTo>
                    <a:pt x="12995" y="21409"/>
                  </a:lnTo>
                  <a:lnTo>
                    <a:pt x="13491" y="21300"/>
                  </a:lnTo>
                  <a:lnTo>
                    <a:pt x="14011" y="21136"/>
                  </a:lnTo>
                  <a:lnTo>
                    <a:pt x="14507" y="20973"/>
                  </a:lnTo>
                  <a:lnTo>
                    <a:pt x="15003" y="20782"/>
                  </a:lnTo>
                  <a:lnTo>
                    <a:pt x="15475" y="20536"/>
                  </a:lnTo>
                  <a:lnTo>
                    <a:pt x="15946" y="20318"/>
                  </a:lnTo>
                  <a:lnTo>
                    <a:pt x="16392" y="20045"/>
                  </a:lnTo>
                  <a:lnTo>
                    <a:pt x="16814" y="19773"/>
                  </a:lnTo>
                  <a:lnTo>
                    <a:pt x="17260" y="19445"/>
                  </a:lnTo>
                  <a:lnTo>
                    <a:pt x="17682" y="19145"/>
                  </a:lnTo>
                  <a:lnTo>
                    <a:pt x="18054" y="18791"/>
                  </a:lnTo>
                  <a:lnTo>
                    <a:pt x="18426" y="18464"/>
                  </a:lnTo>
                  <a:lnTo>
                    <a:pt x="18798" y="18082"/>
                  </a:lnTo>
                  <a:lnTo>
                    <a:pt x="19145" y="17673"/>
                  </a:lnTo>
                  <a:lnTo>
                    <a:pt x="19467" y="17264"/>
                  </a:lnTo>
                  <a:lnTo>
                    <a:pt x="19740" y="16855"/>
                  </a:lnTo>
                  <a:lnTo>
                    <a:pt x="20038" y="16418"/>
                  </a:lnTo>
                  <a:lnTo>
                    <a:pt x="20286" y="15955"/>
                  </a:lnTo>
                  <a:lnTo>
                    <a:pt x="20558" y="15491"/>
                  </a:lnTo>
                  <a:lnTo>
                    <a:pt x="20757" y="15000"/>
                  </a:lnTo>
                  <a:lnTo>
                    <a:pt x="20955" y="14536"/>
                  </a:lnTo>
                  <a:lnTo>
                    <a:pt x="21129" y="14018"/>
                  </a:lnTo>
                  <a:lnTo>
                    <a:pt x="21278" y="13500"/>
                  </a:lnTo>
                  <a:lnTo>
                    <a:pt x="21377" y="12982"/>
                  </a:lnTo>
                  <a:lnTo>
                    <a:pt x="21501" y="12464"/>
                  </a:lnTo>
                  <a:lnTo>
                    <a:pt x="21600" y="11373"/>
                  </a:lnTo>
                  <a:lnTo>
                    <a:pt x="21600" y="10255"/>
                  </a:lnTo>
                  <a:lnTo>
                    <a:pt x="21501" y="9164"/>
                  </a:lnTo>
                  <a:lnTo>
                    <a:pt x="21377" y="8645"/>
                  </a:lnTo>
                  <a:lnTo>
                    <a:pt x="21278" y="8100"/>
                  </a:lnTo>
                  <a:lnTo>
                    <a:pt x="21129" y="7582"/>
                  </a:lnTo>
                  <a:lnTo>
                    <a:pt x="20955" y="7118"/>
                  </a:lnTo>
                  <a:lnTo>
                    <a:pt x="20558" y="6136"/>
                  </a:lnTo>
                  <a:lnTo>
                    <a:pt x="20286" y="5673"/>
                  </a:lnTo>
                  <a:lnTo>
                    <a:pt x="20038" y="5209"/>
                  </a:lnTo>
                  <a:lnTo>
                    <a:pt x="19740" y="4800"/>
                  </a:lnTo>
                  <a:lnTo>
                    <a:pt x="19467" y="4364"/>
                  </a:lnTo>
                  <a:lnTo>
                    <a:pt x="19145" y="3955"/>
                  </a:lnTo>
                  <a:lnTo>
                    <a:pt x="18798" y="3545"/>
                  </a:lnTo>
                  <a:lnTo>
                    <a:pt x="18426" y="3191"/>
                  </a:lnTo>
                  <a:lnTo>
                    <a:pt x="18054" y="2809"/>
                  </a:lnTo>
                  <a:lnTo>
                    <a:pt x="17682" y="2509"/>
                  </a:lnTo>
                  <a:lnTo>
                    <a:pt x="17260" y="2155"/>
                  </a:lnTo>
                  <a:lnTo>
                    <a:pt x="16814" y="1855"/>
                  </a:lnTo>
                  <a:lnTo>
                    <a:pt x="16392" y="1582"/>
                  </a:lnTo>
                  <a:lnTo>
                    <a:pt x="15946" y="1309"/>
                  </a:lnTo>
                  <a:lnTo>
                    <a:pt x="15475" y="1064"/>
                  </a:lnTo>
                  <a:lnTo>
                    <a:pt x="15003" y="873"/>
                  </a:lnTo>
                  <a:lnTo>
                    <a:pt x="14507" y="655"/>
                  </a:lnTo>
                  <a:lnTo>
                    <a:pt x="14011" y="491"/>
                  </a:lnTo>
                  <a:lnTo>
                    <a:pt x="13491" y="355"/>
                  </a:lnTo>
                  <a:lnTo>
                    <a:pt x="12995" y="245"/>
                  </a:lnTo>
                  <a:lnTo>
                    <a:pt x="12449" y="136"/>
                  </a:lnTo>
                  <a:lnTo>
                    <a:pt x="11904" y="55"/>
                  </a:lnTo>
                  <a:lnTo>
                    <a:pt x="10812" y="0"/>
                  </a:lnTo>
                  <a:lnTo>
                    <a:pt x="10267" y="27"/>
                  </a:lnTo>
                  <a:lnTo>
                    <a:pt x="9696" y="55"/>
                  </a:lnTo>
                  <a:lnTo>
                    <a:pt x="9176" y="136"/>
                  </a:lnTo>
                  <a:lnTo>
                    <a:pt x="8630" y="245"/>
                  </a:lnTo>
                  <a:lnTo>
                    <a:pt x="8109" y="355"/>
                  </a:lnTo>
                  <a:lnTo>
                    <a:pt x="7613" y="491"/>
                  </a:lnTo>
                  <a:lnTo>
                    <a:pt x="7093" y="655"/>
                  </a:lnTo>
                  <a:lnTo>
                    <a:pt x="6597" y="873"/>
                  </a:lnTo>
                  <a:lnTo>
                    <a:pt x="6150" y="1064"/>
                  </a:lnTo>
                  <a:lnTo>
                    <a:pt x="5654" y="1309"/>
                  </a:lnTo>
                  <a:lnTo>
                    <a:pt x="5233" y="1582"/>
                  </a:lnTo>
                  <a:lnTo>
                    <a:pt x="4761" y="1855"/>
                  </a:lnTo>
                  <a:lnTo>
                    <a:pt x="4340" y="2155"/>
                  </a:lnTo>
                  <a:lnTo>
                    <a:pt x="3943" y="2509"/>
                  </a:lnTo>
                  <a:lnTo>
                    <a:pt x="3571" y="2809"/>
                  </a:lnTo>
                  <a:lnTo>
                    <a:pt x="3174" y="3191"/>
                  </a:lnTo>
                  <a:lnTo>
                    <a:pt x="2827" y="3545"/>
                  </a:lnTo>
                  <a:lnTo>
                    <a:pt x="2480" y="3955"/>
                  </a:lnTo>
                  <a:lnTo>
                    <a:pt x="2158" y="4364"/>
                  </a:lnTo>
                  <a:lnTo>
                    <a:pt x="1835" y="4800"/>
                  </a:lnTo>
                  <a:lnTo>
                    <a:pt x="1562" y="5209"/>
                  </a:lnTo>
                  <a:lnTo>
                    <a:pt x="1290" y="5673"/>
                  </a:lnTo>
                  <a:lnTo>
                    <a:pt x="1066" y="6136"/>
                  </a:lnTo>
                  <a:lnTo>
                    <a:pt x="843" y="6627"/>
                  </a:lnTo>
                  <a:lnTo>
                    <a:pt x="670" y="7118"/>
                  </a:lnTo>
                  <a:lnTo>
                    <a:pt x="496" y="7582"/>
                  </a:lnTo>
                  <a:lnTo>
                    <a:pt x="347" y="8100"/>
                  </a:lnTo>
                  <a:lnTo>
                    <a:pt x="223" y="8645"/>
                  </a:lnTo>
                  <a:lnTo>
                    <a:pt x="124" y="9164"/>
                  </a:lnTo>
                  <a:lnTo>
                    <a:pt x="74" y="9709"/>
                  </a:lnTo>
                  <a:lnTo>
                    <a:pt x="0" y="10255"/>
                  </a:lnTo>
                  <a:lnTo>
                    <a:pt x="0" y="11373"/>
                  </a:lnTo>
                  <a:lnTo>
                    <a:pt x="74" y="11918"/>
                  </a:lnTo>
                  <a:lnTo>
                    <a:pt x="124" y="12464"/>
                  </a:lnTo>
                  <a:lnTo>
                    <a:pt x="223" y="12982"/>
                  </a:lnTo>
                  <a:lnTo>
                    <a:pt x="347" y="13500"/>
                  </a:lnTo>
                  <a:lnTo>
                    <a:pt x="496" y="14018"/>
                  </a:lnTo>
                  <a:lnTo>
                    <a:pt x="670" y="14536"/>
                  </a:lnTo>
                  <a:lnTo>
                    <a:pt x="843" y="15000"/>
                  </a:lnTo>
                  <a:lnTo>
                    <a:pt x="1066" y="15491"/>
                  </a:lnTo>
                  <a:lnTo>
                    <a:pt x="1290" y="15955"/>
                  </a:lnTo>
                  <a:lnTo>
                    <a:pt x="1562" y="16418"/>
                  </a:lnTo>
                  <a:lnTo>
                    <a:pt x="1835" y="16855"/>
                  </a:lnTo>
                  <a:lnTo>
                    <a:pt x="2480" y="17673"/>
                  </a:lnTo>
                  <a:lnTo>
                    <a:pt x="2827" y="18082"/>
                  </a:lnTo>
                  <a:lnTo>
                    <a:pt x="3174" y="18464"/>
                  </a:lnTo>
                  <a:lnTo>
                    <a:pt x="3571" y="18791"/>
                  </a:lnTo>
                  <a:lnTo>
                    <a:pt x="3943" y="19145"/>
                  </a:lnTo>
                  <a:lnTo>
                    <a:pt x="4340" y="19445"/>
                  </a:lnTo>
                  <a:lnTo>
                    <a:pt x="4761" y="19773"/>
                  </a:lnTo>
                  <a:lnTo>
                    <a:pt x="5233" y="20045"/>
                  </a:lnTo>
                  <a:lnTo>
                    <a:pt x="5654" y="20318"/>
                  </a:lnTo>
                  <a:lnTo>
                    <a:pt x="6150" y="20536"/>
                  </a:lnTo>
                  <a:lnTo>
                    <a:pt x="6597" y="20782"/>
                  </a:lnTo>
                  <a:lnTo>
                    <a:pt x="7093" y="20973"/>
                  </a:lnTo>
                  <a:lnTo>
                    <a:pt x="7613" y="21136"/>
                  </a:lnTo>
                  <a:lnTo>
                    <a:pt x="8109" y="21300"/>
                  </a:lnTo>
                  <a:lnTo>
                    <a:pt x="8630" y="21409"/>
                  </a:lnTo>
                  <a:lnTo>
                    <a:pt x="9176" y="21491"/>
                  </a:lnTo>
                  <a:lnTo>
                    <a:pt x="9696" y="21573"/>
                  </a:lnTo>
                  <a:lnTo>
                    <a:pt x="10267" y="21600"/>
                  </a:lnTo>
                  <a:lnTo>
                    <a:pt x="10812"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7" name="Freeform 36"/>
            <p:cNvSpPr/>
            <p:nvPr/>
          </p:nvSpPr>
          <p:spPr>
            <a:xfrm>
              <a:off x="1786414" y="130175"/>
              <a:ext cx="301357" cy="219076"/>
            </a:xfrm>
            <a:custGeom>
              <a:avLst/>
              <a:gdLst/>
              <a:ahLst/>
              <a:cxnLst>
                <a:cxn ang="0">
                  <a:pos x="wd2" y="hd2"/>
                </a:cxn>
                <a:cxn ang="5400000">
                  <a:pos x="wd2" y="hd2"/>
                </a:cxn>
                <a:cxn ang="10800000">
                  <a:pos x="wd2" y="hd2"/>
                </a:cxn>
                <a:cxn ang="16200000">
                  <a:pos x="wd2" y="hd2"/>
                </a:cxn>
              </a:cxnLst>
              <a:rect l="0" t="0" r="r" b="b"/>
              <a:pathLst>
                <a:path w="21600" h="21600" extrusionOk="0">
                  <a:moveTo>
                    <a:pt x="10812" y="21600"/>
                  </a:moveTo>
                  <a:lnTo>
                    <a:pt x="11358" y="21600"/>
                  </a:lnTo>
                  <a:lnTo>
                    <a:pt x="11904" y="21573"/>
                  </a:lnTo>
                  <a:lnTo>
                    <a:pt x="12995" y="21409"/>
                  </a:lnTo>
                  <a:lnTo>
                    <a:pt x="13491" y="21300"/>
                  </a:lnTo>
                  <a:lnTo>
                    <a:pt x="14011" y="21136"/>
                  </a:lnTo>
                  <a:lnTo>
                    <a:pt x="14507" y="20973"/>
                  </a:lnTo>
                  <a:lnTo>
                    <a:pt x="15003" y="20782"/>
                  </a:lnTo>
                  <a:lnTo>
                    <a:pt x="15475" y="20536"/>
                  </a:lnTo>
                  <a:lnTo>
                    <a:pt x="15946" y="20318"/>
                  </a:lnTo>
                  <a:lnTo>
                    <a:pt x="16392" y="20045"/>
                  </a:lnTo>
                  <a:lnTo>
                    <a:pt x="16814" y="19773"/>
                  </a:lnTo>
                  <a:lnTo>
                    <a:pt x="17260" y="19445"/>
                  </a:lnTo>
                  <a:lnTo>
                    <a:pt x="17682" y="19145"/>
                  </a:lnTo>
                  <a:lnTo>
                    <a:pt x="18054" y="18791"/>
                  </a:lnTo>
                  <a:lnTo>
                    <a:pt x="18426" y="18464"/>
                  </a:lnTo>
                  <a:lnTo>
                    <a:pt x="18798" y="18082"/>
                  </a:lnTo>
                  <a:lnTo>
                    <a:pt x="19145" y="17673"/>
                  </a:lnTo>
                  <a:lnTo>
                    <a:pt x="19467" y="17264"/>
                  </a:lnTo>
                  <a:lnTo>
                    <a:pt x="19740" y="16855"/>
                  </a:lnTo>
                  <a:lnTo>
                    <a:pt x="20038" y="16418"/>
                  </a:lnTo>
                  <a:lnTo>
                    <a:pt x="20286" y="15955"/>
                  </a:lnTo>
                  <a:lnTo>
                    <a:pt x="20558" y="15491"/>
                  </a:lnTo>
                  <a:lnTo>
                    <a:pt x="20757" y="15000"/>
                  </a:lnTo>
                  <a:lnTo>
                    <a:pt x="20955" y="14536"/>
                  </a:lnTo>
                  <a:lnTo>
                    <a:pt x="21129" y="14018"/>
                  </a:lnTo>
                  <a:lnTo>
                    <a:pt x="21278" y="13500"/>
                  </a:lnTo>
                  <a:lnTo>
                    <a:pt x="21377" y="12982"/>
                  </a:lnTo>
                  <a:lnTo>
                    <a:pt x="21501" y="12464"/>
                  </a:lnTo>
                  <a:lnTo>
                    <a:pt x="21600" y="11373"/>
                  </a:lnTo>
                  <a:lnTo>
                    <a:pt x="21600" y="10255"/>
                  </a:lnTo>
                  <a:lnTo>
                    <a:pt x="21501" y="9164"/>
                  </a:lnTo>
                  <a:lnTo>
                    <a:pt x="21377" y="8645"/>
                  </a:lnTo>
                  <a:lnTo>
                    <a:pt x="21278" y="8100"/>
                  </a:lnTo>
                  <a:lnTo>
                    <a:pt x="21129" y="7582"/>
                  </a:lnTo>
                  <a:lnTo>
                    <a:pt x="20955" y="7118"/>
                  </a:lnTo>
                  <a:lnTo>
                    <a:pt x="20558" y="6136"/>
                  </a:lnTo>
                  <a:lnTo>
                    <a:pt x="20286" y="5673"/>
                  </a:lnTo>
                  <a:lnTo>
                    <a:pt x="20038" y="5209"/>
                  </a:lnTo>
                  <a:lnTo>
                    <a:pt x="19740" y="4800"/>
                  </a:lnTo>
                  <a:lnTo>
                    <a:pt x="19467" y="4364"/>
                  </a:lnTo>
                  <a:lnTo>
                    <a:pt x="19145" y="3955"/>
                  </a:lnTo>
                  <a:lnTo>
                    <a:pt x="18798" y="3545"/>
                  </a:lnTo>
                  <a:lnTo>
                    <a:pt x="18426" y="3191"/>
                  </a:lnTo>
                  <a:lnTo>
                    <a:pt x="18054" y="2809"/>
                  </a:lnTo>
                  <a:lnTo>
                    <a:pt x="17682" y="2509"/>
                  </a:lnTo>
                  <a:lnTo>
                    <a:pt x="17260" y="2155"/>
                  </a:lnTo>
                  <a:lnTo>
                    <a:pt x="16814" y="1855"/>
                  </a:lnTo>
                  <a:lnTo>
                    <a:pt x="16392" y="1582"/>
                  </a:lnTo>
                  <a:lnTo>
                    <a:pt x="15946" y="1309"/>
                  </a:lnTo>
                  <a:lnTo>
                    <a:pt x="15475" y="1064"/>
                  </a:lnTo>
                  <a:lnTo>
                    <a:pt x="15003" y="873"/>
                  </a:lnTo>
                  <a:lnTo>
                    <a:pt x="14507" y="655"/>
                  </a:lnTo>
                  <a:lnTo>
                    <a:pt x="14011" y="491"/>
                  </a:lnTo>
                  <a:lnTo>
                    <a:pt x="13491" y="355"/>
                  </a:lnTo>
                  <a:lnTo>
                    <a:pt x="12995" y="245"/>
                  </a:lnTo>
                  <a:lnTo>
                    <a:pt x="12449" y="136"/>
                  </a:lnTo>
                  <a:lnTo>
                    <a:pt x="11904" y="55"/>
                  </a:lnTo>
                  <a:lnTo>
                    <a:pt x="10812" y="0"/>
                  </a:lnTo>
                  <a:lnTo>
                    <a:pt x="10267" y="27"/>
                  </a:lnTo>
                  <a:lnTo>
                    <a:pt x="9696" y="55"/>
                  </a:lnTo>
                  <a:lnTo>
                    <a:pt x="9176" y="136"/>
                  </a:lnTo>
                  <a:lnTo>
                    <a:pt x="8630" y="245"/>
                  </a:lnTo>
                  <a:lnTo>
                    <a:pt x="8109" y="355"/>
                  </a:lnTo>
                  <a:lnTo>
                    <a:pt x="7613" y="491"/>
                  </a:lnTo>
                  <a:lnTo>
                    <a:pt x="7093" y="655"/>
                  </a:lnTo>
                  <a:lnTo>
                    <a:pt x="6597" y="873"/>
                  </a:lnTo>
                  <a:lnTo>
                    <a:pt x="6150" y="1064"/>
                  </a:lnTo>
                  <a:lnTo>
                    <a:pt x="5654" y="1309"/>
                  </a:lnTo>
                  <a:lnTo>
                    <a:pt x="5233" y="1582"/>
                  </a:lnTo>
                  <a:lnTo>
                    <a:pt x="4761" y="1855"/>
                  </a:lnTo>
                  <a:lnTo>
                    <a:pt x="4340" y="2155"/>
                  </a:lnTo>
                  <a:lnTo>
                    <a:pt x="3943" y="2509"/>
                  </a:lnTo>
                  <a:lnTo>
                    <a:pt x="3571" y="2809"/>
                  </a:lnTo>
                  <a:lnTo>
                    <a:pt x="3174" y="3191"/>
                  </a:lnTo>
                  <a:lnTo>
                    <a:pt x="2827" y="3545"/>
                  </a:lnTo>
                  <a:lnTo>
                    <a:pt x="2480" y="3955"/>
                  </a:lnTo>
                  <a:lnTo>
                    <a:pt x="2158" y="4364"/>
                  </a:lnTo>
                  <a:lnTo>
                    <a:pt x="1835" y="4800"/>
                  </a:lnTo>
                  <a:lnTo>
                    <a:pt x="1562" y="5209"/>
                  </a:lnTo>
                  <a:lnTo>
                    <a:pt x="1290" y="5673"/>
                  </a:lnTo>
                  <a:lnTo>
                    <a:pt x="1066" y="6136"/>
                  </a:lnTo>
                  <a:lnTo>
                    <a:pt x="843" y="6627"/>
                  </a:lnTo>
                  <a:lnTo>
                    <a:pt x="670" y="7118"/>
                  </a:lnTo>
                  <a:lnTo>
                    <a:pt x="496" y="7582"/>
                  </a:lnTo>
                  <a:lnTo>
                    <a:pt x="347" y="8100"/>
                  </a:lnTo>
                  <a:lnTo>
                    <a:pt x="223" y="8645"/>
                  </a:lnTo>
                  <a:lnTo>
                    <a:pt x="124" y="9164"/>
                  </a:lnTo>
                  <a:lnTo>
                    <a:pt x="74" y="9709"/>
                  </a:lnTo>
                  <a:lnTo>
                    <a:pt x="0" y="10255"/>
                  </a:lnTo>
                  <a:lnTo>
                    <a:pt x="0" y="11373"/>
                  </a:lnTo>
                  <a:lnTo>
                    <a:pt x="74" y="11918"/>
                  </a:lnTo>
                  <a:lnTo>
                    <a:pt x="124" y="12464"/>
                  </a:lnTo>
                  <a:lnTo>
                    <a:pt x="223" y="12982"/>
                  </a:lnTo>
                  <a:lnTo>
                    <a:pt x="347" y="13500"/>
                  </a:lnTo>
                  <a:lnTo>
                    <a:pt x="496" y="14018"/>
                  </a:lnTo>
                  <a:lnTo>
                    <a:pt x="670" y="14536"/>
                  </a:lnTo>
                  <a:lnTo>
                    <a:pt x="843" y="15000"/>
                  </a:lnTo>
                  <a:lnTo>
                    <a:pt x="1066" y="15491"/>
                  </a:lnTo>
                  <a:lnTo>
                    <a:pt x="1290" y="15955"/>
                  </a:lnTo>
                  <a:lnTo>
                    <a:pt x="1562" y="16418"/>
                  </a:lnTo>
                  <a:lnTo>
                    <a:pt x="1835" y="16855"/>
                  </a:lnTo>
                  <a:lnTo>
                    <a:pt x="2480" y="17673"/>
                  </a:lnTo>
                  <a:lnTo>
                    <a:pt x="2827" y="18082"/>
                  </a:lnTo>
                  <a:lnTo>
                    <a:pt x="3174" y="18464"/>
                  </a:lnTo>
                  <a:lnTo>
                    <a:pt x="3571" y="18791"/>
                  </a:lnTo>
                  <a:lnTo>
                    <a:pt x="3943" y="19145"/>
                  </a:lnTo>
                  <a:lnTo>
                    <a:pt x="4340" y="19445"/>
                  </a:lnTo>
                  <a:lnTo>
                    <a:pt x="4761" y="19773"/>
                  </a:lnTo>
                  <a:lnTo>
                    <a:pt x="5233" y="20045"/>
                  </a:lnTo>
                  <a:lnTo>
                    <a:pt x="5654" y="20318"/>
                  </a:lnTo>
                  <a:lnTo>
                    <a:pt x="6150" y="20536"/>
                  </a:lnTo>
                  <a:lnTo>
                    <a:pt x="6597" y="20782"/>
                  </a:lnTo>
                  <a:lnTo>
                    <a:pt x="7093" y="20973"/>
                  </a:lnTo>
                  <a:lnTo>
                    <a:pt x="7613" y="21136"/>
                  </a:lnTo>
                  <a:lnTo>
                    <a:pt x="8109" y="21300"/>
                  </a:lnTo>
                  <a:lnTo>
                    <a:pt x="8630" y="21409"/>
                  </a:lnTo>
                  <a:lnTo>
                    <a:pt x="9176" y="21491"/>
                  </a:lnTo>
                  <a:lnTo>
                    <a:pt x="9696" y="21573"/>
                  </a:lnTo>
                  <a:lnTo>
                    <a:pt x="10267" y="21600"/>
                  </a:lnTo>
                  <a:lnTo>
                    <a:pt x="10812"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8" name="Freeform 37"/>
            <p:cNvSpPr/>
            <p:nvPr/>
          </p:nvSpPr>
          <p:spPr>
            <a:xfrm>
              <a:off x="3143461" y="0"/>
              <a:ext cx="303251" cy="219076"/>
            </a:xfrm>
            <a:custGeom>
              <a:avLst/>
              <a:gdLst/>
              <a:ahLst/>
              <a:cxnLst>
                <a:cxn ang="0">
                  <a:pos x="wd2" y="hd2"/>
                </a:cxn>
                <a:cxn ang="5400000">
                  <a:pos x="wd2" y="hd2"/>
                </a:cxn>
                <a:cxn ang="10800000">
                  <a:pos x="wd2" y="hd2"/>
                </a:cxn>
                <a:cxn ang="16200000">
                  <a:pos x="wd2" y="hd2"/>
                </a:cxn>
              </a:cxnLst>
              <a:rect l="0" t="0" r="r" b="b"/>
              <a:pathLst>
                <a:path w="21600" h="21600" extrusionOk="0">
                  <a:moveTo>
                    <a:pt x="10788" y="21600"/>
                  </a:moveTo>
                  <a:lnTo>
                    <a:pt x="11333" y="21600"/>
                  </a:lnTo>
                  <a:lnTo>
                    <a:pt x="12424" y="21491"/>
                  </a:lnTo>
                  <a:lnTo>
                    <a:pt x="12970" y="21409"/>
                  </a:lnTo>
                  <a:lnTo>
                    <a:pt x="13491" y="21273"/>
                  </a:lnTo>
                  <a:lnTo>
                    <a:pt x="14011" y="21109"/>
                  </a:lnTo>
                  <a:lnTo>
                    <a:pt x="14483" y="20945"/>
                  </a:lnTo>
                  <a:lnTo>
                    <a:pt x="14979" y="20782"/>
                  </a:lnTo>
                  <a:lnTo>
                    <a:pt x="15475" y="20536"/>
                  </a:lnTo>
                  <a:lnTo>
                    <a:pt x="15921" y="20318"/>
                  </a:lnTo>
                  <a:lnTo>
                    <a:pt x="16392" y="20073"/>
                  </a:lnTo>
                  <a:lnTo>
                    <a:pt x="17235" y="19473"/>
                  </a:lnTo>
                  <a:lnTo>
                    <a:pt x="17632" y="19145"/>
                  </a:lnTo>
                  <a:lnTo>
                    <a:pt x="18054" y="18791"/>
                  </a:lnTo>
                  <a:lnTo>
                    <a:pt x="18426" y="18464"/>
                  </a:lnTo>
                  <a:lnTo>
                    <a:pt x="18798" y="18082"/>
                  </a:lnTo>
                  <a:lnTo>
                    <a:pt x="19120" y="17673"/>
                  </a:lnTo>
                  <a:lnTo>
                    <a:pt x="19442" y="17291"/>
                  </a:lnTo>
                  <a:lnTo>
                    <a:pt x="19740" y="16855"/>
                  </a:lnTo>
                  <a:lnTo>
                    <a:pt x="20013" y="16391"/>
                  </a:lnTo>
                  <a:lnTo>
                    <a:pt x="20286" y="15955"/>
                  </a:lnTo>
                  <a:lnTo>
                    <a:pt x="20534" y="15491"/>
                  </a:lnTo>
                  <a:lnTo>
                    <a:pt x="20732" y="15027"/>
                  </a:lnTo>
                  <a:lnTo>
                    <a:pt x="20930" y="14536"/>
                  </a:lnTo>
                  <a:lnTo>
                    <a:pt x="21104" y="14018"/>
                  </a:lnTo>
                  <a:lnTo>
                    <a:pt x="21253" y="13500"/>
                  </a:lnTo>
                  <a:lnTo>
                    <a:pt x="21377" y="12982"/>
                  </a:lnTo>
                  <a:lnTo>
                    <a:pt x="21476" y="12436"/>
                  </a:lnTo>
                  <a:lnTo>
                    <a:pt x="21526" y="11918"/>
                  </a:lnTo>
                  <a:lnTo>
                    <a:pt x="21575" y="11373"/>
                  </a:lnTo>
                  <a:lnTo>
                    <a:pt x="21600" y="10800"/>
                  </a:lnTo>
                  <a:lnTo>
                    <a:pt x="21575" y="10255"/>
                  </a:lnTo>
                  <a:lnTo>
                    <a:pt x="21526" y="9709"/>
                  </a:lnTo>
                  <a:lnTo>
                    <a:pt x="21476" y="9191"/>
                  </a:lnTo>
                  <a:lnTo>
                    <a:pt x="21377" y="8645"/>
                  </a:lnTo>
                  <a:lnTo>
                    <a:pt x="21253" y="8127"/>
                  </a:lnTo>
                  <a:lnTo>
                    <a:pt x="21104" y="7609"/>
                  </a:lnTo>
                  <a:lnTo>
                    <a:pt x="20930" y="7118"/>
                  </a:lnTo>
                  <a:lnTo>
                    <a:pt x="20534" y="6136"/>
                  </a:lnTo>
                  <a:lnTo>
                    <a:pt x="20286" y="5673"/>
                  </a:lnTo>
                  <a:lnTo>
                    <a:pt x="19740" y="4800"/>
                  </a:lnTo>
                  <a:lnTo>
                    <a:pt x="19442" y="4364"/>
                  </a:lnTo>
                  <a:lnTo>
                    <a:pt x="19120" y="3927"/>
                  </a:lnTo>
                  <a:lnTo>
                    <a:pt x="18798" y="3573"/>
                  </a:lnTo>
                  <a:lnTo>
                    <a:pt x="18054" y="2809"/>
                  </a:lnTo>
                  <a:lnTo>
                    <a:pt x="17632" y="2482"/>
                  </a:lnTo>
                  <a:lnTo>
                    <a:pt x="17235" y="2155"/>
                  </a:lnTo>
                  <a:lnTo>
                    <a:pt x="16814" y="1882"/>
                  </a:lnTo>
                  <a:lnTo>
                    <a:pt x="16392" y="1582"/>
                  </a:lnTo>
                  <a:lnTo>
                    <a:pt x="15921" y="1336"/>
                  </a:lnTo>
                  <a:lnTo>
                    <a:pt x="15475" y="1064"/>
                  </a:lnTo>
                  <a:lnTo>
                    <a:pt x="14483" y="682"/>
                  </a:lnTo>
                  <a:lnTo>
                    <a:pt x="14011" y="491"/>
                  </a:lnTo>
                  <a:lnTo>
                    <a:pt x="13491" y="355"/>
                  </a:lnTo>
                  <a:lnTo>
                    <a:pt x="12970" y="245"/>
                  </a:lnTo>
                  <a:lnTo>
                    <a:pt x="12424" y="136"/>
                  </a:lnTo>
                  <a:lnTo>
                    <a:pt x="11879" y="82"/>
                  </a:lnTo>
                  <a:lnTo>
                    <a:pt x="11333" y="0"/>
                  </a:lnTo>
                  <a:lnTo>
                    <a:pt x="10217" y="0"/>
                  </a:lnTo>
                  <a:lnTo>
                    <a:pt x="9672" y="82"/>
                  </a:lnTo>
                  <a:lnTo>
                    <a:pt x="9126" y="136"/>
                  </a:lnTo>
                  <a:lnTo>
                    <a:pt x="8630" y="245"/>
                  </a:lnTo>
                  <a:lnTo>
                    <a:pt x="8109" y="355"/>
                  </a:lnTo>
                  <a:lnTo>
                    <a:pt x="7589" y="491"/>
                  </a:lnTo>
                  <a:lnTo>
                    <a:pt x="7068" y="682"/>
                  </a:lnTo>
                  <a:lnTo>
                    <a:pt x="6597" y="873"/>
                  </a:lnTo>
                  <a:lnTo>
                    <a:pt x="6101" y="1064"/>
                  </a:lnTo>
                  <a:lnTo>
                    <a:pt x="5629" y="1336"/>
                  </a:lnTo>
                  <a:lnTo>
                    <a:pt x="5183" y="1582"/>
                  </a:lnTo>
                  <a:lnTo>
                    <a:pt x="4761" y="1882"/>
                  </a:lnTo>
                  <a:lnTo>
                    <a:pt x="4315" y="2155"/>
                  </a:lnTo>
                  <a:lnTo>
                    <a:pt x="3521" y="2809"/>
                  </a:lnTo>
                  <a:lnTo>
                    <a:pt x="3149" y="3191"/>
                  </a:lnTo>
                  <a:lnTo>
                    <a:pt x="2802" y="3573"/>
                  </a:lnTo>
                  <a:lnTo>
                    <a:pt x="2455" y="3927"/>
                  </a:lnTo>
                  <a:lnTo>
                    <a:pt x="2133" y="4364"/>
                  </a:lnTo>
                  <a:lnTo>
                    <a:pt x="1538" y="5236"/>
                  </a:lnTo>
                  <a:lnTo>
                    <a:pt x="1290" y="5673"/>
                  </a:lnTo>
                  <a:lnTo>
                    <a:pt x="1066" y="6136"/>
                  </a:lnTo>
                  <a:lnTo>
                    <a:pt x="818" y="6627"/>
                  </a:lnTo>
                  <a:lnTo>
                    <a:pt x="471" y="7609"/>
                  </a:lnTo>
                  <a:lnTo>
                    <a:pt x="347" y="8127"/>
                  </a:lnTo>
                  <a:lnTo>
                    <a:pt x="198" y="8645"/>
                  </a:lnTo>
                  <a:lnTo>
                    <a:pt x="99" y="9191"/>
                  </a:lnTo>
                  <a:lnTo>
                    <a:pt x="50" y="9709"/>
                  </a:lnTo>
                  <a:lnTo>
                    <a:pt x="0" y="10255"/>
                  </a:lnTo>
                  <a:lnTo>
                    <a:pt x="0" y="11373"/>
                  </a:lnTo>
                  <a:lnTo>
                    <a:pt x="50" y="11918"/>
                  </a:lnTo>
                  <a:lnTo>
                    <a:pt x="99" y="12436"/>
                  </a:lnTo>
                  <a:lnTo>
                    <a:pt x="198" y="12982"/>
                  </a:lnTo>
                  <a:lnTo>
                    <a:pt x="347" y="13500"/>
                  </a:lnTo>
                  <a:lnTo>
                    <a:pt x="471" y="14018"/>
                  </a:lnTo>
                  <a:lnTo>
                    <a:pt x="645" y="14536"/>
                  </a:lnTo>
                  <a:lnTo>
                    <a:pt x="818" y="15027"/>
                  </a:lnTo>
                  <a:lnTo>
                    <a:pt x="1066" y="15491"/>
                  </a:lnTo>
                  <a:lnTo>
                    <a:pt x="1290" y="15955"/>
                  </a:lnTo>
                  <a:lnTo>
                    <a:pt x="1538" y="16391"/>
                  </a:lnTo>
                  <a:lnTo>
                    <a:pt x="1835" y="16855"/>
                  </a:lnTo>
                  <a:lnTo>
                    <a:pt x="2133" y="17291"/>
                  </a:lnTo>
                  <a:lnTo>
                    <a:pt x="2455" y="17673"/>
                  </a:lnTo>
                  <a:lnTo>
                    <a:pt x="2802" y="18082"/>
                  </a:lnTo>
                  <a:lnTo>
                    <a:pt x="3149" y="18464"/>
                  </a:lnTo>
                  <a:lnTo>
                    <a:pt x="3521" y="18791"/>
                  </a:lnTo>
                  <a:lnTo>
                    <a:pt x="3918" y="19145"/>
                  </a:lnTo>
                  <a:lnTo>
                    <a:pt x="4315" y="19473"/>
                  </a:lnTo>
                  <a:lnTo>
                    <a:pt x="4761" y="19773"/>
                  </a:lnTo>
                  <a:lnTo>
                    <a:pt x="5183" y="20073"/>
                  </a:lnTo>
                  <a:lnTo>
                    <a:pt x="5629" y="20318"/>
                  </a:lnTo>
                  <a:lnTo>
                    <a:pt x="6101" y="20536"/>
                  </a:lnTo>
                  <a:lnTo>
                    <a:pt x="6597" y="20782"/>
                  </a:lnTo>
                  <a:lnTo>
                    <a:pt x="7068" y="20945"/>
                  </a:lnTo>
                  <a:lnTo>
                    <a:pt x="8109" y="21273"/>
                  </a:lnTo>
                  <a:lnTo>
                    <a:pt x="8630" y="21409"/>
                  </a:lnTo>
                  <a:lnTo>
                    <a:pt x="9126" y="21491"/>
                  </a:lnTo>
                  <a:lnTo>
                    <a:pt x="10217" y="21600"/>
                  </a:lnTo>
                  <a:lnTo>
                    <a:pt x="10788"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59" name="Freeform 38"/>
            <p:cNvSpPr/>
            <p:nvPr/>
          </p:nvSpPr>
          <p:spPr>
            <a:xfrm>
              <a:off x="3143461" y="11112"/>
              <a:ext cx="303251" cy="220664"/>
            </a:xfrm>
            <a:custGeom>
              <a:avLst/>
              <a:gdLst/>
              <a:ahLst/>
              <a:cxnLst>
                <a:cxn ang="0">
                  <a:pos x="wd2" y="hd2"/>
                </a:cxn>
                <a:cxn ang="5400000">
                  <a:pos x="wd2" y="hd2"/>
                </a:cxn>
                <a:cxn ang="10800000">
                  <a:pos x="wd2" y="hd2"/>
                </a:cxn>
                <a:cxn ang="16200000">
                  <a:pos x="wd2" y="hd2"/>
                </a:cxn>
              </a:cxnLst>
              <a:rect l="0" t="0" r="r" b="b"/>
              <a:pathLst>
                <a:path w="21600" h="21600" extrusionOk="0">
                  <a:moveTo>
                    <a:pt x="10788" y="21600"/>
                  </a:moveTo>
                  <a:lnTo>
                    <a:pt x="11333" y="21600"/>
                  </a:lnTo>
                  <a:lnTo>
                    <a:pt x="12424" y="21491"/>
                  </a:lnTo>
                  <a:lnTo>
                    <a:pt x="12970" y="21409"/>
                  </a:lnTo>
                  <a:lnTo>
                    <a:pt x="13491" y="21273"/>
                  </a:lnTo>
                  <a:lnTo>
                    <a:pt x="14011" y="21109"/>
                  </a:lnTo>
                  <a:lnTo>
                    <a:pt x="14483" y="20945"/>
                  </a:lnTo>
                  <a:lnTo>
                    <a:pt x="14979" y="20782"/>
                  </a:lnTo>
                  <a:lnTo>
                    <a:pt x="15475" y="20536"/>
                  </a:lnTo>
                  <a:lnTo>
                    <a:pt x="15921" y="20318"/>
                  </a:lnTo>
                  <a:lnTo>
                    <a:pt x="16392" y="20073"/>
                  </a:lnTo>
                  <a:lnTo>
                    <a:pt x="17235" y="19473"/>
                  </a:lnTo>
                  <a:lnTo>
                    <a:pt x="17632" y="19145"/>
                  </a:lnTo>
                  <a:lnTo>
                    <a:pt x="18054" y="18791"/>
                  </a:lnTo>
                  <a:lnTo>
                    <a:pt x="18426" y="18464"/>
                  </a:lnTo>
                  <a:lnTo>
                    <a:pt x="18798" y="18082"/>
                  </a:lnTo>
                  <a:lnTo>
                    <a:pt x="19120" y="17673"/>
                  </a:lnTo>
                  <a:lnTo>
                    <a:pt x="19442" y="17291"/>
                  </a:lnTo>
                  <a:lnTo>
                    <a:pt x="19740" y="16855"/>
                  </a:lnTo>
                  <a:lnTo>
                    <a:pt x="20013" y="16391"/>
                  </a:lnTo>
                  <a:lnTo>
                    <a:pt x="20286" y="15955"/>
                  </a:lnTo>
                  <a:lnTo>
                    <a:pt x="20534" y="15491"/>
                  </a:lnTo>
                  <a:lnTo>
                    <a:pt x="20732" y="15027"/>
                  </a:lnTo>
                  <a:lnTo>
                    <a:pt x="20930" y="14536"/>
                  </a:lnTo>
                  <a:lnTo>
                    <a:pt x="21104" y="14018"/>
                  </a:lnTo>
                  <a:lnTo>
                    <a:pt x="21253" y="13500"/>
                  </a:lnTo>
                  <a:lnTo>
                    <a:pt x="21377" y="12982"/>
                  </a:lnTo>
                  <a:lnTo>
                    <a:pt x="21476" y="12436"/>
                  </a:lnTo>
                  <a:lnTo>
                    <a:pt x="21526" y="11918"/>
                  </a:lnTo>
                  <a:lnTo>
                    <a:pt x="21575" y="11373"/>
                  </a:lnTo>
                  <a:lnTo>
                    <a:pt x="21600" y="10800"/>
                  </a:lnTo>
                  <a:lnTo>
                    <a:pt x="21575" y="10255"/>
                  </a:lnTo>
                  <a:lnTo>
                    <a:pt x="21526" y="9709"/>
                  </a:lnTo>
                  <a:lnTo>
                    <a:pt x="21476" y="9191"/>
                  </a:lnTo>
                  <a:lnTo>
                    <a:pt x="21377" y="8645"/>
                  </a:lnTo>
                  <a:lnTo>
                    <a:pt x="21253" y="8127"/>
                  </a:lnTo>
                  <a:lnTo>
                    <a:pt x="21104" y="7609"/>
                  </a:lnTo>
                  <a:lnTo>
                    <a:pt x="20930" y="7118"/>
                  </a:lnTo>
                  <a:lnTo>
                    <a:pt x="20534" y="6136"/>
                  </a:lnTo>
                  <a:lnTo>
                    <a:pt x="20286" y="5673"/>
                  </a:lnTo>
                  <a:lnTo>
                    <a:pt x="19740" y="4800"/>
                  </a:lnTo>
                  <a:lnTo>
                    <a:pt x="19442" y="4364"/>
                  </a:lnTo>
                  <a:lnTo>
                    <a:pt x="19120" y="3927"/>
                  </a:lnTo>
                  <a:lnTo>
                    <a:pt x="18798" y="3573"/>
                  </a:lnTo>
                  <a:lnTo>
                    <a:pt x="18054" y="2809"/>
                  </a:lnTo>
                  <a:lnTo>
                    <a:pt x="17632" y="2482"/>
                  </a:lnTo>
                  <a:lnTo>
                    <a:pt x="17235" y="2155"/>
                  </a:lnTo>
                  <a:lnTo>
                    <a:pt x="16814" y="1882"/>
                  </a:lnTo>
                  <a:lnTo>
                    <a:pt x="16392" y="1582"/>
                  </a:lnTo>
                  <a:lnTo>
                    <a:pt x="15921" y="1336"/>
                  </a:lnTo>
                  <a:lnTo>
                    <a:pt x="15475" y="1064"/>
                  </a:lnTo>
                  <a:lnTo>
                    <a:pt x="14483" y="682"/>
                  </a:lnTo>
                  <a:lnTo>
                    <a:pt x="14011" y="491"/>
                  </a:lnTo>
                  <a:lnTo>
                    <a:pt x="13491" y="355"/>
                  </a:lnTo>
                  <a:lnTo>
                    <a:pt x="12970" y="245"/>
                  </a:lnTo>
                  <a:lnTo>
                    <a:pt x="12424" y="136"/>
                  </a:lnTo>
                  <a:lnTo>
                    <a:pt x="11879" y="82"/>
                  </a:lnTo>
                  <a:lnTo>
                    <a:pt x="11333" y="0"/>
                  </a:lnTo>
                  <a:lnTo>
                    <a:pt x="10217" y="0"/>
                  </a:lnTo>
                  <a:lnTo>
                    <a:pt x="9672" y="82"/>
                  </a:lnTo>
                  <a:lnTo>
                    <a:pt x="9126" y="136"/>
                  </a:lnTo>
                  <a:lnTo>
                    <a:pt x="8630" y="245"/>
                  </a:lnTo>
                  <a:lnTo>
                    <a:pt x="8109" y="355"/>
                  </a:lnTo>
                  <a:lnTo>
                    <a:pt x="7589" y="491"/>
                  </a:lnTo>
                  <a:lnTo>
                    <a:pt x="7068" y="682"/>
                  </a:lnTo>
                  <a:lnTo>
                    <a:pt x="6597" y="873"/>
                  </a:lnTo>
                  <a:lnTo>
                    <a:pt x="6101" y="1064"/>
                  </a:lnTo>
                  <a:lnTo>
                    <a:pt x="5629" y="1336"/>
                  </a:lnTo>
                  <a:lnTo>
                    <a:pt x="5183" y="1582"/>
                  </a:lnTo>
                  <a:lnTo>
                    <a:pt x="4761" y="1882"/>
                  </a:lnTo>
                  <a:lnTo>
                    <a:pt x="4315" y="2155"/>
                  </a:lnTo>
                  <a:lnTo>
                    <a:pt x="3521" y="2809"/>
                  </a:lnTo>
                  <a:lnTo>
                    <a:pt x="3149" y="3191"/>
                  </a:lnTo>
                  <a:lnTo>
                    <a:pt x="2802" y="3573"/>
                  </a:lnTo>
                  <a:lnTo>
                    <a:pt x="2455" y="3927"/>
                  </a:lnTo>
                  <a:lnTo>
                    <a:pt x="2133" y="4364"/>
                  </a:lnTo>
                  <a:lnTo>
                    <a:pt x="1538" y="5236"/>
                  </a:lnTo>
                  <a:lnTo>
                    <a:pt x="1290" y="5673"/>
                  </a:lnTo>
                  <a:lnTo>
                    <a:pt x="1066" y="6136"/>
                  </a:lnTo>
                  <a:lnTo>
                    <a:pt x="818" y="6627"/>
                  </a:lnTo>
                  <a:lnTo>
                    <a:pt x="471" y="7609"/>
                  </a:lnTo>
                  <a:lnTo>
                    <a:pt x="347" y="8127"/>
                  </a:lnTo>
                  <a:lnTo>
                    <a:pt x="198" y="8645"/>
                  </a:lnTo>
                  <a:lnTo>
                    <a:pt x="99" y="9191"/>
                  </a:lnTo>
                  <a:lnTo>
                    <a:pt x="50" y="9709"/>
                  </a:lnTo>
                  <a:lnTo>
                    <a:pt x="0" y="10255"/>
                  </a:lnTo>
                  <a:lnTo>
                    <a:pt x="0" y="11373"/>
                  </a:lnTo>
                  <a:lnTo>
                    <a:pt x="50" y="11918"/>
                  </a:lnTo>
                  <a:lnTo>
                    <a:pt x="99" y="12436"/>
                  </a:lnTo>
                  <a:lnTo>
                    <a:pt x="198" y="12982"/>
                  </a:lnTo>
                  <a:lnTo>
                    <a:pt x="347" y="13500"/>
                  </a:lnTo>
                  <a:lnTo>
                    <a:pt x="471" y="14018"/>
                  </a:lnTo>
                  <a:lnTo>
                    <a:pt x="645" y="14536"/>
                  </a:lnTo>
                  <a:lnTo>
                    <a:pt x="818" y="15027"/>
                  </a:lnTo>
                  <a:lnTo>
                    <a:pt x="1066" y="15491"/>
                  </a:lnTo>
                  <a:lnTo>
                    <a:pt x="1290" y="15955"/>
                  </a:lnTo>
                  <a:lnTo>
                    <a:pt x="1538" y="16391"/>
                  </a:lnTo>
                  <a:lnTo>
                    <a:pt x="1835" y="16855"/>
                  </a:lnTo>
                  <a:lnTo>
                    <a:pt x="2133" y="17291"/>
                  </a:lnTo>
                  <a:lnTo>
                    <a:pt x="2455" y="17673"/>
                  </a:lnTo>
                  <a:lnTo>
                    <a:pt x="2802" y="18082"/>
                  </a:lnTo>
                  <a:lnTo>
                    <a:pt x="3149" y="18464"/>
                  </a:lnTo>
                  <a:lnTo>
                    <a:pt x="3521" y="18791"/>
                  </a:lnTo>
                  <a:lnTo>
                    <a:pt x="3918" y="19145"/>
                  </a:lnTo>
                  <a:lnTo>
                    <a:pt x="4315" y="19473"/>
                  </a:lnTo>
                  <a:lnTo>
                    <a:pt x="4761" y="19773"/>
                  </a:lnTo>
                  <a:lnTo>
                    <a:pt x="5183" y="20073"/>
                  </a:lnTo>
                  <a:lnTo>
                    <a:pt x="5629" y="20318"/>
                  </a:lnTo>
                  <a:lnTo>
                    <a:pt x="6101" y="20536"/>
                  </a:lnTo>
                  <a:lnTo>
                    <a:pt x="6597" y="20782"/>
                  </a:lnTo>
                  <a:lnTo>
                    <a:pt x="7068" y="20945"/>
                  </a:lnTo>
                  <a:lnTo>
                    <a:pt x="8109" y="21273"/>
                  </a:lnTo>
                  <a:lnTo>
                    <a:pt x="8630" y="21409"/>
                  </a:lnTo>
                  <a:lnTo>
                    <a:pt x="9126" y="21491"/>
                  </a:lnTo>
                  <a:lnTo>
                    <a:pt x="10217" y="21600"/>
                  </a:lnTo>
                  <a:lnTo>
                    <a:pt x="10788"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0" name="Freeform 39"/>
            <p:cNvSpPr/>
            <p:nvPr/>
          </p:nvSpPr>
          <p:spPr>
            <a:xfrm>
              <a:off x="4462601" y="323850"/>
              <a:ext cx="305147" cy="220663"/>
            </a:xfrm>
            <a:custGeom>
              <a:avLst/>
              <a:gdLst/>
              <a:ahLst/>
              <a:cxnLst>
                <a:cxn ang="0">
                  <a:pos x="wd2" y="hd2"/>
                </a:cxn>
                <a:cxn ang="5400000">
                  <a:pos x="wd2" y="hd2"/>
                </a:cxn>
                <a:cxn ang="10800000">
                  <a:pos x="wd2" y="hd2"/>
                </a:cxn>
                <a:cxn ang="16200000">
                  <a:pos x="wd2" y="hd2"/>
                </a:cxn>
              </a:cxnLst>
              <a:rect l="0" t="0" r="r" b="b"/>
              <a:pathLst>
                <a:path w="21600" h="21600" extrusionOk="0">
                  <a:moveTo>
                    <a:pt x="10825" y="21600"/>
                  </a:moveTo>
                  <a:lnTo>
                    <a:pt x="11345" y="21600"/>
                  </a:lnTo>
                  <a:lnTo>
                    <a:pt x="11890" y="21518"/>
                  </a:lnTo>
                  <a:lnTo>
                    <a:pt x="12435" y="21464"/>
                  </a:lnTo>
                  <a:lnTo>
                    <a:pt x="12955" y="21382"/>
                  </a:lnTo>
                  <a:lnTo>
                    <a:pt x="13500" y="21273"/>
                  </a:lnTo>
                  <a:lnTo>
                    <a:pt x="13995" y="21109"/>
                  </a:lnTo>
                  <a:lnTo>
                    <a:pt x="14516" y="20918"/>
                  </a:lnTo>
                  <a:lnTo>
                    <a:pt x="14986" y="20755"/>
                  </a:lnTo>
                  <a:lnTo>
                    <a:pt x="15482" y="20536"/>
                  </a:lnTo>
                  <a:lnTo>
                    <a:pt x="15928" y="20291"/>
                  </a:lnTo>
                  <a:lnTo>
                    <a:pt x="16398" y="20045"/>
                  </a:lnTo>
                  <a:lnTo>
                    <a:pt x="17240" y="19445"/>
                  </a:lnTo>
                  <a:lnTo>
                    <a:pt x="17661" y="19118"/>
                  </a:lnTo>
                  <a:lnTo>
                    <a:pt x="18058" y="18791"/>
                  </a:lnTo>
                  <a:lnTo>
                    <a:pt x="18429" y="18436"/>
                  </a:lnTo>
                  <a:lnTo>
                    <a:pt x="19123" y="17673"/>
                  </a:lnTo>
                  <a:lnTo>
                    <a:pt x="19445" y="17264"/>
                  </a:lnTo>
                  <a:lnTo>
                    <a:pt x="19742" y="16827"/>
                  </a:lnTo>
                  <a:lnTo>
                    <a:pt x="20287" y="15955"/>
                  </a:lnTo>
                  <a:lnTo>
                    <a:pt x="20510" y="15491"/>
                  </a:lnTo>
                  <a:lnTo>
                    <a:pt x="20733" y="15000"/>
                  </a:lnTo>
                  <a:lnTo>
                    <a:pt x="20931" y="14509"/>
                  </a:lnTo>
                  <a:lnTo>
                    <a:pt x="21105" y="13991"/>
                  </a:lnTo>
                  <a:lnTo>
                    <a:pt x="21253" y="13473"/>
                  </a:lnTo>
                  <a:lnTo>
                    <a:pt x="21377" y="12955"/>
                  </a:lnTo>
                  <a:lnTo>
                    <a:pt x="21451" y="12464"/>
                  </a:lnTo>
                  <a:lnTo>
                    <a:pt x="21550" y="11918"/>
                  </a:lnTo>
                  <a:lnTo>
                    <a:pt x="21575" y="11373"/>
                  </a:lnTo>
                  <a:lnTo>
                    <a:pt x="21600" y="10800"/>
                  </a:lnTo>
                  <a:lnTo>
                    <a:pt x="21550" y="9709"/>
                  </a:lnTo>
                  <a:lnTo>
                    <a:pt x="21451" y="9164"/>
                  </a:lnTo>
                  <a:lnTo>
                    <a:pt x="21377" y="8618"/>
                  </a:lnTo>
                  <a:lnTo>
                    <a:pt x="21253" y="8100"/>
                  </a:lnTo>
                  <a:lnTo>
                    <a:pt x="21105" y="7582"/>
                  </a:lnTo>
                  <a:lnTo>
                    <a:pt x="20931" y="7091"/>
                  </a:lnTo>
                  <a:lnTo>
                    <a:pt x="20733" y="6600"/>
                  </a:lnTo>
                  <a:lnTo>
                    <a:pt x="20510" y="6109"/>
                  </a:lnTo>
                  <a:lnTo>
                    <a:pt x="20287" y="5673"/>
                  </a:lnTo>
                  <a:lnTo>
                    <a:pt x="20015" y="5209"/>
                  </a:lnTo>
                  <a:lnTo>
                    <a:pt x="19742" y="4773"/>
                  </a:lnTo>
                  <a:lnTo>
                    <a:pt x="19445" y="4336"/>
                  </a:lnTo>
                  <a:lnTo>
                    <a:pt x="19123" y="3955"/>
                  </a:lnTo>
                  <a:lnTo>
                    <a:pt x="18776" y="3545"/>
                  </a:lnTo>
                  <a:lnTo>
                    <a:pt x="18429" y="3164"/>
                  </a:lnTo>
                  <a:lnTo>
                    <a:pt x="18058" y="2809"/>
                  </a:lnTo>
                  <a:lnTo>
                    <a:pt x="17661" y="2455"/>
                  </a:lnTo>
                  <a:lnTo>
                    <a:pt x="17240" y="2127"/>
                  </a:lnTo>
                  <a:lnTo>
                    <a:pt x="16819" y="1855"/>
                  </a:lnTo>
                  <a:lnTo>
                    <a:pt x="16398" y="1555"/>
                  </a:lnTo>
                  <a:lnTo>
                    <a:pt x="15928" y="1309"/>
                  </a:lnTo>
                  <a:lnTo>
                    <a:pt x="15482" y="1064"/>
                  </a:lnTo>
                  <a:lnTo>
                    <a:pt x="14986" y="845"/>
                  </a:lnTo>
                  <a:lnTo>
                    <a:pt x="14516" y="655"/>
                  </a:lnTo>
                  <a:lnTo>
                    <a:pt x="13995" y="491"/>
                  </a:lnTo>
                  <a:lnTo>
                    <a:pt x="13500" y="327"/>
                  </a:lnTo>
                  <a:lnTo>
                    <a:pt x="12955" y="218"/>
                  </a:lnTo>
                  <a:lnTo>
                    <a:pt x="12435" y="109"/>
                  </a:lnTo>
                  <a:lnTo>
                    <a:pt x="11890" y="55"/>
                  </a:lnTo>
                  <a:lnTo>
                    <a:pt x="11345" y="27"/>
                  </a:lnTo>
                  <a:lnTo>
                    <a:pt x="10825" y="0"/>
                  </a:lnTo>
                  <a:lnTo>
                    <a:pt x="10230" y="27"/>
                  </a:lnTo>
                  <a:lnTo>
                    <a:pt x="9710" y="55"/>
                  </a:lnTo>
                  <a:lnTo>
                    <a:pt x="9165" y="109"/>
                  </a:lnTo>
                  <a:lnTo>
                    <a:pt x="8645" y="218"/>
                  </a:lnTo>
                  <a:lnTo>
                    <a:pt x="8100" y="327"/>
                  </a:lnTo>
                  <a:lnTo>
                    <a:pt x="7605" y="491"/>
                  </a:lnTo>
                  <a:lnTo>
                    <a:pt x="7084" y="655"/>
                  </a:lnTo>
                  <a:lnTo>
                    <a:pt x="6614" y="845"/>
                  </a:lnTo>
                  <a:lnTo>
                    <a:pt x="6118" y="1064"/>
                  </a:lnTo>
                  <a:lnTo>
                    <a:pt x="5672" y="1309"/>
                  </a:lnTo>
                  <a:lnTo>
                    <a:pt x="5202" y="1555"/>
                  </a:lnTo>
                  <a:lnTo>
                    <a:pt x="4781" y="1855"/>
                  </a:lnTo>
                  <a:lnTo>
                    <a:pt x="4360" y="2127"/>
                  </a:lnTo>
                  <a:lnTo>
                    <a:pt x="3939" y="2455"/>
                  </a:lnTo>
                  <a:lnTo>
                    <a:pt x="3542" y="2809"/>
                  </a:lnTo>
                  <a:lnTo>
                    <a:pt x="3171" y="3164"/>
                  </a:lnTo>
                  <a:lnTo>
                    <a:pt x="2824" y="3545"/>
                  </a:lnTo>
                  <a:lnTo>
                    <a:pt x="2477" y="3955"/>
                  </a:lnTo>
                  <a:lnTo>
                    <a:pt x="2155" y="4336"/>
                  </a:lnTo>
                  <a:lnTo>
                    <a:pt x="1561" y="5209"/>
                  </a:lnTo>
                  <a:lnTo>
                    <a:pt x="1313" y="5673"/>
                  </a:lnTo>
                  <a:lnTo>
                    <a:pt x="1090" y="6109"/>
                  </a:lnTo>
                  <a:lnTo>
                    <a:pt x="867" y="6600"/>
                  </a:lnTo>
                  <a:lnTo>
                    <a:pt x="669" y="7091"/>
                  </a:lnTo>
                  <a:lnTo>
                    <a:pt x="495" y="7582"/>
                  </a:lnTo>
                  <a:lnTo>
                    <a:pt x="347" y="8100"/>
                  </a:lnTo>
                  <a:lnTo>
                    <a:pt x="223" y="8618"/>
                  </a:lnTo>
                  <a:lnTo>
                    <a:pt x="149" y="9164"/>
                  </a:lnTo>
                  <a:lnTo>
                    <a:pt x="50" y="9709"/>
                  </a:lnTo>
                  <a:lnTo>
                    <a:pt x="0" y="10800"/>
                  </a:lnTo>
                  <a:lnTo>
                    <a:pt x="25" y="11373"/>
                  </a:lnTo>
                  <a:lnTo>
                    <a:pt x="50" y="11918"/>
                  </a:lnTo>
                  <a:lnTo>
                    <a:pt x="149" y="12464"/>
                  </a:lnTo>
                  <a:lnTo>
                    <a:pt x="223" y="12955"/>
                  </a:lnTo>
                  <a:lnTo>
                    <a:pt x="347" y="13473"/>
                  </a:lnTo>
                  <a:lnTo>
                    <a:pt x="495" y="13991"/>
                  </a:lnTo>
                  <a:lnTo>
                    <a:pt x="669" y="14509"/>
                  </a:lnTo>
                  <a:lnTo>
                    <a:pt x="867" y="15000"/>
                  </a:lnTo>
                  <a:lnTo>
                    <a:pt x="1090" y="15491"/>
                  </a:lnTo>
                  <a:lnTo>
                    <a:pt x="1313" y="15955"/>
                  </a:lnTo>
                  <a:lnTo>
                    <a:pt x="1561" y="16391"/>
                  </a:lnTo>
                  <a:lnTo>
                    <a:pt x="2155" y="17264"/>
                  </a:lnTo>
                  <a:lnTo>
                    <a:pt x="2477" y="17673"/>
                  </a:lnTo>
                  <a:lnTo>
                    <a:pt x="3171" y="18436"/>
                  </a:lnTo>
                  <a:lnTo>
                    <a:pt x="3542" y="18791"/>
                  </a:lnTo>
                  <a:lnTo>
                    <a:pt x="3939" y="19118"/>
                  </a:lnTo>
                  <a:lnTo>
                    <a:pt x="4360" y="19445"/>
                  </a:lnTo>
                  <a:lnTo>
                    <a:pt x="5202" y="20045"/>
                  </a:lnTo>
                  <a:lnTo>
                    <a:pt x="5672" y="20291"/>
                  </a:lnTo>
                  <a:lnTo>
                    <a:pt x="6118" y="20536"/>
                  </a:lnTo>
                  <a:lnTo>
                    <a:pt x="6614" y="20755"/>
                  </a:lnTo>
                  <a:lnTo>
                    <a:pt x="7084" y="20918"/>
                  </a:lnTo>
                  <a:lnTo>
                    <a:pt x="7605" y="21109"/>
                  </a:lnTo>
                  <a:lnTo>
                    <a:pt x="8100" y="21273"/>
                  </a:lnTo>
                  <a:lnTo>
                    <a:pt x="8645" y="21382"/>
                  </a:lnTo>
                  <a:lnTo>
                    <a:pt x="9165" y="21464"/>
                  </a:lnTo>
                  <a:lnTo>
                    <a:pt x="9710" y="21518"/>
                  </a:lnTo>
                  <a:lnTo>
                    <a:pt x="10230" y="21600"/>
                  </a:lnTo>
                  <a:lnTo>
                    <a:pt x="10825"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1" name="Freeform 40"/>
            <p:cNvSpPr/>
            <p:nvPr/>
          </p:nvSpPr>
          <p:spPr>
            <a:xfrm>
              <a:off x="4462601" y="323850"/>
              <a:ext cx="305147" cy="220663"/>
            </a:xfrm>
            <a:custGeom>
              <a:avLst/>
              <a:gdLst/>
              <a:ahLst/>
              <a:cxnLst>
                <a:cxn ang="0">
                  <a:pos x="wd2" y="hd2"/>
                </a:cxn>
                <a:cxn ang="5400000">
                  <a:pos x="wd2" y="hd2"/>
                </a:cxn>
                <a:cxn ang="10800000">
                  <a:pos x="wd2" y="hd2"/>
                </a:cxn>
                <a:cxn ang="16200000">
                  <a:pos x="wd2" y="hd2"/>
                </a:cxn>
              </a:cxnLst>
              <a:rect l="0" t="0" r="r" b="b"/>
              <a:pathLst>
                <a:path w="21600" h="21600" extrusionOk="0">
                  <a:moveTo>
                    <a:pt x="10825" y="21600"/>
                  </a:moveTo>
                  <a:lnTo>
                    <a:pt x="11345" y="21600"/>
                  </a:lnTo>
                  <a:lnTo>
                    <a:pt x="11890" y="21518"/>
                  </a:lnTo>
                  <a:lnTo>
                    <a:pt x="12435" y="21464"/>
                  </a:lnTo>
                  <a:lnTo>
                    <a:pt x="12955" y="21382"/>
                  </a:lnTo>
                  <a:lnTo>
                    <a:pt x="13500" y="21273"/>
                  </a:lnTo>
                  <a:lnTo>
                    <a:pt x="13995" y="21109"/>
                  </a:lnTo>
                  <a:lnTo>
                    <a:pt x="14516" y="20918"/>
                  </a:lnTo>
                  <a:lnTo>
                    <a:pt x="14986" y="20755"/>
                  </a:lnTo>
                  <a:lnTo>
                    <a:pt x="15482" y="20536"/>
                  </a:lnTo>
                  <a:lnTo>
                    <a:pt x="15928" y="20291"/>
                  </a:lnTo>
                  <a:lnTo>
                    <a:pt x="16398" y="20045"/>
                  </a:lnTo>
                  <a:lnTo>
                    <a:pt x="17240" y="19445"/>
                  </a:lnTo>
                  <a:lnTo>
                    <a:pt x="17661" y="19118"/>
                  </a:lnTo>
                  <a:lnTo>
                    <a:pt x="18058" y="18791"/>
                  </a:lnTo>
                  <a:lnTo>
                    <a:pt x="18429" y="18436"/>
                  </a:lnTo>
                  <a:lnTo>
                    <a:pt x="19123" y="17673"/>
                  </a:lnTo>
                  <a:lnTo>
                    <a:pt x="19445" y="17264"/>
                  </a:lnTo>
                  <a:lnTo>
                    <a:pt x="19742" y="16827"/>
                  </a:lnTo>
                  <a:lnTo>
                    <a:pt x="20287" y="15955"/>
                  </a:lnTo>
                  <a:lnTo>
                    <a:pt x="20510" y="15491"/>
                  </a:lnTo>
                  <a:lnTo>
                    <a:pt x="20733" y="15000"/>
                  </a:lnTo>
                  <a:lnTo>
                    <a:pt x="20931" y="14509"/>
                  </a:lnTo>
                  <a:lnTo>
                    <a:pt x="21105" y="13991"/>
                  </a:lnTo>
                  <a:lnTo>
                    <a:pt x="21253" y="13473"/>
                  </a:lnTo>
                  <a:lnTo>
                    <a:pt x="21377" y="12955"/>
                  </a:lnTo>
                  <a:lnTo>
                    <a:pt x="21451" y="12464"/>
                  </a:lnTo>
                  <a:lnTo>
                    <a:pt x="21550" y="11918"/>
                  </a:lnTo>
                  <a:lnTo>
                    <a:pt x="21575" y="11373"/>
                  </a:lnTo>
                  <a:lnTo>
                    <a:pt x="21600" y="10800"/>
                  </a:lnTo>
                  <a:lnTo>
                    <a:pt x="21550" y="9709"/>
                  </a:lnTo>
                  <a:lnTo>
                    <a:pt x="21451" y="9164"/>
                  </a:lnTo>
                  <a:lnTo>
                    <a:pt x="21377" y="8618"/>
                  </a:lnTo>
                  <a:lnTo>
                    <a:pt x="21253" y="8100"/>
                  </a:lnTo>
                  <a:lnTo>
                    <a:pt x="21105" y="7582"/>
                  </a:lnTo>
                  <a:lnTo>
                    <a:pt x="20931" y="7091"/>
                  </a:lnTo>
                  <a:lnTo>
                    <a:pt x="20733" y="6600"/>
                  </a:lnTo>
                  <a:lnTo>
                    <a:pt x="20510" y="6109"/>
                  </a:lnTo>
                  <a:lnTo>
                    <a:pt x="20287" y="5673"/>
                  </a:lnTo>
                  <a:lnTo>
                    <a:pt x="20015" y="5209"/>
                  </a:lnTo>
                  <a:lnTo>
                    <a:pt x="19742" y="4773"/>
                  </a:lnTo>
                  <a:lnTo>
                    <a:pt x="19445" y="4336"/>
                  </a:lnTo>
                  <a:lnTo>
                    <a:pt x="19123" y="3955"/>
                  </a:lnTo>
                  <a:lnTo>
                    <a:pt x="18776" y="3545"/>
                  </a:lnTo>
                  <a:lnTo>
                    <a:pt x="18429" y="3164"/>
                  </a:lnTo>
                  <a:lnTo>
                    <a:pt x="18058" y="2809"/>
                  </a:lnTo>
                  <a:lnTo>
                    <a:pt x="17661" y="2455"/>
                  </a:lnTo>
                  <a:lnTo>
                    <a:pt x="17240" y="2127"/>
                  </a:lnTo>
                  <a:lnTo>
                    <a:pt x="16819" y="1855"/>
                  </a:lnTo>
                  <a:lnTo>
                    <a:pt x="16398" y="1555"/>
                  </a:lnTo>
                  <a:lnTo>
                    <a:pt x="15928" y="1309"/>
                  </a:lnTo>
                  <a:lnTo>
                    <a:pt x="15482" y="1064"/>
                  </a:lnTo>
                  <a:lnTo>
                    <a:pt x="14986" y="845"/>
                  </a:lnTo>
                  <a:lnTo>
                    <a:pt x="14516" y="655"/>
                  </a:lnTo>
                  <a:lnTo>
                    <a:pt x="13995" y="491"/>
                  </a:lnTo>
                  <a:lnTo>
                    <a:pt x="13500" y="327"/>
                  </a:lnTo>
                  <a:lnTo>
                    <a:pt x="12955" y="218"/>
                  </a:lnTo>
                  <a:lnTo>
                    <a:pt x="12435" y="109"/>
                  </a:lnTo>
                  <a:lnTo>
                    <a:pt x="11890" y="55"/>
                  </a:lnTo>
                  <a:lnTo>
                    <a:pt x="11345" y="27"/>
                  </a:lnTo>
                  <a:lnTo>
                    <a:pt x="10825" y="0"/>
                  </a:lnTo>
                  <a:lnTo>
                    <a:pt x="10230" y="27"/>
                  </a:lnTo>
                  <a:lnTo>
                    <a:pt x="9710" y="55"/>
                  </a:lnTo>
                  <a:lnTo>
                    <a:pt x="9165" y="109"/>
                  </a:lnTo>
                  <a:lnTo>
                    <a:pt x="8645" y="218"/>
                  </a:lnTo>
                  <a:lnTo>
                    <a:pt x="8100" y="327"/>
                  </a:lnTo>
                  <a:lnTo>
                    <a:pt x="7605" y="491"/>
                  </a:lnTo>
                  <a:lnTo>
                    <a:pt x="7084" y="655"/>
                  </a:lnTo>
                  <a:lnTo>
                    <a:pt x="6614" y="845"/>
                  </a:lnTo>
                  <a:lnTo>
                    <a:pt x="6118" y="1064"/>
                  </a:lnTo>
                  <a:lnTo>
                    <a:pt x="5672" y="1309"/>
                  </a:lnTo>
                  <a:lnTo>
                    <a:pt x="5202" y="1555"/>
                  </a:lnTo>
                  <a:lnTo>
                    <a:pt x="4781" y="1855"/>
                  </a:lnTo>
                  <a:lnTo>
                    <a:pt x="4360" y="2127"/>
                  </a:lnTo>
                  <a:lnTo>
                    <a:pt x="3939" y="2455"/>
                  </a:lnTo>
                  <a:lnTo>
                    <a:pt x="3542" y="2809"/>
                  </a:lnTo>
                  <a:lnTo>
                    <a:pt x="3171" y="3164"/>
                  </a:lnTo>
                  <a:lnTo>
                    <a:pt x="2824" y="3545"/>
                  </a:lnTo>
                  <a:lnTo>
                    <a:pt x="2477" y="3955"/>
                  </a:lnTo>
                  <a:lnTo>
                    <a:pt x="2155" y="4336"/>
                  </a:lnTo>
                  <a:lnTo>
                    <a:pt x="1561" y="5209"/>
                  </a:lnTo>
                  <a:lnTo>
                    <a:pt x="1313" y="5673"/>
                  </a:lnTo>
                  <a:lnTo>
                    <a:pt x="1090" y="6109"/>
                  </a:lnTo>
                  <a:lnTo>
                    <a:pt x="867" y="6600"/>
                  </a:lnTo>
                  <a:lnTo>
                    <a:pt x="669" y="7091"/>
                  </a:lnTo>
                  <a:lnTo>
                    <a:pt x="495" y="7582"/>
                  </a:lnTo>
                  <a:lnTo>
                    <a:pt x="347" y="8100"/>
                  </a:lnTo>
                  <a:lnTo>
                    <a:pt x="223" y="8618"/>
                  </a:lnTo>
                  <a:lnTo>
                    <a:pt x="149" y="9164"/>
                  </a:lnTo>
                  <a:lnTo>
                    <a:pt x="50" y="9709"/>
                  </a:lnTo>
                  <a:lnTo>
                    <a:pt x="0" y="10800"/>
                  </a:lnTo>
                  <a:lnTo>
                    <a:pt x="25" y="11373"/>
                  </a:lnTo>
                  <a:lnTo>
                    <a:pt x="50" y="11918"/>
                  </a:lnTo>
                  <a:lnTo>
                    <a:pt x="149" y="12464"/>
                  </a:lnTo>
                  <a:lnTo>
                    <a:pt x="223" y="12955"/>
                  </a:lnTo>
                  <a:lnTo>
                    <a:pt x="347" y="13473"/>
                  </a:lnTo>
                  <a:lnTo>
                    <a:pt x="495" y="13991"/>
                  </a:lnTo>
                  <a:lnTo>
                    <a:pt x="669" y="14509"/>
                  </a:lnTo>
                  <a:lnTo>
                    <a:pt x="867" y="15000"/>
                  </a:lnTo>
                  <a:lnTo>
                    <a:pt x="1090" y="15491"/>
                  </a:lnTo>
                  <a:lnTo>
                    <a:pt x="1313" y="15955"/>
                  </a:lnTo>
                  <a:lnTo>
                    <a:pt x="1561" y="16391"/>
                  </a:lnTo>
                  <a:lnTo>
                    <a:pt x="2155" y="17264"/>
                  </a:lnTo>
                  <a:lnTo>
                    <a:pt x="2477" y="17673"/>
                  </a:lnTo>
                  <a:lnTo>
                    <a:pt x="3171" y="18436"/>
                  </a:lnTo>
                  <a:lnTo>
                    <a:pt x="3542" y="18791"/>
                  </a:lnTo>
                  <a:lnTo>
                    <a:pt x="3939" y="19118"/>
                  </a:lnTo>
                  <a:lnTo>
                    <a:pt x="4360" y="19445"/>
                  </a:lnTo>
                  <a:lnTo>
                    <a:pt x="5202" y="20045"/>
                  </a:lnTo>
                  <a:lnTo>
                    <a:pt x="5672" y="20291"/>
                  </a:lnTo>
                  <a:lnTo>
                    <a:pt x="6118" y="20536"/>
                  </a:lnTo>
                  <a:lnTo>
                    <a:pt x="6614" y="20755"/>
                  </a:lnTo>
                  <a:lnTo>
                    <a:pt x="7084" y="20918"/>
                  </a:lnTo>
                  <a:lnTo>
                    <a:pt x="7605" y="21109"/>
                  </a:lnTo>
                  <a:lnTo>
                    <a:pt x="8100" y="21273"/>
                  </a:lnTo>
                  <a:lnTo>
                    <a:pt x="8645" y="21382"/>
                  </a:lnTo>
                  <a:lnTo>
                    <a:pt x="9165" y="21464"/>
                  </a:lnTo>
                  <a:lnTo>
                    <a:pt x="9710" y="21518"/>
                  </a:lnTo>
                  <a:lnTo>
                    <a:pt x="10230" y="21600"/>
                  </a:lnTo>
                  <a:lnTo>
                    <a:pt x="10825"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2" name="Freeform 41"/>
            <p:cNvSpPr/>
            <p:nvPr/>
          </p:nvSpPr>
          <p:spPr>
            <a:xfrm>
              <a:off x="285324" y="1217612"/>
              <a:ext cx="333577" cy="24288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1361" y="21575"/>
                  </a:lnTo>
                  <a:lnTo>
                    <a:pt x="11900" y="21526"/>
                  </a:lnTo>
                  <a:lnTo>
                    <a:pt x="12462" y="21477"/>
                  </a:lnTo>
                  <a:lnTo>
                    <a:pt x="12978" y="21378"/>
                  </a:lnTo>
                  <a:lnTo>
                    <a:pt x="13494" y="21255"/>
                  </a:lnTo>
                  <a:lnTo>
                    <a:pt x="14011" y="21107"/>
                  </a:lnTo>
                  <a:lnTo>
                    <a:pt x="14999" y="20762"/>
                  </a:lnTo>
                  <a:lnTo>
                    <a:pt x="15493" y="20515"/>
                  </a:lnTo>
                  <a:lnTo>
                    <a:pt x="15942" y="20293"/>
                  </a:lnTo>
                  <a:lnTo>
                    <a:pt x="16840" y="19751"/>
                  </a:lnTo>
                  <a:lnTo>
                    <a:pt x="17244" y="19455"/>
                  </a:lnTo>
                  <a:lnTo>
                    <a:pt x="17671" y="19110"/>
                  </a:lnTo>
                  <a:lnTo>
                    <a:pt x="18052" y="18789"/>
                  </a:lnTo>
                  <a:lnTo>
                    <a:pt x="18816" y="18049"/>
                  </a:lnTo>
                  <a:lnTo>
                    <a:pt x="19153" y="17679"/>
                  </a:lnTo>
                  <a:lnTo>
                    <a:pt x="19444" y="17260"/>
                  </a:lnTo>
                  <a:lnTo>
                    <a:pt x="19759" y="16841"/>
                  </a:lnTo>
                  <a:lnTo>
                    <a:pt x="20051" y="16397"/>
                  </a:lnTo>
                  <a:lnTo>
                    <a:pt x="20320" y="15929"/>
                  </a:lnTo>
                  <a:lnTo>
                    <a:pt x="20545" y="15460"/>
                  </a:lnTo>
                  <a:lnTo>
                    <a:pt x="20949" y="14523"/>
                  </a:lnTo>
                  <a:lnTo>
                    <a:pt x="21106" y="14005"/>
                  </a:lnTo>
                  <a:lnTo>
                    <a:pt x="21263" y="13512"/>
                  </a:lnTo>
                  <a:lnTo>
                    <a:pt x="21398" y="12995"/>
                  </a:lnTo>
                  <a:lnTo>
                    <a:pt x="21465" y="12452"/>
                  </a:lnTo>
                  <a:lnTo>
                    <a:pt x="21555" y="11885"/>
                  </a:lnTo>
                  <a:lnTo>
                    <a:pt x="21600" y="11342"/>
                  </a:lnTo>
                  <a:lnTo>
                    <a:pt x="21600" y="10233"/>
                  </a:lnTo>
                  <a:lnTo>
                    <a:pt x="21555" y="9690"/>
                  </a:lnTo>
                  <a:lnTo>
                    <a:pt x="21465" y="9148"/>
                  </a:lnTo>
                  <a:lnTo>
                    <a:pt x="21398" y="8630"/>
                  </a:lnTo>
                  <a:lnTo>
                    <a:pt x="21263" y="8112"/>
                  </a:lnTo>
                  <a:lnTo>
                    <a:pt x="21106" y="7595"/>
                  </a:lnTo>
                  <a:lnTo>
                    <a:pt x="20949" y="7101"/>
                  </a:lnTo>
                  <a:lnTo>
                    <a:pt x="20545" y="6115"/>
                  </a:lnTo>
                  <a:lnTo>
                    <a:pt x="20320" y="5647"/>
                  </a:lnTo>
                  <a:lnTo>
                    <a:pt x="20051" y="5203"/>
                  </a:lnTo>
                  <a:lnTo>
                    <a:pt x="19759" y="4784"/>
                  </a:lnTo>
                  <a:lnTo>
                    <a:pt x="19444" y="4364"/>
                  </a:lnTo>
                  <a:lnTo>
                    <a:pt x="19153" y="3945"/>
                  </a:lnTo>
                  <a:lnTo>
                    <a:pt x="18816" y="3551"/>
                  </a:lnTo>
                  <a:lnTo>
                    <a:pt x="18434" y="3181"/>
                  </a:lnTo>
                  <a:lnTo>
                    <a:pt x="18052" y="2836"/>
                  </a:lnTo>
                  <a:lnTo>
                    <a:pt x="17671" y="2466"/>
                  </a:lnTo>
                  <a:lnTo>
                    <a:pt x="17244" y="2170"/>
                  </a:lnTo>
                  <a:lnTo>
                    <a:pt x="16840" y="1849"/>
                  </a:lnTo>
                  <a:lnTo>
                    <a:pt x="15942" y="1307"/>
                  </a:lnTo>
                  <a:lnTo>
                    <a:pt x="15493" y="1060"/>
                  </a:lnTo>
                  <a:lnTo>
                    <a:pt x="14505" y="666"/>
                  </a:lnTo>
                  <a:lnTo>
                    <a:pt x="14011" y="493"/>
                  </a:lnTo>
                  <a:lnTo>
                    <a:pt x="13494" y="345"/>
                  </a:lnTo>
                  <a:lnTo>
                    <a:pt x="12462" y="148"/>
                  </a:lnTo>
                  <a:lnTo>
                    <a:pt x="11900" y="49"/>
                  </a:lnTo>
                  <a:lnTo>
                    <a:pt x="11361" y="25"/>
                  </a:lnTo>
                  <a:lnTo>
                    <a:pt x="10800" y="0"/>
                  </a:lnTo>
                  <a:lnTo>
                    <a:pt x="10239" y="25"/>
                  </a:lnTo>
                  <a:lnTo>
                    <a:pt x="9700" y="49"/>
                  </a:lnTo>
                  <a:lnTo>
                    <a:pt x="9161" y="148"/>
                  </a:lnTo>
                  <a:lnTo>
                    <a:pt x="8644" y="247"/>
                  </a:lnTo>
                  <a:lnTo>
                    <a:pt x="8083" y="345"/>
                  </a:lnTo>
                  <a:lnTo>
                    <a:pt x="7612" y="493"/>
                  </a:lnTo>
                  <a:lnTo>
                    <a:pt x="7073" y="666"/>
                  </a:lnTo>
                  <a:lnTo>
                    <a:pt x="6579" y="863"/>
                  </a:lnTo>
                  <a:lnTo>
                    <a:pt x="6130" y="1060"/>
                  </a:lnTo>
                  <a:lnTo>
                    <a:pt x="5658" y="1307"/>
                  </a:lnTo>
                  <a:lnTo>
                    <a:pt x="5187" y="1578"/>
                  </a:lnTo>
                  <a:lnTo>
                    <a:pt x="4783" y="1849"/>
                  </a:lnTo>
                  <a:lnTo>
                    <a:pt x="4333" y="2170"/>
                  </a:lnTo>
                  <a:lnTo>
                    <a:pt x="3929" y="2466"/>
                  </a:lnTo>
                  <a:lnTo>
                    <a:pt x="3525" y="2836"/>
                  </a:lnTo>
                  <a:lnTo>
                    <a:pt x="3166" y="3181"/>
                  </a:lnTo>
                  <a:lnTo>
                    <a:pt x="2807" y="3551"/>
                  </a:lnTo>
                  <a:lnTo>
                    <a:pt x="2470" y="3945"/>
                  </a:lnTo>
                  <a:lnTo>
                    <a:pt x="1841" y="4784"/>
                  </a:lnTo>
                  <a:lnTo>
                    <a:pt x="1549" y="5203"/>
                  </a:lnTo>
                  <a:lnTo>
                    <a:pt x="1302" y="5647"/>
                  </a:lnTo>
                  <a:lnTo>
                    <a:pt x="1055" y="6115"/>
                  </a:lnTo>
                  <a:lnTo>
                    <a:pt x="831" y="6608"/>
                  </a:lnTo>
                  <a:lnTo>
                    <a:pt x="472" y="7595"/>
                  </a:lnTo>
                  <a:lnTo>
                    <a:pt x="202" y="8630"/>
                  </a:lnTo>
                  <a:lnTo>
                    <a:pt x="112" y="9148"/>
                  </a:lnTo>
                  <a:lnTo>
                    <a:pt x="45" y="9690"/>
                  </a:lnTo>
                  <a:lnTo>
                    <a:pt x="0" y="10233"/>
                  </a:lnTo>
                  <a:lnTo>
                    <a:pt x="0" y="11342"/>
                  </a:lnTo>
                  <a:lnTo>
                    <a:pt x="45" y="11885"/>
                  </a:lnTo>
                  <a:lnTo>
                    <a:pt x="112" y="12452"/>
                  </a:lnTo>
                  <a:lnTo>
                    <a:pt x="202" y="12995"/>
                  </a:lnTo>
                  <a:lnTo>
                    <a:pt x="337" y="13512"/>
                  </a:lnTo>
                  <a:lnTo>
                    <a:pt x="472" y="14005"/>
                  </a:lnTo>
                  <a:lnTo>
                    <a:pt x="651" y="14523"/>
                  </a:lnTo>
                  <a:lnTo>
                    <a:pt x="831" y="14992"/>
                  </a:lnTo>
                  <a:lnTo>
                    <a:pt x="1055" y="15460"/>
                  </a:lnTo>
                  <a:lnTo>
                    <a:pt x="1549" y="16397"/>
                  </a:lnTo>
                  <a:lnTo>
                    <a:pt x="1841" y="16841"/>
                  </a:lnTo>
                  <a:lnTo>
                    <a:pt x="2470" y="17679"/>
                  </a:lnTo>
                  <a:lnTo>
                    <a:pt x="2807" y="18049"/>
                  </a:lnTo>
                  <a:lnTo>
                    <a:pt x="3525" y="18789"/>
                  </a:lnTo>
                  <a:lnTo>
                    <a:pt x="3929" y="19110"/>
                  </a:lnTo>
                  <a:lnTo>
                    <a:pt x="4333" y="19455"/>
                  </a:lnTo>
                  <a:lnTo>
                    <a:pt x="4783" y="19751"/>
                  </a:lnTo>
                  <a:lnTo>
                    <a:pt x="5187" y="20022"/>
                  </a:lnTo>
                  <a:lnTo>
                    <a:pt x="5658" y="20293"/>
                  </a:lnTo>
                  <a:lnTo>
                    <a:pt x="6130" y="20515"/>
                  </a:lnTo>
                  <a:lnTo>
                    <a:pt x="6579" y="20762"/>
                  </a:lnTo>
                  <a:lnTo>
                    <a:pt x="7073" y="20934"/>
                  </a:lnTo>
                  <a:lnTo>
                    <a:pt x="7612" y="21107"/>
                  </a:lnTo>
                  <a:lnTo>
                    <a:pt x="8083" y="21255"/>
                  </a:lnTo>
                  <a:lnTo>
                    <a:pt x="8644" y="21378"/>
                  </a:lnTo>
                  <a:lnTo>
                    <a:pt x="9161" y="21477"/>
                  </a:lnTo>
                  <a:lnTo>
                    <a:pt x="10239" y="21575"/>
                  </a:lnTo>
                  <a:lnTo>
                    <a:pt x="1080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3" name="Freeform 42"/>
            <p:cNvSpPr/>
            <p:nvPr/>
          </p:nvSpPr>
          <p:spPr>
            <a:xfrm>
              <a:off x="4809444" y="1282700"/>
              <a:ext cx="303251" cy="220663"/>
            </a:xfrm>
            <a:custGeom>
              <a:avLst/>
              <a:gdLst/>
              <a:ahLst/>
              <a:cxnLst>
                <a:cxn ang="0">
                  <a:pos x="wd2" y="hd2"/>
                </a:cxn>
                <a:cxn ang="5400000">
                  <a:pos x="wd2" y="hd2"/>
                </a:cxn>
                <a:cxn ang="10800000">
                  <a:pos x="wd2" y="hd2"/>
                </a:cxn>
                <a:cxn ang="16200000">
                  <a:pos x="wd2" y="hd2"/>
                </a:cxn>
              </a:cxnLst>
              <a:rect l="0" t="0" r="r" b="b"/>
              <a:pathLst>
                <a:path w="21600" h="21600" extrusionOk="0">
                  <a:moveTo>
                    <a:pt x="10788" y="21600"/>
                  </a:moveTo>
                  <a:lnTo>
                    <a:pt x="11333" y="21600"/>
                  </a:lnTo>
                  <a:lnTo>
                    <a:pt x="11879" y="21573"/>
                  </a:lnTo>
                  <a:lnTo>
                    <a:pt x="12424" y="21464"/>
                  </a:lnTo>
                  <a:lnTo>
                    <a:pt x="12970" y="21382"/>
                  </a:lnTo>
                  <a:lnTo>
                    <a:pt x="13491" y="21273"/>
                  </a:lnTo>
                  <a:lnTo>
                    <a:pt x="14011" y="21136"/>
                  </a:lnTo>
                  <a:lnTo>
                    <a:pt x="14483" y="20973"/>
                  </a:lnTo>
                  <a:lnTo>
                    <a:pt x="15475" y="20536"/>
                  </a:lnTo>
                  <a:lnTo>
                    <a:pt x="15921" y="20291"/>
                  </a:lnTo>
                  <a:lnTo>
                    <a:pt x="16392" y="20045"/>
                  </a:lnTo>
                  <a:lnTo>
                    <a:pt x="17235" y="19445"/>
                  </a:lnTo>
                  <a:lnTo>
                    <a:pt x="17632" y="19118"/>
                  </a:lnTo>
                  <a:lnTo>
                    <a:pt x="18054" y="18791"/>
                  </a:lnTo>
                  <a:lnTo>
                    <a:pt x="18426" y="18436"/>
                  </a:lnTo>
                  <a:lnTo>
                    <a:pt x="18798" y="18055"/>
                  </a:lnTo>
                  <a:lnTo>
                    <a:pt x="19120" y="17673"/>
                  </a:lnTo>
                  <a:lnTo>
                    <a:pt x="19442" y="17264"/>
                  </a:lnTo>
                  <a:lnTo>
                    <a:pt x="19740" y="16827"/>
                  </a:lnTo>
                  <a:lnTo>
                    <a:pt x="20013" y="16418"/>
                  </a:lnTo>
                  <a:lnTo>
                    <a:pt x="20286" y="15955"/>
                  </a:lnTo>
                  <a:lnTo>
                    <a:pt x="20534" y="15491"/>
                  </a:lnTo>
                  <a:lnTo>
                    <a:pt x="20930" y="14509"/>
                  </a:lnTo>
                  <a:lnTo>
                    <a:pt x="21104" y="13991"/>
                  </a:lnTo>
                  <a:lnTo>
                    <a:pt x="21253" y="13473"/>
                  </a:lnTo>
                  <a:lnTo>
                    <a:pt x="21377" y="12955"/>
                  </a:lnTo>
                  <a:lnTo>
                    <a:pt x="21476" y="12464"/>
                  </a:lnTo>
                  <a:lnTo>
                    <a:pt x="21575" y="11373"/>
                  </a:lnTo>
                  <a:lnTo>
                    <a:pt x="21600" y="10800"/>
                  </a:lnTo>
                  <a:lnTo>
                    <a:pt x="21575" y="10255"/>
                  </a:lnTo>
                  <a:lnTo>
                    <a:pt x="21476" y="9164"/>
                  </a:lnTo>
                  <a:lnTo>
                    <a:pt x="21377" y="8645"/>
                  </a:lnTo>
                  <a:lnTo>
                    <a:pt x="21253" y="8100"/>
                  </a:lnTo>
                  <a:lnTo>
                    <a:pt x="21104" y="7582"/>
                  </a:lnTo>
                  <a:lnTo>
                    <a:pt x="20930" y="7091"/>
                  </a:lnTo>
                  <a:lnTo>
                    <a:pt x="20534" y="6109"/>
                  </a:lnTo>
                  <a:lnTo>
                    <a:pt x="20286" y="5673"/>
                  </a:lnTo>
                  <a:lnTo>
                    <a:pt x="20013" y="5209"/>
                  </a:lnTo>
                  <a:lnTo>
                    <a:pt x="19740" y="4773"/>
                  </a:lnTo>
                  <a:lnTo>
                    <a:pt x="19442" y="4336"/>
                  </a:lnTo>
                  <a:lnTo>
                    <a:pt x="19120" y="3955"/>
                  </a:lnTo>
                  <a:lnTo>
                    <a:pt x="18798" y="3545"/>
                  </a:lnTo>
                  <a:lnTo>
                    <a:pt x="18426" y="3164"/>
                  </a:lnTo>
                  <a:lnTo>
                    <a:pt x="18054" y="2809"/>
                  </a:lnTo>
                  <a:lnTo>
                    <a:pt x="17632" y="2482"/>
                  </a:lnTo>
                  <a:lnTo>
                    <a:pt x="17235" y="2127"/>
                  </a:lnTo>
                  <a:lnTo>
                    <a:pt x="16814" y="1855"/>
                  </a:lnTo>
                  <a:lnTo>
                    <a:pt x="16392" y="1555"/>
                  </a:lnTo>
                  <a:lnTo>
                    <a:pt x="15921" y="1309"/>
                  </a:lnTo>
                  <a:lnTo>
                    <a:pt x="15475" y="1064"/>
                  </a:lnTo>
                  <a:lnTo>
                    <a:pt x="14979" y="845"/>
                  </a:lnTo>
                  <a:lnTo>
                    <a:pt x="14483" y="655"/>
                  </a:lnTo>
                  <a:lnTo>
                    <a:pt x="14011" y="491"/>
                  </a:lnTo>
                  <a:lnTo>
                    <a:pt x="13491" y="327"/>
                  </a:lnTo>
                  <a:lnTo>
                    <a:pt x="12970" y="218"/>
                  </a:lnTo>
                  <a:lnTo>
                    <a:pt x="11879" y="55"/>
                  </a:lnTo>
                  <a:lnTo>
                    <a:pt x="10788" y="0"/>
                  </a:lnTo>
                  <a:lnTo>
                    <a:pt x="10217" y="27"/>
                  </a:lnTo>
                  <a:lnTo>
                    <a:pt x="9672" y="55"/>
                  </a:lnTo>
                  <a:lnTo>
                    <a:pt x="9126" y="136"/>
                  </a:lnTo>
                  <a:lnTo>
                    <a:pt x="8630" y="218"/>
                  </a:lnTo>
                  <a:lnTo>
                    <a:pt x="8109" y="327"/>
                  </a:lnTo>
                  <a:lnTo>
                    <a:pt x="7068" y="655"/>
                  </a:lnTo>
                  <a:lnTo>
                    <a:pt x="6597" y="845"/>
                  </a:lnTo>
                  <a:lnTo>
                    <a:pt x="6101" y="1064"/>
                  </a:lnTo>
                  <a:lnTo>
                    <a:pt x="5629" y="1309"/>
                  </a:lnTo>
                  <a:lnTo>
                    <a:pt x="5183" y="1555"/>
                  </a:lnTo>
                  <a:lnTo>
                    <a:pt x="4761" y="1855"/>
                  </a:lnTo>
                  <a:lnTo>
                    <a:pt x="4315" y="2127"/>
                  </a:lnTo>
                  <a:lnTo>
                    <a:pt x="3918" y="2482"/>
                  </a:lnTo>
                  <a:lnTo>
                    <a:pt x="3521" y="2809"/>
                  </a:lnTo>
                  <a:lnTo>
                    <a:pt x="3149" y="3164"/>
                  </a:lnTo>
                  <a:lnTo>
                    <a:pt x="2802" y="3545"/>
                  </a:lnTo>
                  <a:lnTo>
                    <a:pt x="2455" y="3955"/>
                  </a:lnTo>
                  <a:lnTo>
                    <a:pt x="2158" y="4336"/>
                  </a:lnTo>
                  <a:lnTo>
                    <a:pt x="1835" y="4773"/>
                  </a:lnTo>
                  <a:lnTo>
                    <a:pt x="1538" y="5209"/>
                  </a:lnTo>
                  <a:lnTo>
                    <a:pt x="1290" y="5673"/>
                  </a:lnTo>
                  <a:lnTo>
                    <a:pt x="1066" y="6109"/>
                  </a:lnTo>
                  <a:lnTo>
                    <a:pt x="818" y="6600"/>
                  </a:lnTo>
                  <a:lnTo>
                    <a:pt x="645" y="7091"/>
                  </a:lnTo>
                  <a:lnTo>
                    <a:pt x="496" y="7582"/>
                  </a:lnTo>
                  <a:lnTo>
                    <a:pt x="322" y="8100"/>
                  </a:lnTo>
                  <a:lnTo>
                    <a:pt x="198" y="8645"/>
                  </a:lnTo>
                  <a:lnTo>
                    <a:pt x="124" y="9164"/>
                  </a:lnTo>
                  <a:lnTo>
                    <a:pt x="50" y="9709"/>
                  </a:lnTo>
                  <a:lnTo>
                    <a:pt x="0" y="10255"/>
                  </a:lnTo>
                  <a:lnTo>
                    <a:pt x="0" y="11373"/>
                  </a:lnTo>
                  <a:lnTo>
                    <a:pt x="50" y="11918"/>
                  </a:lnTo>
                  <a:lnTo>
                    <a:pt x="124" y="12464"/>
                  </a:lnTo>
                  <a:lnTo>
                    <a:pt x="198" y="12955"/>
                  </a:lnTo>
                  <a:lnTo>
                    <a:pt x="322" y="13473"/>
                  </a:lnTo>
                  <a:lnTo>
                    <a:pt x="496" y="13991"/>
                  </a:lnTo>
                  <a:lnTo>
                    <a:pt x="645" y="14509"/>
                  </a:lnTo>
                  <a:lnTo>
                    <a:pt x="818" y="15000"/>
                  </a:lnTo>
                  <a:lnTo>
                    <a:pt x="1066" y="15491"/>
                  </a:lnTo>
                  <a:lnTo>
                    <a:pt x="1290" y="15955"/>
                  </a:lnTo>
                  <a:lnTo>
                    <a:pt x="1538" y="16418"/>
                  </a:lnTo>
                  <a:lnTo>
                    <a:pt x="1835" y="16827"/>
                  </a:lnTo>
                  <a:lnTo>
                    <a:pt x="2158" y="17264"/>
                  </a:lnTo>
                  <a:lnTo>
                    <a:pt x="2455" y="17673"/>
                  </a:lnTo>
                  <a:lnTo>
                    <a:pt x="3149" y="18436"/>
                  </a:lnTo>
                  <a:lnTo>
                    <a:pt x="3521" y="18791"/>
                  </a:lnTo>
                  <a:lnTo>
                    <a:pt x="4315" y="19445"/>
                  </a:lnTo>
                  <a:lnTo>
                    <a:pt x="4761" y="19745"/>
                  </a:lnTo>
                  <a:lnTo>
                    <a:pt x="5183" y="20045"/>
                  </a:lnTo>
                  <a:lnTo>
                    <a:pt x="5629" y="20291"/>
                  </a:lnTo>
                  <a:lnTo>
                    <a:pt x="6101" y="20536"/>
                  </a:lnTo>
                  <a:lnTo>
                    <a:pt x="6597" y="20755"/>
                  </a:lnTo>
                  <a:lnTo>
                    <a:pt x="7068" y="20973"/>
                  </a:lnTo>
                  <a:lnTo>
                    <a:pt x="7589" y="21136"/>
                  </a:lnTo>
                  <a:lnTo>
                    <a:pt x="8109" y="21273"/>
                  </a:lnTo>
                  <a:lnTo>
                    <a:pt x="8630" y="21382"/>
                  </a:lnTo>
                  <a:lnTo>
                    <a:pt x="9126" y="21464"/>
                  </a:lnTo>
                  <a:lnTo>
                    <a:pt x="9672" y="21573"/>
                  </a:lnTo>
                  <a:lnTo>
                    <a:pt x="10217" y="21600"/>
                  </a:lnTo>
                  <a:lnTo>
                    <a:pt x="10788"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4" name="Freeform 43"/>
            <p:cNvSpPr/>
            <p:nvPr/>
          </p:nvSpPr>
          <p:spPr>
            <a:xfrm>
              <a:off x="4809444" y="1273175"/>
              <a:ext cx="303251" cy="220663"/>
            </a:xfrm>
            <a:custGeom>
              <a:avLst/>
              <a:gdLst/>
              <a:ahLst/>
              <a:cxnLst>
                <a:cxn ang="0">
                  <a:pos x="wd2" y="hd2"/>
                </a:cxn>
                <a:cxn ang="5400000">
                  <a:pos x="wd2" y="hd2"/>
                </a:cxn>
                <a:cxn ang="10800000">
                  <a:pos x="wd2" y="hd2"/>
                </a:cxn>
                <a:cxn ang="16200000">
                  <a:pos x="wd2" y="hd2"/>
                </a:cxn>
              </a:cxnLst>
              <a:rect l="0" t="0" r="r" b="b"/>
              <a:pathLst>
                <a:path w="21600" h="21600" extrusionOk="0">
                  <a:moveTo>
                    <a:pt x="10788" y="21600"/>
                  </a:moveTo>
                  <a:lnTo>
                    <a:pt x="11333" y="21600"/>
                  </a:lnTo>
                  <a:lnTo>
                    <a:pt x="11879" y="21573"/>
                  </a:lnTo>
                  <a:lnTo>
                    <a:pt x="12424" y="21464"/>
                  </a:lnTo>
                  <a:lnTo>
                    <a:pt x="12970" y="21382"/>
                  </a:lnTo>
                  <a:lnTo>
                    <a:pt x="13491" y="21273"/>
                  </a:lnTo>
                  <a:lnTo>
                    <a:pt x="14011" y="21136"/>
                  </a:lnTo>
                  <a:lnTo>
                    <a:pt x="14483" y="20973"/>
                  </a:lnTo>
                  <a:lnTo>
                    <a:pt x="15475" y="20536"/>
                  </a:lnTo>
                  <a:lnTo>
                    <a:pt x="15921" y="20291"/>
                  </a:lnTo>
                  <a:lnTo>
                    <a:pt x="16392" y="20045"/>
                  </a:lnTo>
                  <a:lnTo>
                    <a:pt x="17235" y="19445"/>
                  </a:lnTo>
                  <a:lnTo>
                    <a:pt x="17632" y="19118"/>
                  </a:lnTo>
                  <a:lnTo>
                    <a:pt x="18054" y="18791"/>
                  </a:lnTo>
                  <a:lnTo>
                    <a:pt x="18426" y="18436"/>
                  </a:lnTo>
                  <a:lnTo>
                    <a:pt x="18798" y="18055"/>
                  </a:lnTo>
                  <a:lnTo>
                    <a:pt x="19120" y="17673"/>
                  </a:lnTo>
                  <a:lnTo>
                    <a:pt x="19442" y="17264"/>
                  </a:lnTo>
                  <a:lnTo>
                    <a:pt x="19740" y="16827"/>
                  </a:lnTo>
                  <a:lnTo>
                    <a:pt x="20013" y="16418"/>
                  </a:lnTo>
                  <a:lnTo>
                    <a:pt x="20286" y="15955"/>
                  </a:lnTo>
                  <a:lnTo>
                    <a:pt x="20534" y="15491"/>
                  </a:lnTo>
                  <a:lnTo>
                    <a:pt x="20930" y="14509"/>
                  </a:lnTo>
                  <a:lnTo>
                    <a:pt x="21104" y="13991"/>
                  </a:lnTo>
                  <a:lnTo>
                    <a:pt x="21253" y="13473"/>
                  </a:lnTo>
                  <a:lnTo>
                    <a:pt x="21377" y="12955"/>
                  </a:lnTo>
                  <a:lnTo>
                    <a:pt x="21476" y="12464"/>
                  </a:lnTo>
                  <a:lnTo>
                    <a:pt x="21575" y="11373"/>
                  </a:lnTo>
                  <a:lnTo>
                    <a:pt x="21600" y="10800"/>
                  </a:lnTo>
                  <a:lnTo>
                    <a:pt x="21575" y="10255"/>
                  </a:lnTo>
                  <a:lnTo>
                    <a:pt x="21476" y="9164"/>
                  </a:lnTo>
                  <a:lnTo>
                    <a:pt x="21377" y="8645"/>
                  </a:lnTo>
                  <a:lnTo>
                    <a:pt x="21253" y="8100"/>
                  </a:lnTo>
                  <a:lnTo>
                    <a:pt x="21104" y="7582"/>
                  </a:lnTo>
                  <a:lnTo>
                    <a:pt x="20930" y="7091"/>
                  </a:lnTo>
                  <a:lnTo>
                    <a:pt x="20534" y="6109"/>
                  </a:lnTo>
                  <a:lnTo>
                    <a:pt x="20286" y="5673"/>
                  </a:lnTo>
                  <a:lnTo>
                    <a:pt x="20013" y="5209"/>
                  </a:lnTo>
                  <a:lnTo>
                    <a:pt x="19740" y="4773"/>
                  </a:lnTo>
                  <a:lnTo>
                    <a:pt x="19442" y="4336"/>
                  </a:lnTo>
                  <a:lnTo>
                    <a:pt x="19120" y="3955"/>
                  </a:lnTo>
                  <a:lnTo>
                    <a:pt x="18798" y="3545"/>
                  </a:lnTo>
                  <a:lnTo>
                    <a:pt x="18426" y="3164"/>
                  </a:lnTo>
                  <a:lnTo>
                    <a:pt x="18054" y="2809"/>
                  </a:lnTo>
                  <a:lnTo>
                    <a:pt x="17632" y="2482"/>
                  </a:lnTo>
                  <a:lnTo>
                    <a:pt x="17235" y="2127"/>
                  </a:lnTo>
                  <a:lnTo>
                    <a:pt x="16814" y="1855"/>
                  </a:lnTo>
                  <a:lnTo>
                    <a:pt x="16392" y="1555"/>
                  </a:lnTo>
                  <a:lnTo>
                    <a:pt x="15921" y="1309"/>
                  </a:lnTo>
                  <a:lnTo>
                    <a:pt x="15475" y="1064"/>
                  </a:lnTo>
                  <a:lnTo>
                    <a:pt x="14979" y="845"/>
                  </a:lnTo>
                  <a:lnTo>
                    <a:pt x="14483" y="655"/>
                  </a:lnTo>
                  <a:lnTo>
                    <a:pt x="14011" y="491"/>
                  </a:lnTo>
                  <a:lnTo>
                    <a:pt x="13491" y="327"/>
                  </a:lnTo>
                  <a:lnTo>
                    <a:pt x="12970" y="218"/>
                  </a:lnTo>
                  <a:lnTo>
                    <a:pt x="11879" y="55"/>
                  </a:lnTo>
                  <a:lnTo>
                    <a:pt x="10788" y="0"/>
                  </a:lnTo>
                  <a:lnTo>
                    <a:pt x="10217" y="27"/>
                  </a:lnTo>
                  <a:lnTo>
                    <a:pt x="9672" y="55"/>
                  </a:lnTo>
                  <a:lnTo>
                    <a:pt x="9126" y="136"/>
                  </a:lnTo>
                  <a:lnTo>
                    <a:pt x="8630" y="218"/>
                  </a:lnTo>
                  <a:lnTo>
                    <a:pt x="8109" y="327"/>
                  </a:lnTo>
                  <a:lnTo>
                    <a:pt x="7068" y="655"/>
                  </a:lnTo>
                  <a:lnTo>
                    <a:pt x="6597" y="845"/>
                  </a:lnTo>
                  <a:lnTo>
                    <a:pt x="6101" y="1064"/>
                  </a:lnTo>
                  <a:lnTo>
                    <a:pt x="5629" y="1309"/>
                  </a:lnTo>
                  <a:lnTo>
                    <a:pt x="5183" y="1555"/>
                  </a:lnTo>
                  <a:lnTo>
                    <a:pt x="4761" y="1855"/>
                  </a:lnTo>
                  <a:lnTo>
                    <a:pt x="4315" y="2127"/>
                  </a:lnTo>
                  <a:lnTo>
                    <a:pt x="3918" y="2482"/>
                  </a:lnTo>
                  <a:lnTo>
                    <a:pt x="3521" y="2809"/>
                  </a:lnTo>
                  <a:lnTo>
                    <a:pt x="3149" y="3164"/>
                  </a:lnTo>
                  <a:lnTo>
                    <a:pt x="2802" y="3545"/>
                  </a:lnTo>
                  <a:lnTo>
                    <a:pt x="2455" y="3955"/>
                  </a:lnTo>
                  <a:lnTo>
                    <a:pt x="2158" y="4336"/>
                  </a:lnTo>
                  <a:lnTo>
                    <a:pt x="1835" y="4773"/>
                  </a:lnTo>
                  <a:lnTo>
                    <a:pt x="1538" y="5209"/>
                  </a:lnTo>
                  <a:lnTo>
                    <a:pt x="1290" y="5673"/>
                  </a:lnTo>
                  <a:lnTo>
                    <a:pt x="1066" y="6109"/>
                  </a:lnTo>
                  <a:lnTo>
                    <a:pt x="818" y="6600"/>
                  </a:lnTo>
                  <a:lnTo>
                    <a:pt x="645" y="7091"/>
                  </a:lnTo>
                  <a:lnTo>
                    <a:pt x="496" y="7582"/>
                  </a:lnTo>
                  <a:lnTo>
                    <a:pt x="322" y="8100"/>
                  </a:lnTo>
                  <a:lnTo>
                    <a:pt x="198" y="8645"/>
                  </a:lnTo>
                  <a:lnTo>
                    <a:pt x="124" y="9164"/>
                  </a:lnTo>
                  <a:lnTo>
                    <a:pt x="50" y="9709"/>
                  </a:lnTo>
                  <a:lnTo>
                    <a:pt x="0" y="10255"/>
                  </a:lnTo>
                  <a:lnTo>
                    <a:pt x="0" y="11373"/>
                  </a:lnTo>
                  <a:lnTo>
                    <a:pt x="50" y="11918"/>
                  </a:lnTo>
                  <a:lnTo>
                    <a:pt x="124" y="12464"/>
                  </a:lnTo>
                  <a:lnTo>
                    <a:pt x="198" y="12955"/>
                  </a:lnTo>
                  <a:lnTo>
                    <a:pt x="322" y="13473"/>
                  </a:lnTo>
                  <a:lnTo>
                    <a:pt x="496" y="13991"/>
                  </a:lnTo>
                  <a:lnTo>
                    <a:pt x="645" y="14509"/>
                  </a:lnTo>
                  <a:lnTo>
                    <a:pt x="818" y="15000"/>
                  </a:lnTo>
                  <a:lnTo>
                    <a:pt x="1066" y="15491"/>
                  </a:lnTo>
                  <a:lnTo>
                    <a:pt x="1290" y="15955"/>
                  </a:lnTo>
                  <a:lnTo>
                    <a:pt x="1538" y="16418"/>
                  </a:lnTo>
                  <a:lnTo>
                    <a:pt x="1835" y="16827"/>
                  </a:lnTo>
                  <a:lnTo>
                    <a:pt x="2158" y="17264"/>
                  </a:lnTo>
                  <a:lnTo>
                    <a:pt x="2455" y="17673"/>
                  </a:lnTo>
                  <a:lnTo>
                    <a:pt x="3149" y="18436"/>
                  </a:lnTo>
                  <a:lnTo>
                    <a:pt x="3521" y="18791"/>
                  </a:lnTo>
                  <a:lnTo>
                    <a:pt x="4315" y="19445"/>
                  </a:lnTo>
                  <a:lnTo>
                    <a:pt x="4761" y="19745"/>
                  </a:lnTo>
                  <a:lnTo>
                    <a:pt x="5183" y="20045"/>
                  </a:lnTo>
                  <a:lnTo>
                    <a:pt x="5629" y="20291"/>
                  </a:lnTo>
                  <a:lnTo>
                    <a:pt x="6101" y="20536"/>
                  </a:lnTo>
                  <a:lnTo>
                    <a:pt x="6597" y="20755"/>
                  </a:lnTo>
                  <a:lnTo>
                    <a:pt x="7068" y="20973"/>
                  </a:lnTo>
                  <a:lnTo>
                    <a:pt x="7589" y="21136"/>
                  </a:lnTo>
                  <a:lnTo>
                    <a:pt x="8109" y="21273"/>
                  </a:lnTo>
                  <a:lnTo>
                    <a:pt x="8630" y="21382"/>
                  </a:lnTo>
                  <a:lnTo>
                    <a:pt x="9126" y="21464"/>
                  </a:lnTo>
                  <a:lnTo>
                    <a:pt x="9672" y="21573"/>
                  </a:lnTo>
                  <a:lnTo>
                    <a:pt x="10217" y="21600"/>
                  </a:lnTo>
                  <a:lnTo>
                    <a:pt x="10788"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5" name="Freeform 44"/>
            <p:cNvSpPr/>
            <p:nvPr/>
          </p:nvSpPr>
          <p:spPr>
            <a:xfrm>
              <a:off x="4409532" y="2365375"/>
              <a:ext cx="299460" cy="219076"/>
            </a:xfrm>
            <a:custGeom>
              <a:avLst/>
              <a:gdLst/>
              <a:ahLst/>
              <a:cxnLst>
                <a:cxn ang="0">
                  <a:pos x="wd2" y="hd2"/>
                </a:cxn>
                <a:cxn ang="5400000">
                  <a:pos x="wd2" y="hd2"/>
                </a:cxn>
                <a:cxn ang="10800000">
                  <a:pos x="wd2" y="hd2"/>
                </a:cxn>
                <a:cxn ang="16200000">
                  <a:pos x="wd2" y="hd2"/>
                </a:cxn>
              </a:cxnLst>
              <a:rect l="0" t="0" r="r" b="b"/>
              <a:pathLst>
                <a:path w="21600" h="21600" extrusionOk="0">
                  <a:moveTo>
                    <a:pt x="10812" y="21600"/>
                  </a:moveTo>
                  <a:lnTo>
                    <a:pt x="11383" y="21600"/>
                  </a:lnTo>
                  <a:lnTo>
                    <a:pt x="12474" y="21491"/>
                  </a:lnTo>
                  <a:lnTo>
                    <a:pt x="12995" y="21355"/>
                  </a:lnTo>
                  <a:lnTo>
                    <a:pt x="13491" y="21245"/>
                  </a:lnTo>
                  <a:lnTo>
                    <a:pt x="14011" y="21109"/>
                  </a:lnTo>
                  <a:lnTo>
                    <a:pt x="14532" y="20945"/>
                  </a:lnTo>
                  <a:lnTo>
                    <a:pt x="15028" y="20727"/>
                  </a:lnTo>
                  <a:lnTo>
                    <a:pt x="15475" y="20536"/>
                  </a:lnTo>
                  <a:lnTo>
                    <a:pt x="15971" y="20291"/>
                  </a:lnTo>
                  <a:lnTo>
                    <a:pt x="16863" y="19745"/>
                  </a:lnTo>
                  <a:lnTo>
                    <a:pt x="17285" y="19445"/>
                  </a:lnTo>
                  <a:lnTo>
                    <a:pt x="17682" y="19145"/>
                  </a:lnTo>
                  <a:lnTo>
                    <a:pt x="18079" y="18791"/>
                  </a:lnTo>
                  <a:lnTo>
                    <a:pt x="18451" y="18409"/>
                  </a:lnTo>
                  <a:lnTo>
                    <a:pt x="18798" y="18055"/>
                  </a:lnTo>
                  <a:lnTo>
                    <a:pt x="19145" y="17673"/>
                  </a:lnTo>
                  <a:lnTo>
                    <a:pt x="19467" y="17236"/>
                  </a:lnTo>
                  <a:lnTo>
                    <a:pt x="19765" y="16800"/>
                  </a:lnTo>
                  <a:lnTo>
                    <a:pt x="20062" y="16391"/>
                  </a:lnTo>
                  <a:lnTo>
                    <a:pt x="20558" y="15464"/>
                  </a:lnTo>
                  <a:lnTo>
                    <a:pt x="20782" y="14973"/>
                  </a:lnTo>
                  <a:lnTo>
                    <a:pt x="20955" y="14482"/>
                  </a:lnTo>
                  <a:lnTo>
                    <a:pt x="21129" y="14018"/>
                  </a:lnTo>
                  <a:lnTo>
                    <a:pt x="21253" y="13500"/>
                  </a:lnTo>
                  <a:lnTo>
                    <a:pt x="21402" y="12982"/>
                  </a:lnTo>
                  <a:lnTo>
                    <a:pt x="21501" y="12436"/>
                  </a:lnTo>
                  <a:lnTo>
                    <a:pt x="21600" y="11345"/>
                  </a:lnTo>
                  <a:lnTo>
                    <a:pt x="21600" y="10227"/>
                  </a:lnTo>
                  <a:lnTo>
                    <a:pt x="21550" y="9682"/>
                  </a:lnTo>
                  <a:lnTo>
                    <a:pt x="21501" y="9164"/>
                  </a:lnTo>
                  <a:lnTo>
                    <a:pt x="21402" y="8618"/>
                  </a:lnTo>
                  <a:lnTo>
                    <a:pt x="21253" y="8100"/>
                  </a:lnTo>
                  <a:lnTo>
                    <a:pt x="21129" y="7582"/>
                  </a:lnTo>
                  <a:lnTo>
                    <a:pt x="20955" y="7064"/>
                  </a:lnTo>
                  <a:lnTo>
                    <a:pt x="20782" y="6600"/>
                  </a:lnTo>
                  <a:lnTo>
                    <a:pt x="20558" y="6136"/>
                  </a:lnTo>
                  <a:lnTo>
                    <a:pt x="20310" y="5645"/>
                  </a:lnTo>
                  <a:lnTo>
                    <a:pt x="20062" y="5209"/>
                  </a:lnTo>
                  <a:lnTo>
                    <a:pt x="19765" y="4745"/>
                  </a:lnTo>
                  <a:lnTo>
                    <a:pt x="19467" y="4336"/>
                  </a:lnTo>
                  <a:lnTo>
                    <a:pt x="19145" y="3927"/>
                  </a:lnTo>
                  <a:lnTo>
                    <a:pt x="18798" y="3545"/>
                  </a:lnTo>
                  <a:lnTo>
                    <a:pt x="18451" y="3136"/>
                  </a:lnTo>
                  <a:lnTo>
                    <a:pt x="18079" y="2809"/>
                  </a:lnTo>
                  <a:lnTo>
                    <a:pt x="17682" y="2455"/>
                  </a:lnTo>
                  <a:lnTo>
                    <a:pt x="17285" y="2155"/>
                  </a:lnTo>
                  <a:lnTo>
                    <a:pt x="16863" y="1827"/>
                  </a:lnTo>
                  <a:lnTo>
                    <a:pt x="15971" y="1282"/>
                  </a:lnTo>
                  <a:lnTo>
                    <a:pt x="15475" y="1064"/>
                  </a:lnTo>
                  <a:lnTo>
                    <a:pt x="15028" y="818"/>
                  </a:lnTo>
                  <a:lnTo>
                    <a:pt x="14532" y="655"/>
                  </a:lnTo>
                  <a:lnTo>
                    <a:pt x="14011" y="491"/>
                  </a:lnTo>
                  <a:lnTo>
                    <a:pt x="13491" y="355"/>
                  </a:lnTo>
                  <a:lnTo>
                    <a:pt x="12995" y="191"/>
                  </a:lnTo>
                  <a:lnTo>
                    <a:pt x="12474" y="109"/>
                  </a:lnTo>
                  <a:lnTo>
                    <a:pt x="11383" y="0"/>
                  </a:lnTo>
                  <a:lnTo>
                    <a:pt x="10267" y="0"/>
                  </a:lnTo>
                  <a:lnTo>
                    <a:pt x="9176" y="109"/>
                  </a:lnTo>
                  <a:lnTo>
                    <a:pt x="8630" y="191"/>
                  </a:lnTo>
                  <a:lnTo>
                    <a:pt x="8109" y="355"/>
                  </a:lnTo>
                  <a:lnTo>
                    <a:pt x="7589" y="491"/>
                  </a:lnTo>
                  <a:lnTo>
                    <a:pt x="7117" y="655"/>
                  </a:lnTo>
                  <a:lnTo>
                    <a:pt x="6621" y="818"/>
                  </a:lnTo>
                  <a:lnTo>
                    <a:pt x="6150" y="1064"/>
                  </a:lnTo>
                  <a:lnTo>
                    <a:pt x="5679" y="1282"/>
                  </a:lnTo>
                  <a:lnTo>
                    <a:pt x="4786" y="1827"/>
                  </a:lnTo>
                  <a:lnTo>
                    <a:pt x="4365" y="2155"/>
                  </a:lnTo>
                  <a:lnTo>
                    <a:pt x="3968" y="2455"/>
                  </a:lnTo>
                  <a:lnTo>
                    <a:pt x="3571" y="2809"/>
                  </a:lnTo>
                  <a:lnTo>
                    <a:pt x="3199" y="3136"/>
                  </a:lnTo>
                  <a:lnTo>
                    <a:pt x="2480" y="3927"/>
                  </a:lnTo>
                  <a:lnTo>
                    <a:pt x="2158" y="4336"/>
                  </a:lnTo>
                  <a:lnTo>
                    <a:pt x="1860" y="4745"/>
                  </a:lnTo>
                  <a:lnTo>
                    <a:pt x="1587" y="5209"/>
                  </a:lnTo>
                  <a:lnTo>
                    <a:pt x="1339" y="5645"/>
                  </a:lnTo>
                  <a:lnTo>
                    <a:pt x="1066" y="6136"/>
                  </a:lnTo>
                  <a:lnTo>
                    <a:pt x="670" y="7064"/>
                  </a:lnTo>
                  <a:lnTo>
                    <a:pt x="496" y="7582"/>
                  </a:lnTo>
                  <a:lnTo>
                    <a:pt x="347" y="8100"/>
                  </a:lnTo>
                  <a:lnTo>
                    <a:pt x="248" y="8618"/>
                  </a:lnTo>
                  <a:lnTo>
                    <a:pt x="124" y="9164"/>
                  </a:lnTo>
                  <a:lnTo>
                    <a:pt x="74" y="9682"/>
                  </a:lnTo>
                  <a:lnTo>
                    <a:pt x="50" y="10227"/>
                  </a:lnTo>
                  <a:lnTo>
                    <a:pt x="0" y="10800"/>
                  </a:lnTo>
                  <a:lnTo>
                    <a:pt x="50" y="11345"/>
                  </a:lnTo>
                  <a:lnTo>
                    <a:pt x="74" y="11891"/>
                  </a:lnTo>
                  <a:lnTo>
                    <a:pt x="124" y="12436"/>
                  </a:lnTo>
                  <a:lnTo>
                    <a:pt x="248" y="12982"/>
                  </a:lnTo>
                  <a:lnTo>
                    <a:pt x="347" y="13500"/>
                  </a:lnTo>
                  <a:lnTo>
                    <a:pt x="496" y="14018"/>
                  </a:lnTo>
                  <a:lnTo>
                    <a:pt x="670" y="14482"/>
                  </a:lnTo>
                  <a:lnTo>
                    <a:pt x="1066" y="15464"/>
                  </a:lnTo>
                  <a:lnTo>
                    <a:pt x="1339" y="15927"/>
                  </a:lnTo>
                  <a:lnTo>
                    <a:pt x="1587" y="16391"/>
                  </a:lnTo>
                  <a:lnTo>
                    <a:pt x="1860" y="16800"/>
                  </a:lnTo>
                  <a:lnTo>
                    <a:pt x="2158" y="17236"/>
                  </a:lnTo>
                  <a:lnTo>
                    <a:pt x="2480" y="17673"/>
                  </a:lnTo>
                  <a:lnTo>
                    <a:pt x="2827" y="18055"/>
                  </a:lnTo>
                  <a:lnTo>
                    <a:pt x="3199" y="18409"/>
                  </a:lnTo>
                  <a:lnTo>
                    <a:pt x="3571" y="18791"/>
                  </a:lnTo>
                  <a:lnTo>
                    <a:pt x="3968" y="19145"/>
                  </a:lnTo>
                  <a:lnTo>
                    <a:pt x="4365" y="19445"/>
                  </a:lnTo>
                  <a:lnTo>
                    <a:pt x="4786" y="19745"/>
                  </a:lnTo>
                  <a:lnTo>
                    <a:pt x="5679" y="20291"/>
                  </a:lnTo>
                  <a:lnTo>
                    <a:pt x="6150" y="20536"/>
                  </a:lnTo>
                  <a:lnTo>
                    <a:pt x="6621" y="20727"/>
                  </a:lnTo>
                  <a:lnTo>
                    <a:pt x="7117" y="20945"/>
                  </a:lnTo>
                  <a:lnTo>
                    <a:pt x="7589" y="21109"/>
                  </a:lnTo>
                  <a:lnTo>
                    <a:pt x="8109" y="21245"/>
                  </a:lnTo>
                  <a:lnTo>
                    <a:pt x="8630" y="21355"/>
                  </a:lnTo>
                  <a:lnTo>
                    <a:pt x="9176" y="21491"/>
                  </a:lnTo>
                  <a:lnTo>
                    <a:pt x="10267" y="21600"/>
                  </a:lnTo>
                  <a:lnTo>
                    <a:pt x="10812"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6" name="Freeform 45"/>
            <p:cNvSpPr/>
            <p:nvPr/>
          </p:nvSpPr>
          <p:spPr>
            <a:xfrm>
              <a:off x="4409532" y="2365375"/>
              <a:ext cx="299460" cy="219076"/>
            </a:xfrm>
            <a:custGeom>
              <a:avLst/>
              <a:gdLst/>
              <a:ahLst/>
              <a:cxnLst>
                <a:cxn ang="0">
                  <a:pos x="wd2" y="hd2"/>
                </a:cxn>
                <a:cxn ang="5400000">
                  <a:pos x="wd2" y="hd2"/>
                </a:cxn>
                <a:cxn ang="10800000">
                  <a:pos x="wd2" y="hd2"/>
                </a:cxn>
                <a:cxn ang="16200000">
                  <a:pos x="wd2" y="hd2"/>
                </a:cxn>
              </a:cxnLst>
              <a:rect l="0" t="0" r="r" b="b"/>
              <a:pathLst>
                <a:path w="21600" h="21600" extrusionOk="0">
                  <a:moveTo>
                    <a:pt x="10812" y="21600"/>
                  </a:moveTo>
                  <a:lnTo>
                    <a:pt x="11383" y="21600"/>
                  </a:lnTo>
                  <a:lnTo>
                    <a:pt x="12474" y="21491"/>
                  </a:lnTo>
                  <a:lnTo>
                    <a:pt x="12995" y="21355"/>
                  </a:lnTo>
                  <a:lnTo>
                    <a:pt x="13491" y="21245"/>
                  </a:lnTo>
                  <a:lnTo>
                    <a:pt x="14011" y="21109"/>
                  </a:lnTo>
                  <a:lnTo>
                    <a:pt x="14532" y="20945"/>
                  </a:lnTo>
                  <a:lnTo>
                    <a:pt x="15028" y="20727"/>
                  </a:lnTo>
                  <a:lnTo>
                    <a:pt x="15475" y="20536"/>
                  </a:lnTo>
                  <a:lnTo>
                    <a:pt x="15971" y="20291"/>
                  </a:lnTo>
                  <a:lnTo>
                    <a:pt x="16863" y="19745"/>
                  </a:lnTo>
                  <a:lnTo>
                    <a:pt x="17285" y="19445"/>
                  </a:lnTo>
                  <a:lnTo>
                    <a:pt x="17682" y="19145"/>
                  </a:lnTo>
                  <a:lnTo>
                    <a:pt x="18079" y="18791"/>
                  </a:lnTo>
                  <a:lnTo>
                    <a:pt x="18451" y="18409"/>
                  </a:lnTo>
                  <a:lnTo>
                    <a:pt x="18798" y="18055"/>
                  </a:lnTo>
                  <a:lnTo>
                    <a:pt x="19145" y="17673"/>
                  </a:lnTo>
                  <a:lnTo>
                    <a:pt x="19467" y="17236"/>
                  </a:lnTo>
                  <a:lnTo>
                    <a:pt x="19765" y="16800"/>
                  </a:lnTo>
                  <a:lnTo>
                    <a:pt x="20062" y="16391"/>
                  </a:lnTo>
                  <a:lnTo>
                    <a:pt x="20558" y="15464"/>
                  </a:lnTo>
                  <a:lnTo>
                    <a:pt x="20782" y="14973"/>
                  </a:lnTo>
                  <a:lnTo>
                    <a:pt x="20955" y="14482"/>
                  </a:lnTo>
                  <a:lnTo>
                    <a:pt x="21129" y="14018"/>
                  </a:lnTo>
                  <a:lnTo>
                    <a:pt x="21253" y="13500"/>
                  </a:lnTo>
                  <a:lnTo>
                    <a:pt x="21402" y="12982"/>
                  </a:lnTo>
                  <a:lnTo>
                    <a:pt x="21501" y="12436"/>
                  </a:lnTo>
                  <a:lnTo>
                    <a:pt x="21600" y="11345"/>
                  </a:lnTo>
                  <a:lnTo>
                    <a:pt x="21600" y="10227"/>
                  </a:lnTo>
                  <a:lnTo>
                    <a:pt x="21550" y="9682"/>
                  </a:lnTo>
                  <a:lnTo>
                    <a:pt x="21501" y="9164"/>
                  </a:lnTo>
                  <a:lnTo>
                    <a:pt x="21402" y="8618"/>
                  </a:lnTo>
                  <a:lnTo>
                    <a:pt x="21253" y="8100"/>
                  </a:lnTo>
                  <a:lnTo>
                    <a:pt x="21129" y="7582"/>
                  </a:lnTo>
                  <a:lnTo>
                    <a:pt x="20955" y="7064"/>
                  </a:lnTo>
                  <a:lnTo>
                    <a:pt x="20782" y="6600"/>
                  </a:lnTo>
                  <a:lnTo>
                    <a:pt x="20558" y="6136"/>
                  </a:lnTo>
                  <a:lnTo>
                    <a:pt x="20310" y="5645"/>
                  </a:lnTo>
                  <a:lnTo>
                    <a:pt x="20062" y="5209"/>
                  </a:lnTo>
                  <a:lnTo>
                    <a:pt x="19765" y="4745"/>
                  </a:lnTo>
                  <a:lnTo>
                    <a:pt x="19467" y="4336"/>
                  </a:lnTo>
                  <a:lnTo>
                    <a:pt x="19145" y="3927"/>
                  </a:lnTo>
                  <a:lnTo>
                    <a:pt x="18798" y="3545"/>
                  </a:lnTo>
                  <a:lnTo>
                    <a:pt x="18451" y="3136"/>
                  </a:lnTo>
                  <a:lnTo>
                    <a:pt x="18079" y="2809"/>
                  </a:lnTo>
                  <a:lnTo>
                    <a:pt x="17682" y="2455"/>
                  </a:lnTo>
                  <a:lnTo>
                    <a:pt x="17285" y="2155"/>
                  </a:lnTo>
                  <a:lnTo>
                    <a:pt x="16863" y="1827"/>
                  </a:lnTo>
                  <a:lnTo>
                    <a:pt x="15971" y="1282"/>
                  </a:lnTo>
                  <a:lnTo>
                    <a:pt x="15475" y="1064"/>
                  </a:lnTo>
                  <a:lnTo>
                    <a:pt x="15028" y="818"/>
                  </a:lnTo>
                  <a:lnTo>
                    <a:pt x="14532" y="655"/>
                  </a:lnTo>
                  <a:lnTo>
                    <a:pt x="14011" y="491"/>
                  </a:lnTo>
                  <a:lnTo>
                    <a:pt x="13491" y="355"/>
                  </a:lnTo>
                  <a:lnTo>
                    <a:pt x="12995" y="191"/>
                  </a:lnTo>
                  <a:lnTo>
                    <a:pt x="12474" y="109"/>
                  </a:lnTo>
                  <a:lnTo>
                    <a:pt x="11383" y="0"/>
                  </a:lnTo>
                  <a:lnTo>
                    <a:pt x="10267" y="0"/>
                  </a:lnTo>
                  <a:lnTo>
                    <a:pt x="9176" y="109"/>
                  </a:lnTo>
                  <a:lnTo>
                    <a:pt x="8630" y="191"/>
                  </a:lnTo>
                  <a:lnTo>
                    <a:pt x="8109" y="355"/>
                  </a:lnTo>
                  <a:lnTo>
                    <a:pt x="7589" y="491"/>
                  </a:lnTo>
                  <a:lnTo>
                    <a:pt x="7117" y="655"/>
                  </a:lnTo>
                  <a:lnTo>
                    <a:pt x="6621" y="818"/>
                  </a:lnTo>
                  <a:lnTo>
                    <a:pt x="6150" y="1064"/>
                  </a:lnTo>
                  <a:lnTo>
                    <a:pt x="5679" y="1282"/>
                  </a:lnTo>
                  <a:lnTo>
                    <a:pt x="4786" y="1827"/>
                  </a:lnTo>
                  <a:lnTo>
                    <a:pt x="4365" y="2155"/>
                  </a:lnTo>
                  <a:lnTo>
                    <a:pt x="3968" y="2455"/>
                  </a:lnTo>
                  <a:lnTo>
                    <a:pt x="3571" y="2809"/>
                  </a:lnTo>
                  <a:lnTo>
                    <a:pt x="3199" y="3136"/>
                  </a:lnTo>
                  <a:lnTo>
                    <a:pt x="2480" y="3927"/>
                  </a:lnTo>
                  <a:lnTo>
                    <a:pt x="2158" y="4336"/>
                  </a:lnTo>
                  <a:lnTo>
                    <a:pt x="1860" y="4745"/>
                  </a:lnTo>
                  <a:lnTo>
                    <a:pt x="1587" y="5209"/>
                  </a:lnTo>
                  <a:lnTo>
                    <a:pt x="1339" y="5645"/>
                  </a:lnTo>
                  <a:lnTo>
                    <a:pt x="1066" y="6136"/>
                  </a:lnTo>
                  <a:lnTo>
                    <a:pt x="670" y="7064"/>
                  </a:lnTo>
                  <a:lnTo>
                    <a:pt x="496" y="7582"/>
                  </a:lnTo>
                  <a:lnTo>
                    <a:pt x="347" y="8100"/>
                  </a:lnTo>
                  <a:lnTo>
                    <a:pt x="248" y="8618"/>
                  </a:lnTo>
                  <a:lnTo>
                    <a:pt x="124" y="9164"/>
                  </a:lnTo>
                  <a:lnTo>
                    <a:pt x="74" y="9682"/>
                  </a:lnTo>
                  <a:lnTo>
                    <a:pt x="50" y="10227"/>
                  </a:lnTo>
                  <a:lnTo>
                    <a:pt x="0" y="10800"/>
                  </a:lnTo>
                  <a:lnTo>
                    <a:pt x="50" y="11345"/>
                  </a:lnTo>
                  <a:lnTo>
                    <a:pt x="74" y="11891"/>
                  </a:lnTo>
                  <a:lnTo>
                    <a:pt x="124" y="12436"/>
                  </a:lnTo>
                  <a:lnTo>
                    <a:pt x="248" y="12982"/>
                  </a:lnTo>
                  <a:lnTo>
                    <a:pt x="347" y="13500"/>
                  </a:lnTo>
                  <a:lnTo>
                    <a:pt x="496" y="14018"/>
                  </a:lnTo>
                  <a:lnTo>
                    <a:pt x="670" y="14482"/>
                  </a:lnTo>
                  <a:lnTo>
                    <a:pt x="1066" y="15464"/>
                  </a:lnTo>
                  <a:lnTo>
                    <a:pt x="1339" y="15927"/>
                  </a:lnTo>
                  <a:lnTo>
                    <a:pt x="1587" y="16391"/>
                  </a:lnTo>
                  <a:lnTo>
                    <a:pt x="1860" y="16800"/>
                  </a:lnTo>
                  <a:lnTo>
                    <a:pt x="2158" y="17236"/>
                  </a:lnTo>
                  <a:lnTo>
                    <a:pt x="2480" y="17673"/>
                  </a:lnTo>
                  <a:lnTo>
                    <a:pt x="2827" y="18055"/>
                  </a:lnTo>
                  <a:lnTo>
                    <a:pt x="3199" y="18409"/>
                  </a:lnTo>
                  <a:lnTo>
                    <a:pt x="3571" y="18791"/>
                  </a:lnTo>
                  <a:lnTo>
                    <a:pt x="3968" y="19145"/>
                  </a:lnTo>
                  <a:lnTo>
                    <a:pt x="4365" y="19445"/>
                  </a:lnTo>
                  <a:lnTo>
                    <a:pt x="4786" y="19745"/>
                  </a:lnTo>
                  <a:lnTo>
                    <a:pt x="5679" y="20291"/>
                  </a:lnTo>
                  <a:lnTo>
                    <a:pt x="6150" y="20536"/>
                  </a:lnTo>
                  <a:lnTo>
                    <a:pt x="6621" y="20727"/>
                  </a:lnTo>
                  <a:lnTo>
                    <a:pt x="7117" y="20945"/>
                  </a:lnTo>
                  <a:lnTo>
                    <a:pt x="7589" y="21109"/>
                  </a:lnTo>
                  <a:lnTo>
                    <a:pt x="8109" y="21245"/>
                  </a:lnTo>
                  <a:lnTo>
                    <a:pt x="8630" y="21355"/>
                  </a:lnTo>
                  <a:lnTo>
                    <a:pt x="9176" y="21491"/>
                  </a:lnTo>
                  <a:lnTo>
                    <a:pt x="10267" y="21600"/>
                  </a:lnTo>
                  <a:lnTo>
                    <a:pt x="10812"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7" name="Freeform 46"/>
            <p:cNvSpPr/>
            <p:nvPr/>
          </p:nvSpPr>
          <p:spPr>
            <a:xfrm>
              <a:off x="3651405" y="3211513"/>
              <a:ext cx="335472" cy="244476"/>
            </a:xfrm>
            <a:custGeom>
              <a:avLst/>
              <a:gdLst/>
              <a:ahLst/>
              <a:cxnLst>
                <a:cxn ang="0">
                  <a:pos x="wd2" y="hd2"/>
                </a:cxn>
                <a:cxn ang="5400000">
                  <a:pos x="wd2" y="hd2"/>
                </a:cxn>
                <a:cxn ang="10800000">
                  <a:pos x="wd2" y="hd2"/>
                </a:cxn>
                <a:cxn ang="16200000">
                  <a:pos x="wd2" y="hd2"/>
                </a:cxn>
              </a:cxnLst>
              <a:rect l="0" t="0" r="r" b="b"/>
              <a:pathLst>
                <a:path w="21600" h="21600" extrusionOk="0">
                  <a:moveTo>
                    <a:pt x="10789" y="21600"/>
                  </a:moveTo>
                  <a:lnTo>
                    <a:pt x="11371" y="21575"/>
                  </a:lnTo>
                  <a:lnTo>
                    <a:pt x="12445" y="21477"/>
                  </a:lnTo>
                  <a:lnTo>
                    <a:pt x="12960" y="21354"/>
                  </a:lnTo>
                  <a:lnTo>
                    <a:pt x="13520" y="21231"/>
                  </a:lnTo>
                  <a:lnTo>
                    <a:pt x="14012" y="21108"/>
                  </a:lnTo>
                  <a:lnTo>
                    <a:pt x="14527" y="20936"/>
                  </a:lnTo>
                  <a:lnTo>
                    <a:pt x="15019" y="20739"/>
                  </a:lnTo>
                  <a:lnTo>
                    <a:pt x="15467" y="20518"/>
                  </a:lnTo>
                  <a:lnTo>
                    <a:pt x="16407" y="20026"/>
                  </a:lnTo>
                  <a:lnTo>
                    <a:pt x="16855" y="19730"/>
                  </a:lnTo>
                  <a:lnTo>
                    <a:pt x="17258" y="19435"/>
                  </a:lnTo>
                  <a:lnTo>
                    <a:pt x="17683" y="19115"/>
                  </a:lnTo>
                  <a:lnTo>
                    <a:pt x="18444" y="18426"/>
                  </a:lnTo>
                  <a:lnTo>
                    <a:pt x="18780" y="18057"/>
                  </a:lnTo>
                  <a:lnTo>
                    <a:pt x="19138" y="17639"/>
                  </a:lnTo>
                  <a:lnTo>
                    <a:pt x="19451" y="17246"/>
                  </a:lnTo>
                  <a:lnTo>
                    <a:pt x="19765" y="16827"/>
                  </a:lnTo>
                  <a:lnTo>
                    <a:pt x="20056" y="16385"/>
                  </a:lnTo>
                  <a:lnTo>
                    <a:pt x="20302" y="15942"/>
                  </a:lnTo>
                  <a:lnTo>
                    <a:pt x="20548" y="15474"/>
                  </a:lnTo>
                  <a:lnTo>
                    <a:pt x="20951" y="14490"/>
                  </a:lnTo>
                  <a:lnTo>
                    <a:pt x="21108" y="13998"/>
                  </a:lnTo>
                  <a:lnTo>
                    <a:pt x="21264" y="13482"/>
                  </a:lnTo>
                  <a:lnTo>
                    <a:pt x="21399" y="12965"/>
                  </a:lnTo>
                  <a:lnTo>
                    <a:pt x="21466" y="12424"/>
                  </a:lnTo>
                  <a:lnTo>
                    <a:pt x="21555" y="11882"/>
                  </a:lnTo>
                  <a:lnTo>
                    <a:pt x="21600" y="11341"/>
                  </a:lnTo>
                  <a:lnTo>
                    <a:pt x="21600" y="10234"/>
                  </a:lnTo>
                  <a:lnTo>
                    <a:pt x="21555" y="9693"/>
                  </a:lnTo>
                  <a:lnTo>
                    <a:pt x="21466" y="9152"/>
                  </a:lnTo>
                  <a:lnTo>
                    <a:pt x="21399" y="8635"/>
                  </a:lnTo>
                  <a:lnTo>
                    <a:pt x="21264" y="8118"/>
                  </a:lnTo>
                  <a:lnTo>
                    <a:pt x="20951" y="7085"/>
                  </a:lnTo>
                  <a:lnTo>
                    <a:pt x="20749" y="6593"/>
                  </a:lnTo>
                  <a:lnTo>
                    <a:pt x="20548" y="6126"/>
                  </a:lnTo>
                  <a:lnTo>
                    <a:pt x="20056" y="5191"/>
                  </a:lnTo>
                  <a:lnTo>
                    <a:pt x="19765" y="4748"/>
                  </a:lnTo>
                  <a:lnTo>
                    <a:pt x="19138" y="3912"/>
                  </a:lnTo>
                  <a:lnTo>
                    <a:pt x="18780" y="3543"/>
                  </a:lnTo>
                  <a:lnTo>
                    <a:pt x="18444" y="3174"/>
                  </a:lnTo>
                  <a:lnTo>
                    <a:pt x="18063" y="2805"/>
                  </a:lnTo>
                  <a:lnTo>
                    <a:pt x="17683" y="2485"/>
                  </a:lnTo>
                  <a:lnTo>
                    <a:pt x="17258" y="2140"/>
                  </a:lnTo>
                  <a:lnTo>
                    <a:pt x="16855" y="1821"/>
                  </a:lnTo>
                  <a:lnTo>
                    <a:pt x="16407" y="1574"/>
                  </a:lnTo>
                  <a:lnTo>
                    <a:pt x="15937" y="1279"/>
                  </a:lnTo>
                  <a:lnTo>
                    <a:pt x="15467" y="1058"/>
                  </a:lnTo>
                  <a:lnTo>
                    <a:pt x="15019" y="861"/>
                  </a:lnTo>
                  <a:lnTo>
                    <a:pt x="14527" y="640"/>
                  </a:lnTo>
                  <a:lnTo>
                    <a:pt x="14012" y="492"/>
                  </a:lnTo>
                  <a:lnTo>
                    <a:pt x="13520" y="344"/>
                  </a:lnTo>
                  <a:lnTo>
                    <a:pt x="12960" y="197"/>
                  </a:lnTo>
                  <a:lnTo>
                    <a:pt x="12445" y="123"/>
                  </a:lnTo>
                  <a:lnTo>
                    <a:pt x="11908" y="49"/>
                  </a:lnTo>
                  <a:lnTo>
                    <a:pt x="11371" y="0"/>
                  </a:lnTo>
                  <a:lnTo>
                    <a:pt x="10252" y="0"/>
                  </a:lnTo>
                  <a:lnTo>
                    <a:pt x="9714" y="49"/>
                  </a:lnTo>
                  <a:lnTo>
                    <a:pt x="9177" y="123"/>
                  </a:lnTo>
                  <a:lnTo>
                    <a:pt x="8618" y="197"/>
                  </a:lnTo>
                  <a:lnTo>
                    <a:pt x="7588" y="492"/>
                  </a:lnTo>
                  <a:lnTo>
                    <a:pt x="7096" y="640"/>
                  </a:lnTo>
                  <a:lnTo>
                    <a:pt x="6603" y="861"/>
                  </a:lnTo>
                  <a:lnTo>
                    <a:pt x="6111" y="1058"/>
                  </a:lnTo>
                  <a:lnTo>
                    <a:pt x="5641" y="1279"/>
                  </a:lnTo>
                  <a:lnTo>
                    <a:pt x="5215" y="1574"/>
                  </a:lnTo>
                  <a:lnTo>
                    <a:pt x="4768" y="1821"/>
                  </a:lnTo>
                  <a:lnTo>
                    <a:pt x="4365" y="2140"/>
                  </a:lnTo>
                  <a:lnTo>
                    <a:pt x="3939" y="2485"/>
                  </a:lnTo>
                  <a:lnTo>
                    <a:pt x="3559" y="2805"/>
                  </a:lnTo>
                  <a:lnTo>
                    <a:pt x="2798" y="3543"/>
                  </a:lnTo>
                  <a:lnTo>
                    <a:pt x="2462" y="3912"/>
                  </a:lnTo>
                  <a:lnTo>
                    <a:pt x="2171" y="4330"/>
                  </a:lnTo>
                  <a:lnTo>
                    <a:pt x="1858" y="4748"/>
                  </a:lnTo>
                  <a:lnTo>
                    <a:pt x="1567" y="5191"/>
                  </a:lnTo>
                  <a:lnTo>
                    <a:pt x="1298" y="5658"/>
                  </a:lnTo>
                  <a:lnTo>
                    <a:pt x="851" y="6593"/>
                  </a:lnTo>
                  <a:lnTo>
                    <a:pt x="672" y="7085"/>
                  </a:lnTo>
                  <a:lnTo>
                    <a:pt x="470" y="7602"/>
                  </a:lnTo>
                  <a:lnTo>
                    <a:pt x="358" y="8118"/>
                  </a:lnTo>
                  <a:lnTo>
                    <a:pt x="224" y="8635"/>
                  </a:lnTo>
                  <a:lnTo>
                    <a:pt x="112" y="9152"/>
                  </a:lnTo>
                  <a:lnTo>
                    <a:pt x="22" y="10234"/>
                  </a:lnTo>
                  <a:lnTo>
                    <a:pt x="0" y="10800"/>
                  </a:lnTo>
                  <a:lnTo>
                    <a:pt x="22" y="11341"/>
                  </a:lnTo>
                  <a:lnTo>
                    <a:pt x="112" y="12424"/>
                  </a:lnTo>
                  <a:lnTo>
                    <a:pt x="224" y="12965"/>
                  </a:lnTo>
                  <a:lnTo>
                    <a:pt x="358" y="13482"/>
                  </a:lnTo>
                  <a:lnTo>
                    <a:pt x="470" y="13998"/>
                  </a:lnTo>
                  <a:lnTo>
                    <a:pt x="672" y="14490"/>
                  </a:lnTo>
                  <a:lnTo>
                    <a:pt x="851" y="14982"/>
                  </a:lnTo>
                  <a:lnTo>
                    <a:pt x="1074" y="15474"/>
                  </a:lnTo>
                  <a:lnTo>
                    <a:pt x="1298" y="15942"/>
                  </a:lnTo>
                  <a:lnTo>
                    <a:pt x="1567" y="16385"/>
                  </a:lnTo>
                  <a:lnTo>
                    <a:pt x="1858" y="16827"/>
                  </a:lnTo>
                  <a:lnTo>
                    <a:pt x="2171" y="17246"/>
                  </a:lnTo>
                  <a:lnTo>
                    <a:pt x="2462" y="17639"/>
                  </a:lnTo>
                  <a:lnTo>
                    <a:pt x="2798" y="18057"/>
                  </a:lnTo>
                  <a:lnTo>
                    <a:pt x="3178" y="18426"/>
                  </a:lnTo>
                  <a:lnTo>
                    <a:pt x="3939" y="19115"/>
                  </a:lnTo>
                  <a:lnTo>
                    <a:pt x="4365" y="19435"/>
                  </a:lnTo>
                  <a:lnTo>
                    <a:pt x="4768" y="19730"/>
                  </a:lnTo>
                  <a:lnTo>
                    <a:pt x="5215" y="20026"/>
                  </a:lnTo>
                  <a:lnTo>
                    <a:pt x="5641" y="20272"/>
                  </a:lnTo>
                  <a:lnTo>
                    <a:pt x="6111" y="20518"/>
                  </a:lnTo>
                  <a:lnTo>
                    <a:pt x="6603" y="20739"/>
                  </a:lnTo>
                  <a:lnTo>
                    <a:pt x="7096" y="20936"/>
                  </a:lnTo>
                  <a:lnTo>
                    <a:pt x="7588" y="21108"/>
                  </a:lnTo>
                  <a:lnTo>
                    <a:pt x="8618" y="21354"/>
                  </a:lnTo>
                  <a:lnTo>
                    <a:pt x="9177" y="21477"/>
                  </a:lnTo>
                  <a:lnTo>
                    <a:pt x="10252" y="21575"/>
                  </a:lnTo>
                  <a:lnTo>
                    <a:pt x="10789"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8" name="Freeform 47"/>
            <p:cNvSpPr/>
            <p:nvPr/>
          </p:nvSpPr>
          <p:spPr>
            <a:xfrm>
              <a:off x="3651405" y="3211513"/>
              <a:ext cx="335472" cy="244476"/>
            </a:xfrm>
            <a:custGeom>
              <a:avLst/>
              <a:gdLst/>
              <a:ahLst/>
              <a:cxnLst>
                <a:cxn ang="0">
                  <a:pos x="wd2" y="hd2"/>
                </a:cxn>
                <a:cxn ang="5400000">
                  <a:pos x="wd2" y="hd2"/>
                </a:cxn>
                <a:cxn ang="10800000">
                  <a:pos x="wd2" y="hd2"/>
                </a:cxn>
                <a:cxn ang="16200000">
                  <a:pos x="wd2" y="hd2"/>
                </a:cxn>
              </a:cxnLst>
              <a:rect l="0" t="0" r="r" b="b"/>
              <a:pathLst>
                <a:path w="21600" h="21600" extrusionOk="0">
                  <a:moveTo>
                    <a:pt x="10789" y="21600"/>
                  </a:moveTo>
                  <a:lnTo>
                    <a:pt x="11371" y="21575"/>
                  </a:lnTo>
                  <a:lnTo>
                    <a:pt x="12445" y="21477"/>
                  </a:lnTo>
                  <a:lnTo>
                    <a:pt x="12960" y="21354"/>
                  </a:lnTo>
                  <a:lnTo>
                    <a:pt x="13520" y="21231"/>
                  </a:lnTo>
                  <a:lnTo>
                    <a:pt x="14012" y="21108"/>
                  </a:lnTo>
                  <a:lnTo>
                    <a:pt x="14527" y="20936"/>
                  </a:lnTo>
                  <a:lnTo>
                    <a:pt x="15019" y="20739"/>
                  </a:lnTo>
                  <a:lnTo>
                    <a:pt x="15467" y="20518"/>
                  </a:lnTo>
                  <a:lnTo>
                    <a:pt x="16407" y="20026"/>
                  </a:lnTo>
                  <a:lnTo>
                    <a:pt x="16855" y="19730"/>
                  </a:lnTo>
                  <a:lnTo>
                    <a:pt x="17258" y="19435"/>
                  </a:lnTo>
                  <a:lnTo>
                    <a:pt x="17683" y="19115"/>
                  </a:lnTo>
                  <a:lnTo>
                    <a:pt x="18444" y="18426"/>
                  </a:lnTo>
                  <a:lnTo>
                    <a:pt x="18780" y="18057"/>
                  </a:lnTo>
                  <a:lnTo>
                    <a:pt x="19138" y="17639"/>
                  </a:lnTo>
                  <a:lnTo>
                    <a:pt x="19451" y="17246"/>
                  </a:lnTo>
                  <a:lnTo>
                    <a:pt x="19765" y="16827"/>
                  </a:lnTo>
                  <a:lnTo>
                    <a:pt x="20056" y="16385"/>
                  </a:lnTo>
                  <a:lnTo>
                    <a:pt x="20302" y="15942"/>
                  </a:lnTo>
                  <a:lnTo>
                    <a:pt x="20548" y="15474"/>
                  </a:lnTo>
                  <a:lnTo>
                    <a:pt x="20951" y="14490"/>
                  </a:lnTo>
                  <a:lnTo>
                    <a:pt x="21108" y="13998"/>
                  </a:lnTo>
                  <a:lnTo>
                    <a:pt x="21264" y="13482"/>
                  </a:lnTo>
                  <a:lnTo>
                    <a:pt x="21399" y="12965"/>
                  </a:lnTo>
                  <a:lnTo>
                    <a:pt x="21466" y="12424"/>
                  </a:lnTo>
                  <a:lnTo>
                    <a:pt x="21555" y="11882"/>
                  </a:lnTo>
                  <a:lnTo>
                    <a:pt x="21600" y="11341"/>
                  </a:lnTo>
                  <a:lnTo>
                    <a:pt x="21600" y="10234"/>
                  </a:lnTo>
                  <a:lnTo>
                    <a:pt x="21555" y="9693"/>
                  </a:lnTo>
                  <a:lnTo>
                    <a:pt x="21466" y="9152"/>
                  </a:lnTo>
                  <a:lnTo>
                    <a:pt x="21399" y="8635"/>
                  </a:lnTo>
                  <a:lnTo>
                    <a:pt x="21264" y="8118"/>
                  </a:lnTo>
                  <a:lnTo>
                    <a:pt x="20951" y="7085"/>
                  </a:lnTo>
                  <a:lnTo>
                    <a:pt x="20749" y="6593"/>
                  </a:lnTo>
                  <a:lnTo>
                    <a:pt x="20548" y="6126"/>
                  </a:lnTo>
                  <a:lnTo>
                    <a:pt x="20056" y="5191"/>
                  </a:lnTo>
                  <a:lnTo>
                    <a:pt x="19765" y="4748"/>
                  </a:lnTo>
                  <a:lnTo>
                    <a:pt x="19138" y="3912"/>
                  </a:lnTo>
                  <a:lnTo>
                    <a:pt x="18780" y="3543"/>
                  </a:lnTo>
                  <a:lnTo>
                    <a:pt x="18444" y="3174"/>
                  </a:lnTo>
                  <a:lnTo>
                    <a:pt x="18063" y="2805"/>
                  </a:lnTo>
                  <a:lnTo>
                    <a:pt x="17683" y="2485"/>
                  </a:lnTo>
                  <a:lnTo>
                    <a:pt x="17258" y="2140"/>
                  </a:lnTo>
                  <a:lnTo>
                    <a:pt x="16855" y="1821"/>
                  </a:lnTo>
                  <a:lnTo>
                    <a:pt x="16407" y="1574"/>
                  </a:lnTo>
                  <a:lnTo>
                    <a:pt x="15937" y="1279"/>
                  </a:lnTo>
                  <a:lnTo>
                    <a:pt x="15467" y="1058"/>
                  </a:lnTo>
                  <a:lnTo>
                    <a:pt x="15019" y="861"/>
                  </a:lnTo>
                  <a:lnTo>
                    <a:pt x="14527" y="640"/>
                  </a:lnTo>
                  <a:lnTo>
                    <a:pt x="14012" y="492"/>
                  </a:lnTo>
                  <a:lnTo>
                    <a:pt x="13520" y="344"/>
                  </a:lnTo>
                  <a:lnTo>
                    <a:pt x="12960" y="197"/>
                  </a:lnTo>
                  <a:lnTo>
                    <a:pt x="12445" y="123"/>
                  </a:lnTo>
                  <a:lnTo>
                    <a:pt x="11908" y="49"/>
                  </a:lnTo>
                  <a:lnTo>
                    <a:pt x="11371" y="0"/>
                  </a:lnTo>
                  <a:lnTo>
                    <a:pt x="10252" y="0"/>
                  </a:lnTo>
                  <a:lnTo>
                    <a:pt x="9714" y="49"/>
                  </a:lnTo>
                  <a:lnTo>
                    <a:pt x="9177" y="123"/>
                  </a:lnTo>
                  <a:lnTo>
                    <a:pt x="8618" y="197"/>
                  </a:lnTo>
                  <a:lnTo>
                    <a:pt x="7588" y="492"/>
                  </a:lnTo>
                  <a:lnTo>
                    <a:pt x="7096" y="640"/>
                  </a:lnTo>
                  <a:lnTo>
                    <a:pt x="6603" y="861"/>
                  </a:lnTo>
                  <a:lnTo>
                    <a:pt x="6111" y="1058"/>
                  </a:lnTo>
                  <a:lnTo>
                    <a:pt x="5641" y="1279"/>
                  </a:lnTo>
                  <a:lnTo>
                    <a:pt x="5215" y="1574"/>
                  </a:lnTo>
                  <a:lnTo>
                    <a:pt x="4768" y="1821"/>
                  </a:lnTo>
                  <a:lnTo>
                    <a:pt x="4365" y="2140"/>
                  </a:lnTo>
                  <a:lnTo>
                    <a:pt x="3939" y="2485"/>
                  </a:lnTo>
                  <a:lnTo>
                    <a:pt x="3559" y="2805"/>
                  </a:lnTo>
                  <a:lnTo>
                    <a:pt x="2798" y="3543"/>
                  </a:lnTo>
                  <a:lnTo>
                    <a:pt x="2462" y="3912"/>
                  </a:lnTo>
                  <a:lnTo>
                    <a:pt x="2171" y="4330"/>
                  </a:lnTo>
                  <a:lnTo>
                    <a:pt x="1858" y="4748"/>
                  </a:lnTo>
                  <a:lnTo>
                    <a:pt x="1567" y="5191"/>
                  </a:lnTo>
                  <a:lnTo>
                    <a:pt x="1298" y="5658"/>
                  </a:lnTo>
                  <a:lnTo>
                    <a:pt x="851" y="6593"/>
                  </a:lnTo>
                  <a:lnTo>
                    <a:pt x="672" y="7085"/>
                  </a:lnTo>
                  <a:lnTo>
                    <a:pt x="470" y="7602"/>
                  </a:lnTo>
                  <a:lnTo>
                    <a:pt x="358" y="8118"/>
                  </a:lnTo>
                  <a:lnTo>
                    <a:pt x="224" y="8635"/>
                  </a:lnTo>
                  <a:lnTo>
                    <a:pt x="112" y="9152"/>
                  </a:lnTo>
                  <a:lnTo>
                    <a:pt x="22" y="10234"/>
                  </a:lnTo>
                  <a:lnTo>
                    <a:pt x="0" y="10800"/>
                  </a:lnTo>
                  <a:lnTo>
                    <a:pt x="22" y="11341"/>
                  </a:lnTo>
                  <a:lnTo>
                    <a:pt x="112" y="12424"/>
                  </a:lnTo>
                  <a:lnTo>
                    <a:pt x="224" y="12965"/>
                  </a:lnTo>
                  <a:lnTo>
                    <a:pt x="358" y="13482"/>
                  </a:lnTo>
                  <a:lnTo>
                    <a:pt x="470" y="13998"/>
                  </a:lnTo>
                  <a:lnTo>
                    <a:pt x="672" y="14490"/>
                  </a:lnTo>
                  <a:lnTo>
                    <a:pt x="851" y="14982"/>
                  </a:lnTo>
                  <a:lnTo>
                    <a:pt x="1074" y="15474"/>
                  </a:lnTo>
                  <a:lnTo>
                    <a:pt x="1298" y="15942"/>
                  </a:lnTo>
                  <a:lnTo>
                    <a:pt x="1567" y="16385"/>
                  </a:lnTo>
                  <a:lnTo>
                    <a:pt x="1858" y="16827"/>
                  </a:lnTo>
                  <a:lnTo>
                    <a:pt x="2171" y="17246"/>
                  </a:lnTo>
                  <a:lnTo>
                    <a:pt x="2462" y="17639"/>
                  </a:lnTo>
                  <a:lnTo>
                    <a:pt x="2798" y="18057"/>
                  </a:lnTo>
                  <a:lnTo>
                    <a:pt x="3178" y="18426"/>
                  </a:lnTo>
                  <a:lnTo>
                    <a:pt x="3939" y="19115"/>
                  </a:lnTo>
                  <a:lnTo>
                    <a:pt x="4365" y="19435"/>
                  </a:lnTo>
                  <a:lnTo>
                    <a:pt x="4768" y="19730"/>
                  </a:lnTo>
                  <a:lnTo>
                    <a:pt x="5215" y="20026"/>
                  </a:lnTo>
                  <a:lnTo>
                    <a:pt x="5641" y="20272"/>
                  </a:lnTo>
                  <a:lnTo>
                    <a:pt x="6111" y="20518"/>
                  </a:lnTo>
                  <a:lnTo>
                    <a:pt x="6603" y="20739"/>
                  </a:lnTo>
                  <a:lnTo>
                    <a:pt x="7096" y="20936"/>
                  </a:lnTo>
                  <a:lnTo>
                    <a:pt x="7588" y="21108"/>
                  </a:lnTo>
                  <a:lnTo>
                    <a:pt x="8618" y="21354"/>
                  </a:lnTo>
                  <a:lnTo>
                    <a:pt x="9177" y="21477"/>
                  </a:lnTo>
                  <a:lnTo>
                    <a:pt x="10252" y="21575"/>
                  </a:lnTo>
                  <a:lnTo>
                    <a:pt x="10789"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69" name="Freeform 48"/>
            <p:cNvSpPr/>
            <p:nvPr/>
          </p:nvSpPr>
          <p:spPr>
            <a:xfrm>
              <a:off x="2186326" y="3344863"/>
              <a:ext cx="382855" cy="277813"/>
            </a:xfrm>
            <a:custGeom>
              <a:avLst/>
              <a:gdLst/>
              <a:ahLst/>
              <a:cxnLst>
                <a:cxn ang="0">
                  <a:pos x="wd2" y="hd2"/>
                </a:cxn>
                <a:cxn ang="5400000">
                  <a:pos x="wd2" y="hd2"/>
                </a:cxn>
                <a:cxn ang="10800000">
                  <a:pos x="wd2" y="hd2"/>
                </a:cxn>
                <a:cxn ang="16200000">
                  <a:pos x="wd2" y="hd2"/>
                </a:cxn>
              </a:cxnLst>
              <a:rect l="0" t="0" r="r" b="b"/>
              <a:pathLst>
                <a:path w="21600" h="21600" extrusionOk="0">
                  <a:moveTo>
                    <a:pt x="10790" y="21600"/>
                  </a:moveTo>
                  <a:lnTo>
                    <a:pt x="11357" y="21600"/>
                  </a:lnTo>
                  <a:lnTo>
                    <a:pt x="11885" y="21557"/>
                  </a:lnTo>
                  <a:lnTo>
                    <a:pt x="12432" y="21492"/>
                  </a:lnTo>
                  <a:lnTo>
                    <a:pt x="12980" y="21406"/>
                  </a:lnTo>
                  <a:lnTo>
                    <a:pt x="13488" y="21256"/>
                  </a:lnTo>
                  <a:lnTo>
                    <a:pt x="13996" y="21127"/>
                  </a:lnTo>
                  <a:lnTo>
                    <a:pt x="14504" y="20955"/>
                  </a:lnTo>
                  <a:lnTo>
                    <a:pt x="14993" y="20761"/>
                  </a:lnTo>
                  <a:lnTo>
                    <a:pt x="15462" y="20546"/>
                  </a:lnTo>
                  <a:lnTo>
                    <a:pt x="15931" y="20309"/>
                  </a:lnTo>
                  <a:lnTo>
                    <a:pt x="16381" y="20051"/>
                  </a:lnTo>
                  <a:lnTo>
                    <a:pt x="16830" y="19750"/>
                  </a:lnTo>
                  <a:lnTo>
                    <a:pt x="17651" y="19147"/>
                  </a:lnTo>
                  <a:lnTo>
                    <a:pt x="18062" y="18803"/>
                  </a:lnTo>
                  <a:lnTo>
                    <a:pt x="18414" y="18437"/>
                  </a:lnTo>
                  <a:lnTo>
                    <a:pt x="18785" y="18050"/>
                  </a:lnTo>
                  <a:lnTo>
                    <a:pt x="19117" y="17663"/>
                  </a:lnTo>
                  <a:lnTo>
                    <a:pt x="19430" y="17254"/>
                  </a:lnTo>
                  <a:lnTo>
                    <a:pt x="19743" y="16824"/>
                  </a:lnTo>
                  <a:lnTo>
                    <a:pt x="20017" y="16394"/>
                  </a:lnTo>
                  <a:lnTo>
                    <a:pt x="20290" y="15942"/>
                  </a:lnTo>
                  <a:lnTo>
                    <a:pt x="20525" y="15469"/>
                  </a:lnTo>
                  <a:lnTo>
                    <a:pt x="20740" y="14995"/>
                  </a:lnTo>
                  <a:lnTo>
                    <a:pt x="20955" y="14500"/>
                  </a:lnTo>
                  <a:lnTo>
                    <a:pt x="21111" y="14006"/>
                  </a:lnTo>
                  <a:lnTo>
                    <a:pt x="21268" y="13489"/>
                  </a:lnTo>
                  <a:lnTo>
                    <a:pt x="21385" y="12973"/>
                  </a:lnTo>
                  <a:lnTo>
                    <a:pt x="21463" y="12457"/>
                  </a:lnTo>
                  <a:lnTo>
                    <a:pt x="21541" y="11897"/>
                  </a:lnTo>
                  <a:lnTo>
                    <a:pt x="21580" y="11359"/>
                  </a:lnTo>
                  <a:lnTo>
                    <a:pt x="21600" y="10800"/>
                  </a:lnTo>
                  <a:lnTo>
                    <a:pt x="21580" y="10262"/>
                  </a:lnTo>
                  <a:lnTo>
                    <a:pt x="21541" y="9703"/>
                  </a:lnTo>
                  <a:lnTo>
                    <a:pt x="21463" y="9143"/>
                  </a:lnTo>
                  <a:lnTo>
                    <a:pt x="21385" y="8627"/>
                  </a:lnTo>
                  <a:lnTo>
                    <a:pt x="21268" y="8111"/>
                  </a:lnTo>
                  <a:lnTo>
                    <a:pt x="21111" y="7594"/>
                  </a:lnTo>
                  <a:lnTo>
                    <a:pt x="20955" y="7100"/>
                  </a:lnTo>
                  <a:lnTo>
                    <a:pt x="20740" y="6605"/>
                  </a:lnTo>
                  <a:lnTo>
                    <a:pt x="20525" y="6131"/>
                  </a:lnTo>
                  <a:lnTo>
                    <a:pt x="20290" y="5680"/>
                  </a:lnTo>
                  <a:lnTo>
                    <a:pt x="20017" y="5206"/>
                  </a:lnTo>
                  <a:lnTo>
                    <a:pt x="19743" y="4776"/>
                  </a:lnTo>
                  <a:lnTo>
                    <a:pt x="19430" y="4346"/>
                  </a:lnTo>
                  <a:lnTo>
                    <a:pt x="19117" y="3937"/>
                  </a:lnTo>
                  <a:lnTo>
                    <a:pt x="18785" y="3550"/>
                  </a:lnTo>
                  <a:lnTo>
                    <a:pt x="18414" y="3163"/>
                  </a:lnTo>
                  <a:lnTo>
                    <a:pt x="18062" y="2797"/>
                  </a:lnTo>
                  <a:lnTo>
                    <a:pt x="17651" y="2453"/>
                  </a:lnTo>
                  <a:lnTo>
                    <a:pt x="16830" y="1850"/>
                  </a:lnTo>
                  <a:lnTo>
                    <a:pt x="16381" y="1549"/>
                  </a:lnTo>
                  <a:lnTo>
                    <a:pt x="15931" y="1312"/>
                  </a:lnTo>
                  <a:lnTo>
                    <a:pt x="15462" y="1054"/>
                  </a:lnTo>
                  <a:lnTo>
                    <a:pt x="14993" y="861"/>
                  </a:lnTo>
                  <a:lnTo>
                    <a:pt x="14504" y="645"/>
                  </a:lnTo>
                  <a:lnTo>
                    <a:pt x="13996" y="473"/>
                  </a:lnTo>
                  <a:lnTo>
                    <a:pt x="12980" y="215"/>
                  </a:lnTo>
                  <a:lnTo>
                    <a:pt x="12432" y="108"/>
                  </a:lnTo>
                  <a:lnTo>
                    <a:pt x="11885" y="43"/>
                  </a:lnTo>
                  <a:lnTo>
                    <a:pt x="11357" y="22"/>
                  </a:lnTo>
                  <a:lnTo>
                    <a:pt x="10790" y="0"/>
                  </a:lnTo>
                  <a:lnTo>
                    <a:pt x="9696" y="43"/>
                  </a:lnTo>
                  <a:lnTo>
                    <a:pt x="9168" y="108"/>
                  </a:lnTo>
                  <a:lnTo>
                    <a:pt x="8620" y="215"/>
                  </a:lnTo>
                  <a:lnTo>
                    <a:pt x="8093" y="344"/>
                  </a:lnTo>
                  <a:lnTo>
                    <a:pt x="7584" y="473"/>
                  </a:lnTo>
                  <a:lnTo>
                    <a:pt x="7076" y="645"/>
                  </a:lnTo>
                  <a:lnTo>
                    <a:pt x="6607" y="861"/>
                  </a:lnTo>
                  <a:lnTo>
                    <a:pt x="6118" y="1054"/>
                  </a:lnTo>
                  <a:lnTo>
                    <a:pt x="5669" y="1312"/>
                  </a:lnTo>
                  <a:lnTo>
                    <a:pt x="5219" y="1549"/>
                  </a:lnTo>
                  <a:lnTo>
                    <a:pt x="4750" y="1850"/>
                  </a:lnTo>
                  <a:lnTo>
                    <a:pt x="4359" y="2151"/>
                  </a:lnTo>
                  <a:lnTo>
                    <a:pt x="3949" y="2453"/>
                  </a:lnTo>
                  <a:lnTo>
                    <a:pt x="3538" y="2797"/>
                  </a:lnTo>
                  <a:lnTo>
                    <a:pt x="3186" y="3163"/>
                  </a:lnTo>
                  <a:lnTo>
                    <a:pt x="2815" y="3550"/>
                  </a:lnTo>
                  <a:lnTo>
                    <a:pt x="2483" y="3937"/>
                  </a:lnTo>
                  <a:lnTo>
                    <a:pt x="2150" y="4346"/>
                  </a:lnTo>
                  <a:lnTo>
                    <a:pt x="1837" y="4776"/>
                  </a:lnTo>
                  <a:lnTo>
                    <a:pt x="1583" y="5206"/>
                  </a:lnTo>
                  <a:lnTo>
                    <a:pt x="1310" y="5680"/>
                  </a:lnTo>
                  <a:lnTo>
                    <a:pt x="1056" y="6131"/>
                  </a:lnTo>
                  <a:lnTo>
                    <a:pt x="860" y="6605"/>
                  </a:lnTo>
                  <a:lnTo>
                    <a:pt x="645" y="7100"/>
                  </a:lnTo>
                  <a:lnTo>
                    <a:pt x="489" y="7594"/>
                  </a:lnTo>
                  <a:lnTo>
                    <a:pt x="332" y="8111"/>
                  </a:lnTo>
                  <a:lnTo>
                    <a:pt x="215" y="8627"/>
                  </a:lnTo>
                  <a:lnTo>
                    <a:pt x="137" y="9143"/>
                  </a:lnTo>
                  <a:lnTo>
                    <a:pt x="59" y="9703"/>
                  </a:lnTo>
                  <a:lnTo>
                    <a:pt x="20" y="10262"/>
                  </a:lnTo>
                  <a:lnTo>
                    <a:pt x="0" y="10800"/>
                  </a:lnTo>
                  <a:lnTo>
                    <a:pt x="20" y="11359"/>
                  </a:lnTo>
                  <a:lnTo>
                    <a:pt x="59" y="11897"/>
                  </a:lnTo>
                  <a:lnTo>
                    <a:pt x="137" y="12457"/>
                  </a:lnTo>
                  <a:lnTo>
                    <a:pt x="215" y="12973"/>
                  </a:lnTo>
                  <a:lnTo>
                    <a:pt x="332" y="13489"/>
                  </a:lnTo>
                  <a:lnTo>
                    <a:pt x="489" y="14006"/>
                  </a:lnTo>
                  <a:lnTo>
                    <a:pt x="645" y="14500"/>
                  </a:lnTo>
                  <a:lnTo>
                    <a:pt x="860" y="14995"/>
                  </a:lnTo>
                  <a:lnTo>
                    <a:pt x="1056" y="15469"/>
                  </a:lnTo>
                  <a:lnTo>
                    <a:pt x="1310" y="15942"/>
                  </a:lnTo>
                  <a:lnTo>
                    <a:pt x="1583" y="16394"/>
                  </a:lnTo>
                  <a:lnTo>
                    <a:pt x="1837" y="16824"/>
                  </a:lnTo>
                  <a:lnTo>
                    <a:pt x="2150" y="17254"/>
                  </a:lnTo>
                  <a:lnTo>
                    <a:pt x="2483" y="17663"/>
                  </a:lnTo>
                  <a:lnTo>
                    <a:pt x="2815" y="18050"/>
                  </a:lnTo>
                  <a:lnTo>
                    <a:pt x="3186" y="18437"/>
                  </a:lnTo>
                  <a:lnTo>
                    <a:pt x="3538" y="18803"/>
                  </a:lnTo>
                  <a:lnTo>
                    <a:pt x="3949" y="19147"/>
                  </a:lnTo>
                  <a:lnTo>
                    <a:pt x="4359" y="19449"/>
                  </a:lnTo>
                  <a:lnTo>
                    <a:pt x="4750" y="19750"/>
                  </a:lnTo>
                  <a:lnTo>
                    <a:pt x="5219" y="20051"/>
                  </a:lnTo>
                  <a:lnTo>
                    <a:pt x="5669" y="20309"/>
                  </a:lnTo>
                  <a:lnTo>
                    <a:pt x="6118" y="20546"/>
                  </a:lnTo>
                  <a:lnTo>
                    <a:pt x="6607" y="20761"/>
                  </a:lnTo>
                  <a:lnTo>
                    <a:pt x="7076" y="20955"/>
                  </a:lnTo>
                  <a:lnTo>
                    <a:pt x="7584" y="21127"/>
                  </a:lnTo>
                  <a:lnTo>
                    <a:pt x="8093" y="21256"/>
                  </a:lnTo>
                  <a:lnTo>
                    <a:pt x="8620" y="21406"/>
                  </a:lnTo>
                  <a:lnTo>
                    <a:pt x="9168" y="21492"/>
                  </a:lnTo>
                  <a:lnTo>
                    <a:pt x="9696" y="21557"/>
                  </a:lnTo>
                  <a:lnTo>
                    <a:pt x="10243" y="21600"/>
                  </a:lnTo>
                  <a:lnTo>
                    <a:pt x="10790" y="21600"/>
                  </a:lnTo>
                  <a:close/>
                </a:path>
              </a:pathLst>
            </a:custGeom>
            <a:solidFill>
              <a:srgbClr val="FFFFF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0" name="Freeform 49"/>
            <p:cNvSpPr/>
            <p:nvPr/>
          </p:nvSpPr>
          <p:spPr>
            <a:xfrm>
              <a:off x="2186326" y="3344863"/>
              <a:ext cx="382855" cy="277813"/>
            </a:xfrm>
            <a:custGeom>
              <a:avLst/>
              <a:gdLst/>
              <a:ahLst/>
              <a:cxnLst>
                <a:cxn ang="0">
                  <a:pos x="wd2" y="hd2"/>
                </a:cxn>
                <a:cxn ang="5400000">
                  <a:pos x="wd2" y="hd2"/>
                </a:cxn>
                <a:cxn ang="10800000">
                  <a:pos x="wd2" y="hd2"/>
                </a:cxn>
                <a:cxn ang="16200000">
                  <a:pos x="wd2" y="hd2"/>
                </a:cxn>
              </a:cxnLst>
              <a:rect l="0" t="0" r="r" b="b"/>
              <a:pathLst>
                <a:path w="21600" h="21600" extrusionOk="0">
                  <a:moveTo>
                    <a:pt x="10790" y="21600"/>
                  </a:moveTo>
                  <a:lnTo>
                    <a:pt x="11357" y="21600"/>
                  </a:lnTo>
                  <a:lnTo>
                    <a:pt x="11885" y="21557"/>
                  </a:lnTo>
                  <a:lnTo>
                    <a:pt x="12432" y="21492"/>
                  </a:lnTo>
                  <a:lnTo>
                    <a:pt x="12980" y="21406"/>
                  </a:lnTo>
                  <a:lnTo>
                    <a:pt x="13488" y="21256"/>
                  </a:lnTo>
                  <a:lnTo>
                    <a:pt x="13996" y="21127"/>
                  </a:lnTo>
                  <a:lnTo>
                    <a:pt x="14504" y="20955"/>
                  </a:lnTo>
                  <a:lnTo>
                    <a:pt x="14993" y="20761"/>
                  </a:lnTo>
                  <a:lnTo>
                    <a:pt x="15462" y="20546"/>
                  </a:lnTo>
                  <a:lnTo>
                    <a:pt x="15931" y="20309"/>
                  </a:lnTo>
                  <a:lnTo>
                    <a:pt x="16381" y="20051"/>
                  </a:lnTo>
                  <a:lnTo>
                    <a:pt x="16830" y="19750"/>
                  </a:lnTo>
                  <a:lnTo>
                    <a:pt x="17651" y="19147"/>
                  </a:lnTo>
                  <a:lnTo>
                    <a:pt x="18062" y="18803"/>
                  </a:lnTo>
                  <a:lnTo>
                    <a:pt x="18414" y="18437"/>
                  </a:lnTo>
                  <a:lnTo>
                    <a:pt x="18785" y="18050"/>
                  </a:lnTo>
                  <a:lnTo>
                    <a:pt x="19117" y="17663"/>
                  </a:lnTo>
                  <a:lnTo>
                    <a:pt x="19430" y="17254"/>
                  </a:lnTo>
                  <a:lnTo>
                    <a:pt x="19743" y="16824"/>
                  </a:lnTo>
                  <a:lnTo>
                    <a:pt x="20017" y="16394"/>
                  </a:lnTo>
                  <a:lnTo>
                    <a:pt x="20290" y="15942"/>
                  </a:lnTo>
                  <a:lnTo>
                    <a:pt x="20525" y="15469"/>
                  </a:lnTo>
                  <a:lnTo>
                    <a:pt x="20740" y="14995"/>
                  </a:lnTo>
                  <a:lnTo>
                    <a:pt x="20955" y="14500"/>
                  </a:lnTo>
                  <a:lnTo>
                    <a:pt x="21111" y="14006"/>
                  </a:lnTo>
                  <a:lnTo>
                    <a:pt x="21268" y="13489"/>
                  </a:lnTo>
                  <a:lnTo>
                    <a:pt x="21385" y="12973"/>
                  </a:lnTo>
                  <a:lnTo>
                    <a:pt x="21463" y="12457"/>
                  </a:lnTo>
                  <a:lnTo>
                    <a:pt x="21541" y="11897"/>
                  </a:lnTo>
                  <a:lnTo>
                    <a:pt x="21580" y="11359"/>
                  </a:lnTo>
                  <a:lnTo>
                    <a:pt x="21600" y="10800"/>
                  </a:lnTo>
                  <a:lnTo>
                    <a:pt x="21580" y="10262"/>
                  </a:lnTo>
                  <a:lnTo>
                    <a:pt x="21541" y="9703"/>
                  </a:lnTo>
                  <a:lnTo>
                    <a:pt x="21463" y="9143"/>
                  </a:lnTo>
                  <a:lnTo>
                    <a:pt x="21385" y="8627"/>
                  </a:lnTo>
                  <a:lnTo>
                    <a:pt x="21268" y="8111"/>
                  </a:lnTo>
                  <a:lnTo>
                    <a:pt x="21111" y="7594"/>
                  </a:lnTo>
                  <a:lnTo>
                    <a:pt x="20955" y="7100"/>
                  </a:lnTo>
                  <a:lnTo>
                    <a:pt x="20740" y="6605"/>
                  </a:lnTo>
                  <a:lnTo>
                    <a:pt x="20525" y="6131"/>
                  </a:lnTo>
                  <a:lnTo>
                    <a:pt x="20290" y="5680"/>
                  </a:lnTo>
                  <a:lnTo>
                    <a:pt x="20017" y="5206"/>
                  </a:lnTo>
                  <a:lnTo>
                    <a:pt x="19743" y="4776"/>
                  </a:lnTo>
                  <a:lnTo>
                    <a:pt x="19430" y="4346"/>
                  </a:lnTo>
                  <a:lnTo>
                    <a:pt x="19117" y="3937"/>
                  </a:lnTo>
                  <a:lnTo>
                    <a:pt x="18785" y="3550"/>
                  </a:lnTo>
                  <a:lnTo>
                    <a:pt x="18414" y="3163"/>
                  </a:lnTo>
                  <a:lnTo>
                    <a:pt x="18062" y="2797"/>
                  </a:lnTo>
                  <a:lnTo>
                    <a:pt x="17651" y="2453"/>
                  </a:lnTo>
                  <a:lnTo>
                    <a:pt x="16830" y="1850"/>
                  </a:lnTo>
                  <a:lnTo>
                    <a:pt x="16381" y="1549"/>
                  </a:lnTo>
                  <a:lnTo>
                    <a:pt x="15931" y="1312"/>
                  </a:lnTo>
                  <a:lnTo>
                    <a:pt x="15462" y="1054"/>
                  </a:lnTo>
                  <a:lnTo>
                    <a:pt x="14993" y="861"/>
                  </a:lnTo>
                  <a:lnTo>
                    <a:pt x="14504" y="645"/>
                  </a:lnTo>
                  <a:lnTo>
                    <a:pt x="13996" y="473"/>
                  </a:lnTo>
                  <a:lnTo>
                    <a:pt x="12980" y="215"/>
                  </a:lnTo>
                  <a:lnTo>
                    <a:pt x="12432" y="108"/>
                  </a:lnTo>
                  <a:lnTo>
                    <a:pt x="11885" y="43"/>
                  </a:lnTo>
                  <a:lnTo>
                    <a:pt x="11357" y="22"/>
                  </a:lnTo>
                  <a:lnTo>
                    <a:pt x="10790" y="0"/>
                  </a:lnTo>
                  <a:lnTo>
                    <a:pt x="9696" y="43"/>
                  </a:lnTo>
                  <a:lnTo>
                    <a:pt x="9168" y="108"/>
                  </a:lnTo>
                  <a:lnTo>
                    <a:pt x="8620" y="215"/>
                  </a:lnTo>
                  <a:lnTo>
                    <a:pt x="8093" y="344"/>
                  </a:lnTo>
                  <a:lnTo>
                    <a:pt x="7584" y="473"/>
                  </a:lnTo>
                  <a:lnTo>
                    <a:pt x="7076" y="645"/>
                  </a:lnTo>
                  <a:lnTo>
                    <a:pt x="6607" y="861"/>
                  </a:lnTo>
                  <a:lnTo>
                    <a:pt x="6118" y="1054"/>
                  </a:lnTo>
                  <a:lnTo>
                    <a:pt x="5669" y="1312"/>
                  </a:lnTo>
                  <a:lnTo>
                    <a:pt x="5219" y="1549"/>
                  </a:lnTo>
                  <a:lnTo>
                    <a:pt x="4750" y="1850"/>
                  </a:lnTo>
                  <a:lnTo>
                    <a:pt x="4359" y="2151"/>
                  </a:lnTo>
                  <a:lnTo>
                    <a:pt x="3949" y="2453"/>
                  </a:lnTo>
                  <a:lnTo>
                    <a:pt x="3538" y="2797"/>
                  </a:lnTo>
                  <a:lnTo>
                    <a:pt x="3186" y="3163"/>
                  </a:lnTo>
                  <a:lnTo>
                    <a:pt x="2815" y="3550"/>
                  </a:lnTo>
                  <a:lnTo>
                    <a:pt x="2483" y="3937"/>
                  </a:lnTo>
                  <a:lnTo>
                    <a:pt x="2150" y="4346"/>
                  </a:lnTo>
                  <a:lnTo>
                    <a:pt x="1837" y="4776"/>
                  </a:lnTo>
                  <a:lnTo>
                    <a:pt x="1583" y="5206"/>
                  </a:lnTo>
                  <a:lnTo>
                    <a:pt x="1310" y="5680"/>
                  </a:lnTo>
                  <a:lnTo>
                    <a:pt x="1056" y="6131"/>
                  </a:lnTo>
                  <a:lnTo>
                    <a:pt x="860" y="6605"/>
                  </a:lnTo>
                  <a:lnTo>
                    <a:pt x="645" y="7100"/>
                  </a:lnTo>
                  <a:lnTo>
                    <a:pt x="489" y="7594"/>
                  </a:lnTo>
                  <a:lnTo>
                    <a:pt x="332" y="8111"/>
                  </a:lnTo>
                  <a:lnTo>
                    <a:pt x="215" y="8627"/>
                  </a:lnTo>
                  <a:lnTo>
                    <a:pt x="137" y="9143"/>
                  </a:lnTo>
                  <a:lnTo>
                    <a:pt x="59" y="9703"/>
                  </a:lnTo>
                  <a:lnTo>
                    <a:pt x="20" y="10262"/>
                  </a:lnTo>
                  <a:lnTo>
                    <a:pt x="0" y="10800"/>
                  </a:lnTo>
                  <a:lnTo>
                    <a:pt x="20" y="11359"/>
                  </a:lnTo>
                  <a:lnTo>
                    <a:pt x="59" y="11897"/>
                  </a:lnTo>
                  <a:lnTo>
                    <a:pt x="137" y="12457"/>
                  </a:lnTo>
                  <a:lnTo>
                    <a:pt x="215" y="12973"/>
                  </a:lnTo>
                  <a:lnTo>
                    <a:pt x="332" y="13489"/>
                  </a:lnTo>
                  <a:lnTo>
                    <a:pt x="489" y="14006"/>
                  </a:lnTo>
                  <a:lnTo>
                    <a:pt x="645" y="14500"/>
                  </a:lnTo>
                  <a:lnTo>
                    <a:pt x="860" y="14995"/>
                  </a:lnTo>
                  <a:lnTo>
                    <a:pt x="1056" y="15469"/>
                  </a:lnTo>
                  <a:lnTo>
                    <a:pt x="1310" y="15942"/>
                  </a:lnTo>
                  <a:lnTo>
                    <a:pt x="1583" y="16394"/>
                  </a:lnTo>
                  <a:lnTo>
                    <a:pt x="1837" y="16824"/>
                  </a:lnTo>
                  <a:lnTo>
                    <a:pt x="2150" y="17254"/>
                  </a:lnTo>
                  <a:lnTo>
                    <a:pt x="2483" y="17663"/>
                  </a:lnTo>
                  <a:lnTo>
                    <a:pt x="2815" y="18050"/>
                  </a:lnTo>
                  <a:lnTo>
                    <a:pt x="3186" y="18437"/>
                  </a:lnTo>
                  <a:lnTo>
                    <a:pt x="3538" y="18803"/>
                  </a:lnTo>
                  <a:lnTo>
                    <a:pt x="3949" y="19147"/>
                  </a:lnTo>
                  <a:lnTo>
                    <a:pt x="4359" y="19449"/>
                  </a:lnTo>
                  <a:lnTo>
                    <a:pt x="4750" y="19750"/>
                  </a:lnTo>
                  <a:lnTo>
                    <a:pt x="5219" y="20051"/>
                  </a:lnTo>
                  <a:lnTo>
                    <a:pt x="5669" y="20309"/>
                  </a:lnTo>
                  <a:lnTo>
                    <a:pt x="6118" y="20546"/>
                  </a:lnTo>
                  <a:lnTo>
                    <a:pt x="6607" y="20761"/>
                  </a:lnTo>
                  <a:lnTo>
                    <a:pt x="7076" y="20955"/>
                  </a:lnTo>
                  <a:lnTo>
                    <a:pt x="7584" y="21127"/>
                  </a:lnTo>
                  <a:lnTo>
                    <a:pt x="8093" y="21256"/>
                  </a:lnTo>
                  <a:lnTo>
                    <a:pt x="8620" y="21406"/>
                  </a:lnTo>
                  <a:lnTo>
                    <a:pt x="9168" y="21492"/>
                  </a:lnTo>
                  <a:lnTo>
                    <a:pt x="9696" y="21557"/>
                  </a:lnTo>
                  <a:lnTo>
                    <a:pt x="10243" y="21600"/>
                  </a:lnTo>
                  <a:lnTo>
                    <a:pt x="1079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1" name="Freeform 50"/>
            <p:cNvSpPr/>
            <p:nvPr/>
          </p:nvSpPr>
          <p:spPr>
            <a:xfrm>
              <a:off x="1115472" y="2974975"/>
              <a:ext cx="305147" cy="2190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1890" y="21546"/>
                  </a:lnTo>
                  <a:lnTo>
                    <a:pt x="12435" y="21464"/>
                  </a:lnTo>
                  <a:lnTo>
                    <a:pt x="12955" y="21355"/>
                  </a:lnTo>
                  <a:lnTo>
                    <a:pt x="13500" y="21246"/>
                  </a:lnTo>
                  <a:lnTo>
                    <a:pt x="14020" y="21110"/>
                  </a:lnTo>
                  <a:lnTo>
                    <a:pt x="14491" y="20946"/>
                  </a:lnTo>
                  <a:lnTo>
                    <a:pt x="15482" y="20510"/>
                  </a:lnTo>
                  <a:lnTo>
                    <a:pt x="15928" y="20265"/>
                  </a:lnTo>
                  <a:lnTo>
                    <a:pt x="16398" y="20020"/>
                  </a:lnTo>
                  <a:lnTo>
                    <a:pt x="16819" y="19748"/>
                  </a:lnTo>
                  <a:lnTo>
                    <a:pt x="17240" y="19448"/>
                  </a:lnTo>
                  <a:lnTo>
                    <a:pt x="17637" y="19094"/>
                  </a:lnTo>
                  <a:lnTo>
                    <a:pt x="18058" y="18794"/>
                  </a:lnTo>
                  <a:lnTo>
                    <a:pt x="18429" y="18413"/>
                  </a:lnTo>
                  <a:lnTo>
                    <a:pt x="18801" y="18059"/>
                  </a:lnTo>
                  <a:lnTo>
                    <a:pt x="19098" y="17650"/>
                  </a:lnTo>
                  <a:lnTo>
                    <a:pt x="19445" y="17242"/>
                  </a:lnTo>
                  <a:lnTo>
                    <a:pt x="19742" y="16806"/>
                  </a:lnTo>
                  <a:lnTo>
                    <a:pt x="20015" y="16397"/>
                  </a:lnTo>
                  <a:lnTo>
                    <a:pt x="20287" y="15934"/>
                  </a:lnTo>
                  <a:lnTo>
                    <a:pt x="20510" y="15471"/>
                  </a:lnTo>
                  <a:lnTo>
                    <a:pt x="20733" y="14981"/>
                  </a:lnTo>
                  <a:lnTo>
                    <a:pt x="20931" y="14491"/>
                  </a:lnTo>
                  <a:lnTo>
                    <a:pt x="21105" y="13973"/>
                  </a:lnTo>
                  <a:lnTo>
                    <a:pt x="21253" y="13510"/>
                  </a:lnTo>
                  <a:lnTo>
                    <a:pt x="21377" y="12965"/>
                  </a:lnTo>
                  <a:lnTo>
                    <a:pt x="21451" y="12448"/>
                  </a:lnTo>
                  <a:lnTo>
                    <a:pt x="21550" y="11903"/>
                  </a:lnTo>
                  <a:lnTo>
                    <a:pt x="21600" y="10814"/>
                  </a:lnTo>
                  <a:lnTo>
                    <a:pt x="21575" y="10242"/>
                  </a:lnTo>
                  <a:lnTo>
                    <a:pt x="21550" y="9697"/>
                  </a:lnTo>
                  <a:lnTo>
                    <a:pt x="21451" y="9152"/>
                  </a:lnTo>
                  <a:lnTo>
                    <a:pt x="21377" y="8635"/>
                  </a:lnTo>
                  <a:lnTo>
                    <a:pt x="21253" y="8090"/>
                  </a:lnTo>
                  <a:lnTo>
                    <a:pt x="21105" y="7599"/>
                  </a:lnTo>
                  <a:lnTo>
                    <a:pt x="20931" y="7082"/>
                  </a:lnTo>
                  <a:lnTo>
                    <a:pt x="20733" y="6592"/>
                  </a:lnTo>
                  <a:lnTo>
                    <a:pt x="20287" y="5666"/>
                  </a:lnTo>
                  <a:lnTo>
                    <a:pt x="20015" y="5203"/>
                  </a:lnTo>
                  <a:lnTo>
                    <a:pt x="19742" y="4767"/>
                  </a:lnTo>
                  <a:lnTo>
                    <a:pt x="19445" y="4331"/>
                  </a:lnTo>
                  <a:lnTo>
                    <a:pt x="19098" y="3950"/>
                  </a:lnTo>
                  <a:lnTo>
                    <a:pt x="18801" y="3541"/>
                  </a:lnTo>
                  <a:lnTo>
                    <a:pt x="18429" y="3160"/>
                  </a:lnTo>
                  <a:lnTo>
                    <a:pt x="18058" y="2833"/>
                  </a:lnTo>
                  <a:lnTo>
                    <a:pt x="17637" y="2479"/>
                  </a:lnTo>
                  <a:lnTo>
                    <a:pt x="17240" y="2152"/>
                  </a:lnTo>
                  <a:lnTo>
                    <a:pt x="16819" y="1852"/>
                  </a:lnTo>
                  <a:lnTo>
                    <a:pt x="16398" y="1580"/>
                  </a:lnTo>
                  <a:lnTo>
                    <a:pt x="15928" y="1307"/>
                  </a:lnTo>
                  <a:lnTo>
                    <a:pt x="15482" y="1090"/>
                  </a:lnTo>
                  <a:lnTo>
                    <a:pt x="14986" y="844"/>
                  </a:lnTo>
                  <a:lnTo>
                    <a:pt x="14491" y="654"/>
                  </a:lnTo>
                  <a:lnTo>
                    <a:pt x="14020" y="490"/>
                  </a:lnTo>
                  <a:lnTo>
                    <a:pt x="13500" y="327"/>
                  </a:lnTo>
                  <a:lnTo>
                    <a:pt x="12955" y="218"/>
                  </a:lnTo>
                  <a:lnTo>
                    <a:pt x="12435" y="136"/>
                  </a:lnTo>
                  <a:lnTo>
                    <a:pt x="11890" y="54"/>
                  </a:lnTo>
                  <a:lnTo>
                    <a:pt x="10800" y="0"/>
                  </a:lnTo>
                  <a:lnTo>
                    <a:pt x="10230" y="27"/>
                  </a:lnTo>
                  <a:lnTo>
                    <a:pt x="9685" y="54"/>
                  </a:lnTo>
                  <a:lnTo>
                    <a:pt x="9140" y="136"/>
                  </a:lnTo>
                  <a:lnTo>
                    <a:pt x="8645" y="218"/>
                  </a:lnTo>
                  <a:lnTo>
                    <a:pt x="8100" y="327"/>
                  </a:lnTo>
                  <a:lnTo>
                    <a:pt x="7605" y="490"/>
                  </a:lnTo>
                  <a:lnTo>
                    <a:pt x="7084" y="654"/>
                  </a:lnTo>
                  <a:lnTo>
                    <a:pt x="6614" y="844"/>
                  </a:lnTo>
                  <a:lnTo>
                    <a:pt x="6118" y="1090"/>
                  </a:lnTo>
                  <a:lnTo>
                    <a:pt x="5672" y="1307"/>
                  </a:lnTo>
                  <a:lnTo>
                    <a:pt x="5202" y="1580"/>
                  </a:lnTo>
                  <a:lnTo>
                    <a:pt x="4781" y="1852"/>
                  </a:lnTo>
                  <a:lnTo>
                    <a:pt x="4335" y="2152"/>
                  </a:lnTo>
                  <a:lnTo>
                    <a:pt x="3939" y="2479"/>
                  </a:lnTo>
                  <a:lnTo>
                    <a:pt x="3542" y="2833"/>
                  </a:lnTo>
                  <a:lnTo>
                    <a:pt x="3171" y="3160"/>
                  </a:lnTo>
                  <a:lnTo>
                    <a:pt x="2824" y="3541"/>
                  </a:lnTo>
                  <a:lnTo>
                    <a:pt x="2477" y="3950"/>
                  </a:lnTo>
                  <a:lnTo>
                    <a:pt x="2130" y="4331"/>
                  </a:lnTo>
                  <a:lnTo>
                    <a:pt x="1858" y="4767"/>
                  </a:lnTo>
                  <a:lnTo>
                    <a:pt x="1561" y="5203"/>
                  </a:lnTo>
                  <a:lnTo>
                    <a:pt x="1313" y="5666"/>
                  </a:lnTo>
                  <a:lnTo>
                    <a:pt x="1090" y="6129"/>
                  </a:lnTo>
                  <a:lnTo>
                    <a:pt x="842" y="6592"/>
                  </a:lnTo>
                  <a:lnTo>
                    <a:pt x="644" y="7082"/>
                  </a:lnTo>
                  <a:lnTo>
                    <a:pt x="471" y="7599"/>
                  </a:lnTo>
                  <a:lnTo>
                    <a:pt x="347" y="8090"/>
                  </a:lnTo>
                  <a:lnTo>
                    <a:pt x="223" y="8635"/>
                  </a:lnTo>
                  <a:lnTo>
                    <a:pt x="149" y="9152"/>
                  </a:lnTo>
                  <a:lnTo>
                    <a:pt x="50" y="9697"/>
                  </a:lnTo>
                  <a:lnTo>
                    <a:pt x="25" y="10242"/>
                  </a:lnTo>
                  <a:lnTo>
                    <a:pt x="0" y="10814"/>
                  </a:lnTo>
                  <a:lnTo>
                    <a:pt x="50" y="11903"/>
                  </a:lnTo>
                  <a:lnTo>
                    <a:pt x="149" y="12448"/>
                  </a:lnTo>
                  <a:lnTo>
                    <a:pt x="223" y="12965"/>
                  </a:lnTo>
                  <a:lnTo>
                    <a:pt x="347" y="13510"/>
                  </a:lnTo>
                  <a:lnTo>
                    <a:pt x="471" y="13973"/>
                  </a:lnTo>
                  <a:lnTo>
                    <a:pt x="644" y="14491"/>
                  </a:lnTo>
                  <a:lnTo>
                    <a:pt x="842" y="14981"/>
                  </a:lnTo>
                  <a:lnTo>
                    <a:pt x="1090" y="15471"/>
                  </a:lnTo>
                  <a:lnTo>
                    <a:pt x="1313" y="15934"/>
                  </a:lnTo>
                  <a:lnTo>
                    <a:pt x="1561" y="16397"/>
                  </a:lnTo>
                  <a:lnTo>
                    <a:pt x="1858" y="16806"/>
                  </a:lnTo>
                  <a:lnTo>
                    <a:pt x="2130" y="17242"/>
                  </a:lnTo>
                  <a:lnTo>
                    <a:pt x="2824" y="18059"/>
                  </a:lnTo>
                  <a:lnTo>
                    <a:pt x="3171" y="18413"/>
                  </a:lnTo>
                  <a:lnTo>
                    <a:pt x="3542" y="18794"/>
                  </a:lnTo>
                  <a:lnTo>
                    <a:pt x="3939" y="19094"/>
                  </a:lnTo>
                  <a:lnTo>
                    <a:pt x="4335" y="19448"/>
                  </a:lnTo>
                  <a:lnTo>
                    <a:pt x="4781" y="19748"/>
                  </a:lnTo>
                  <a:lnTo>
                    <a:pt x="5202" y="20020"/>
                  </a:lnTo>
                  <a:lnTo>
                    <a:pt x="5672" y="20265"/>
                  </a:lnTo>
                  <a:lnTo>
                    <a:pt x="6118" y="20510"/>
                  </a:lnTo>
                  <a:lnTo>
                    <a:pt x="6614" y="20728"/>
                  </a:lnTo>
                  <a:lnTo>
                    <a:pt x="7084" y="20946"/>
                  </a:lnTo>
                  <a:lnTo>
                    <a:pt x="7605" y="21110"/>
                  </a:lnTo>
                  <a:lnTo>
                    <a:pt x="8100" y="21246"/>
                  </a:lnTo>
                  <a:lnTo>
                    <a:pt x="8645" y="21355"/>
                  </a:lnTo>
                  <a:lnTo>
                    <a:pt x="9140" y="21464"/>
                  </a:lnTo>
                  <a:lnTo>
                    <a:pt x="9685" y="21546"/>
                  </a:lnTo>
                  <a:lnTo>
                    <a:pt x="10230" y="21573"/>
                  </a:lnTo>
                  <a:lnTo>
                    <a:pt x="10800"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2" name="Freeform 51"/>
            <p:cNvSpPr/>
            <p:nvPr/>
          </p:nvSpPr>
          <p:spPr>
            <a:xfrm>
              <a:off x="304277" y="2459038"/>
              <a:ext cx="255869" cy="187326"/>
            </a:xfrm>
            <a:custGeom>
              <a:avLst/>
              <a:gdLst/>
              <a:ahLst/>
              <a:cxnLst>
                <a:cxn ang="0">
                  <a:pos x="wd2" y="hd2"/>
                </a:cxn>
                <a:cxn ang="5400000">
                  <a:pos x="wd2" y="hd2"/>
                </a:cxn>
                <a:cxn ang="10800000">
                  <a:pos x="wd2" y="hd2"/>
                </a:cxn>
                <a:cxn ang="16200000">
                  <a:pos x="wd2" y="hd2"/>
                </a:cxn>
              </a:cxnLst>
              <a:rect l="0" t="0" r="r" b="b"/>
              <a:pathLst>
                <a:path w="21600" h="21600" extrusionOk="0">
                  <a:moveTo>
                    <a:pt x="10785" y="21600"/>
                  </a:moveTo>
                  <a:lnTo>
                    <a:pt x="11373" y="21600"/>
                  </a:lnTo>
                  <a:lnTo>
                    <a:pt x="11902" y="21568"/>
                  </a:lnTo>
                  <a:lnTo>
                    <a:pt x="12460" y="21503"/>
                  </a:lnTo>
                  <a:lnTo>
                    <a:pt x="12960" y="21406"/>
                  </a:lnTo>
                  <a:lnTo>
                    <a:pt x="13489" y="21277"/>
                  </a:lnTo>
                  <a:lnTo>
                    <a:pt x="14018" y="21116"/>
                  </a:lnTo>
                  <a:lnTo>
                    <a:pt x="14518" y="20954"/>
                  </a:lnTo>
                  <a:lnTo>
                    <a:pt x="14988" y="20761"/>
                  </a:lnTo>
                  <a:lnTo>
                    <a:pt x="15458" y="20535"/>
                  </a:lnTo>
                  <a:lnTo>
                    <a:pt x="15958" y="20309"/>
                  </a:lnTo>
                  <a:lnTo>
                    <a:pt x="16398" y="20050"/>
                  </a:lnTo>
                  <a:lnTo>
                    <a:pt x="17280" y="19469"/>
                  </a:lnTo>
                  <a:lnTo>
                    <a:pt x="17662" y="19146"/>
                  </a:lnTo>
                  <a:lnTo>
                    <a:pt x="18808" y="18081"/>
                  </a:lnTo>
                  <a:lnTo>
                    <a:pt x="19131" y="17661"/>
                  </a:lnTo>
                  <a:lnTo>
                    <a:pt x="19484" y="17274"/>
                  </a:lnTo>
                  <a:lnTo>
                    <a:pt x="19749" y="16854"/>
                  </a:lnTo>
                  <a:lnTo>
                    <a:pt x="20042" y="16402"/>
                  </a:lnTo>
                  <a:lnTo>
                    <a:pt x="20513" y="15498"/>
                  </a:lnTo>
                  <a:lnTo>
                    <a:pt x="20777" y="15013"/>
                  </a:lnTo>
                  <a:lnTo>
                    <a:pt x="20953" y="14529"/>
                  </a:lnTo>
                  <a:lnTo>
                    <a:pt x="21130" y="14013"/>
                  </a:lnTo>
                  <a:lnTo>
                    <a:pt x="21277" y="13496"/>
                  </a:lnTo>
                  <a:lnTo>
                    <a:pt x="21365" y="12979"/>
                  </a:lnTo>
                  <a:lnTo>
                    <a:pt x="21482" y="12430"/>
                  </a:lnTo>
                  <a:lnTo>
                    <a:pt x="21541" y="11914"/>
                  </a:lnTo>
                  <a:lnTo>
                    <a:pt x="21600" y="11365"/>
                  </a:lnTo>
                  <a:lnTo>
                    <a:pt x="21600" y="10235"/>
                  </a:lnTo>
                  <a:lnTo>
                    <a:pt x="21541" y="9686"/>
                  </a:lnTo>
                  <a:lnTo>
                    <a:pt x="21482" y="9170"/>
                  </a:lnTo>
                  <a:lnTo>
                    <a:pt x="21365" y="8653"/>
                  </a:lnTo>
                  <a:lnTo>
                    <a:pt x="21277" y="8104"/>
                  </a:lnTo>
                  <a:lnTo>
                    <a:pt x="21130" y="7587"/>
                  </a:lnTo>
                  <a:lnTo>
                    <a:pt x="20777" y="6619"/>
                  </a:lnTo>
                  <a:lnTo>
                    <a:pt x="20513" y="6135"/>
                  </a:lnTo>
                  <a:lnTo>
                    <a:pt x="20278" y="5650"/>
                  </a:lnTo>
                  <a:lnTo>
                    <a:pt x="20042" y="5230"/>
                  </a:lnTo>
                  <a:lnTo>
                    <a:pt x="19749" y="4778"/>
                  </a:lnTo>
                  <a:lnTo>
                    <a:pt x="19484" y="4326"/>
                  </a:lnTo>
                  <a:lnTo>
                    <a:pt x="19131" y="3939"/>
                  </a:lnTo>
                  <a:lnTo>
                    <a:pt x="18808" y="3552"/>
                  </a:lnTo>
                  <a:lnTo>
                    <a:pt x="18426" y="3196"/>
                  </a:lnTo>
                  <a:lnTo>
                    <a:pt x="18044" y="2809"/>
                  </a:lnTo>
                  <a:lnTo>
                    <a:pt x="17280" y="2163"/>
                  </a:lnTo>
                  <a:lnTo>
                    <a:pt x="16839" y="1873"/>
                  </a:lnTo>
                  <a:lnTo>
                    <a:pt x="16398" y="1550"/>
                  </a:lnTo>
                  <a:lnTo>
                    <a:pt x="15958" y="1324"/>
                  </a:lnTo>
                  <a:lnTo>
                    <a:pt x="15458" y="1098"/>
                  </a:lnTo>
                  <a:lnTo>
                    <a:pt x="14988" y="839"/>
                  </a:lnTo>
                  <a:lnTo>
                    <a:pt x="14518" y="646"/>
                  </a:lnTo>
                  <a:lnTo>
                    <a:pt x="14018" y="484"/>
                  </a:lnTo>
                  <a:lnTo>
                    <a:pt x="12960" y="226"/>
                  </a:lnTo>
                  <a:lnTo>
                    <a:pt x="12460" y="129"/>
                  </a:lnTo>
                  <a:lnTo>
                    <a:pt x="11902" y="65"/>
                  </a:lnTo>
                  <a:lnTo>
                    <a:pt x="11373" y="0"/>
                  </a:lnTo>
                  <a:lnTo>
                    <a:pt x="10227" y="0"/>
                  </a:lnTo>
                  <a:lnTo>
                    <a:pt x="9698" y="65"/>
                  </a:lnTo>
                  <a:lnTo>
                    <a:pt x="9140" y="129"/>
                  </a:lnTo>
                  <a:lnTo>
                    <a:pt x="8611" y="226"/>
                  </a:lnTo>
                  <a:lnTo>
                    <a:pt x="8111" y="355"/>
                  </a:lnTo>
                  <a:lnTo>
                    <a:pt x="7582" y="484"/>
                  </a:lnTo>
                  <a:lnTo>
                    <a:pt x="7082" y="646"/>
                  </a:lnTo>
                  <a:lnTo>
                    <a:pt x="6583" y="839"/>
                  </a:lnTo>
                  <a:lnTo>
                    <a:pt x="6113" y="1098"/>
                  </a:lnTo>
                  <a:lnTo>
                    <a:pt x="5672" y="1324"/>
                  </a:lnTo>
                  <a:lnTo>
                    <a:pt x="5172" y="1550"/>
                  </a:lnTo>
                  <a:lnTo>
                    <a:pt x="4731" y="1873"/>
                  </a:lnTo>
                  <a:lnTo>
                    <a:pt x="4320" y="2163"/>
                  </a:lnTo>
                  <a:lnTo>
                    <a:pt x="3938" y="2486"/>
                  </a:lnTo>
                  <a:lnTo>
                    <a:pt x="3527" y="2809"/>
                  </a:lnTo>
                  <a:lnTo>
                    <a:pt x="3144" y="3196"/>
                  </a:lnTo>
                  <a:lnTo>
                    <a:pt x="2116" y="4326"/>
                  </a:lnTo>
                  <a:lnTo>
                    <a:pt x="1822" y="4778"/>
                  </a:lnTo>
                  <a:lnTo>
                    <a:pt x="1558" y="5230"/>
                  </a:lnTo>
                  <a:lnTo>
                    <a:pt x="1293" y="5650"/>
                  </a:lnTo>
                  <a:lnTo>
                    <a:pt x="1029" y="6135"/>
                  </a:lnTo>
                  <a:lnTo>
                    <a:pt x="852" y="6619"/>
                  </a:lnTo>
                  <a:lnTo>
                    <a:pt x="647" y="7103"/>
                  </a:lnTo>
                  <a:lnTo>
                    <a:pt x="470" y="7587"/>
                  </a:lnTo>
                  <a:lnTo>
                    <a:pt x="323" y="8104"/>
                  </a:lnTo>
                  <a:lnTo>
                    <a:pt x="206" y="8653"/>
                  </a:lnTo>
                  <a:lnTo>
                    <a:pt x="88" y="9170"/>
                  </a:lnTo>
                  <a:lnTo>
                    <a:pt x="29" y="9686"/>
                  </a:lnTo>
                  <a:lnTo>
                    <a:pt x="0" y="10235"/>
                  </a:lnTo>
                  <a:lnTo>
                    <a:pt x="0" y="11365"/>
                  </a:lnTo>
                  <a:lnTo>
                    <a:pt x="29" y="11914"/>
                  </a:lnTo>
                  <a:lnTo>
                    <a:pt x="88" y="12430"/>
                  </a:lnTo>
                  <a:lnTo>
                    <a:pt x="206" y="12979"/>
                  </a:lnTo>
                  <a:lnTo>
                    <a:pt x="323" y="13496"/>
                  </a:lnTo>
                  <a:lnTo>
                    <a:pt x="470" y="14013"/>
                  </a:lnTo>
                  <a:lnTo>
                    <a:pt x="647" y="14529"/>
                  </a:lnTo>
                  <a:lnTo>
                    <a:pt x="852" y="15013"/>
                  </a:lnTo>
                  <a:lnTo>
                    <a:pt x="1029" y="15498"/>
                  </a:lnTo>
                  <a:lnTo>
                    <a:pt x="1822" y="16854"/>
                  </a:lnTo>
                  <a:lnTo>
                    <a:pt x="2116" y="17274"/>
                  </a:lnTo>
                  <a:lnTo>
                    <a:pt x="2469" y="17661"/>
                  </a:lnTo>
                  <a:lnTo>
                    <a:pt x="2821" y="18081"/>
                  </a:lnTo>
                  <a:lnTo>
                    <a:pt x="3144" y="18436"/>
                  </a:lnTo>
                  <a:lnTo>
                    <a:pt x="3527" y="18791"/>
                  </a:lnTo>
                  <a:lnTo>
                    <a:pt x="3938" y="19146"/>
                  </a:lnTo>
                  <a:lnTo>
                    <a:pt x="4320" y="19469"/>
                  </a:lnTo>
                  <a:lnTo>
                    <a:pt x="4731" y="19760"/>
                  </a:lnTo>
                  <a:lnTo>
                    <a:pt x="5172" y="20050"/>
                  </a:lnTo>
                  <a:lnTo>
                    <a:pt x="5672" y="20309"/>
                  </a:lnTo>
                  <a:lnTo>
                    <a:pt x="6113" y="20535"/>
                  </a:lnTo>
                  <a:lnTo>
                    <a:pt x="6583" y="20761"/>
                  </a:lnTo>
                  <a:lnTo>
                    <a:pt x="7082" y="20954"/>
                  </a:lnTo>
                  <a:lnTo>
                    <a:pt x="7582" y="21116"/>
                  </a:lnTo>
                  <a:lnTo>
                    <a:pt x="8111" y="21277"/>
                  </a:lnTo>
                  <a:lnTo>
                    <a:pt x="8611" y="21406"/>
                  </a:lnTo>
                  <a:lnTo>
                    <a:pt x="9140" y="21503"/>
                  </a:lnTo>
                  <a:lnTo>
                    <a:pt x="9698" y="21568"/>
                  </a:lnTo>
                  <a:lnTo>
                    <a:pt x="10227" y="21600"/>
                  </a:lnTo>
                  <a:lnTo>
                    <a:pt x="10785"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3" name="Freeform 52"/>
            <p:cNvSpPr/>
            <p:nvPr/>
          </p:nvSpPr>
          <p:spPr>
            <a:xfrm>
              <a:off x="1485059" y="1306512"/>
              <a:ext cx="1165621" cy="893764"/>
            </a:xfrm>
            <a:custGeom>
              <a:avLst/>
              <a:gdLst/>
              <a:ahLst/>
              <a:cxnLst>
                <a:cxn ang="0">
                  <a:pos x="wd2" y="hd2"/>
                </a:cxn>
                <a:cxn ang="5400000">
                  <a:pos x="wd2" y="hd2"/>
                </a:cxn>
                <a:cxn ang="10800000">
                  <a:pos x="wd2" y="hd2"/>
                </a:cxn>
                <a:cxn ang="16200000">
                  <a:pos x="wd2" y="hd2"/>
                </a:cxn>
              </a:cxnLst>
              <a:rect l="0" t="0" r="r" b="b"/>
              <a:pathLst>
                <a:path w="21600" h="21600" extrusionOk="0">
                  <a:moveTo>
                    <a:pt x="21570" y="21600"/>
                  </a:moveTo>
                  <a:lnTo>
                    <a:pt x="0" y="21560"/>
                  </a:lnTo>
                  <a:lnTo>
                    <a:pt x="12" y="20487"/>
                  </a:lnTo>
                  <a:lnTo>
                    <a:pt x="85" y="19435"/>
                  </a:lnTo>
                  <a:lnTo>
                    <a:pt x="207" y="18390"/>
                  </a:lnTo>
                  <a:lnTo>
                    <a:pt x="377" y="17364"/>
                  </a:lnTo>
                  <a:lnTo>
                    <a:pt x="596" y="16359"/>
                  </a:lnTo>
                  <a:lnTo>
                    <a:pt x="864" y="15367"/>
                  </a:lnTo>
                  <a:lnTo>
                    <a:pt x="1180" y="14396"/>
                  </a:lnTo>
                  <a:lnTo>
                    <a:pt x="1539" y="13444"/>
                  </a:lnTo>
                  <a:lnTo>
                    <a:pt x="1947" y="12512"/>
                  </a:lnTo>
                  <a:lnTo>
                    <a:pt x="2391" y="11608"/>
                  </a:lnTo>
                  <a:lnTo>
                    <a:pt x="2884" y="10723"/>
                  </a:lnTo>
                  <a:lnTo>
                    <a:pt x="3407" y="9872"/>
                  </a:lnTo>
                  <a:lnTo>
                    <a:pt x="3973" y="9041"/>
                  </a:lnTo>
                  <a:lnTo>
                    <a:pt x="4576" y="8243"/>
                  </a:lnTo>
                  <a:lnTo>
                    <a:pt x="5214" y="7473"/>
                  </a:lnTo>
                  <a:lnTo>
                    <a:pt x="5890" y="6729"/>
                  </a:lnTo>
                  <a:lnTo>
                    <a:pt x="6602" y="6025"/>
                  </a:lnTo>
                  <a:lnTo>
                    <a:pt x="7344" y="5348"/>
                  </a:lnTo>
                  <a:lnTo>
                    <a:pt x="8117" y="4698"/>
                  </a:lnTo>
                  <a:lnTo>
                    <a:pt x="8920" y="4095"/>
                  </a:lnTo>
                  <a:lnTo>
                    <a:pt x="9747" y="3532"/>
                  </a:lnTo>
                  <a:lnTo>
                    <a:pt x="10605" y="2996"/>
                  </a:lnTo>
                  <a:lnTo>
                    <a:pt x="11494" y="2506"/>
                  </a:lnTo>
                  <a:lnTo>
                    <a:pt x="12406" y="2051"/>
                  </a:lnTo>
                  <a:lnTo>
                    <a:pt x="13337" y="1649"/>
                  </a:lnTo>
                  <a:lnTo>
                    <a:pt x="14293" y="1280"/>
                  </a:lnTo>
                  <a:lnTo>
                    <a:pt x="15272" y="958"/>
                  </a:lnTo>
                  <a:lnTo>
                    <a:pt x="16270" y="684"/>
                  </a:lnTo>
                  <a:lnTo>
                    <a:pt x="17280" y="449"/>
                  </a:lnTo>
                  <a:lnTo>
                    <a:pt x="18314" y="268"/>
                  </a:lnTo>
                  <a:lnTo>
                    <a:pt x="19361" y="141"/>
                  </a:lnTo>
                  <a:lnTo>
                    <a:pt x="20432" y="54"/>
                  </a:lnTo>
                  <a:lnTo>
                    <a:pt x="20566" y="47"/>
                  </a:lnTo>
                  <a:lnTo>
                    <a:pt x="20706" y="40"/>
                  </a:lnTo>
                  <a:lnTo>
                    <a:pt x="20858" y="34"/>
                  </a:lnTo>
                  <a:lnTo>
                    <a:pt x="21016" y="27"/>
                  </a:lnTo>
                  <a:lnTo>
                    <a:pt x="21320" y="13"/>
                  </a:lnTo>
                  <a:lnTo>
                    <a:pt x="21466" y="7"/>
                  </a:lnTo>
                  <a:lnTo>
                    <a:pt x="21600" y="0"/>
                  </a:lnTo>
                  <a:lnTo>
                    <a:pt x="21570" y="21600"/>
                  </a:lnTo>
                  <a:close/>
                </a:path>
              </a:pathLst>
            </a:custGeom>
            <a:solidFill>
              <a:srgbClr val="005CA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4" name="Freeform 53"/>
            <p:cNvSpPr/>
            <p:nvPr/>
          </p:nvSpPr>
          <p:spPr>
            <a:xfrm>
              <a:off x="1485059" y="1306512"/>
              <a:ext cx="1165621" cy="893764"/>
            </a:xfrm>
            <a:custGeom>
              <a:avLst/>
              <a:gdLst/>
              <a:ahLst/>
              <a:cxnLst>
                <a:cxn ang="0">
                  <a:pos x="wd2" y="hd2"/>
                </a:cxn>
                <a:cxn ang="5400000">
                  <a:pos x="wd2" y="hd2"/>
                </a:cxn>
                <a:cxn ang="10800000">
                  <a:pos x="wd2" y="hd2"/>
                </a:cxn>
                <a:cxn ang="16200000">
                  <a:pos x="wd2" y="hd2"/>
                </a:cxn>
              </a:cxnLst>
              <a:rect l="0" t="0" r="r" b="b"/>
              <a:pathLst>
                <a:path w="21600" h="21600" extrusionOk="0">
                  <a:moveTo>
                    <a:pt x="21570" y="21600"/>
                  </a:moveTo>
                  <a:lnTo>
                    <a:pt x="0" y="21560"/>
                  </a:lnTo>
                  <a:lnTo>
                    <a:pt x="12" y="20487"/>
                  </a:lnTo>
                  <a:lnTo>
                    <a:pt x="85" y="19435"/>
                  </a:lnTo>
                  <a:lnTo>
                    <a:pt x="207" y="18390"/>
                  </a:lnTo>
                  <a:lnTo>
                    <a:pt x="377" y="17364"/>
                  </a:lnTo>
                  <a:lnTo>
                    <a:pt x="596" y="16359"/>
                  </a:lnTo>
                  <a:lnTo>
                    <a:pt x="864" y="15367"/>
                  </a:lnTo>
                  <a:lnTo>
                    <a:pt x="1180" y="14396"/>
                  </a:lnTo>
                  <a:lnTo>
                    <a:pt x="1539" y="13444"/>
                  </a:lnTo>
                  <a:lnTo>
                    <a:pt x="1947" y="12512"/>
                  </a:lnTo>
                  <a:lnTo>
                    <a:pt x="2391" y="11608"/>
                  </a:lnTo>
                  <a:lnTo>
                    <a:pt x="2884" y="10723"/>
                  </a:lnTo>
                  <a:lnTo>
                    <a:pt x="3407" y="9872"/>
                  </a:lnTo>
                  <a:lnTo>
                    <a:pt x="3973" y="9041"/>
                  </a:lnTo>
                  <a:lnTo>
                    <a:pt x="4576" y="8243"/>
                  </a:lnTo>
                  <a:lnTo>
                    <a:pt x="5214" y="7473"/>
                  </a:lnTo>
                  <a:lnTo>
                    <a:pt x="5890" y="6729"/>
                  </a:lnTo>
                  <a:lnTo>
                    <a:pt x="6602" y="6025"/>
                  </a:lnTo>
                  <a:lnTo>
                    <a:pt x="7344" y="5348"/>
                  </a:lnTo>
                  <a:lnTo>
                    <a:pt x="8117" y="4698"/>
                  </a:lnTo>
                  <a:lnTo>
                    <a:pt x="8920" y="4095"/>
                  </a:lnTo>
                  <a:lnTo>
                    <a:pt x="9747" y="3532"/>
                  </a:lnTo>
                  <a:lnTo>
                    <a:pt x="10605" y="2996"/>
                  </a:lnTo>
                  <a:lnTo>
                    <a:pt x="11494" y="2506"/>
                  </a:lnTo>
                  <a:lnTo>
                    <a:pt x="12406" y="2051"/>
                  </a:lnTo>
                  <a:lnTo>
                    <a:pt x="13337" y="1649"/>
                  </a:lnTo>
                  <a:lnTo>
                    <a:pt x="14293" y="1280"/>
                  </a:lnTo>
                  <a:lnTo>
                    <a:pt x="15272" y="958"/>
                  </a:lnTo>
                  <a:lnTo>
                    <a:pt x="16270" y="684"/>
                  </a:lnTo>
                  <a:lnTo>
                    <a:pt x="17280" y="449"/>
                  </a:lnTo>
                  <a:lnTo>
                    <a:pt x="18314" y="268"/>
                  </a:lnTo>
                  <a:lnTo>
                    <a:pt x="19361" y="141"/>
                  </a:lnTo>
                  <a:lnTo>
                    <a:pt x="20432" y="54"/>
                  </a:lnTo>
                  <a:lnTo>
                    <a:pt x="20566" y="47"/>
                  </a:lnTo>
                  <a:lnTo>
                    <a:pt x="20706" y="40"/>
                  </a:lnTo>
                  <a:lnTo>
                    <a:pt x="20858" y="34"/>
                  </a:lnTo>
                  <a:lnTo>
                    <a:pt x="21016" y="27"/>
                  </a:lnTo>
                  <a:lnTo>
                    <a:pt x="21320" y="13"/>
                  </a:lnTo>
                  <a:lnTo>
                    <a:pt x="21466" y="7"/>
                  </a:lnTo>
                  <a:lnTo>
                    <a:pt x="21600" y="0"/>
                  </a:lnTo>
                  <a:lnTo>
                    <a:pt x="21570" y="21600"/>
                  </a:lnTo>
                </a:path>
              </a:pathLst>
            </a:custGeom>
            <a:solidFill>
              <a:srgbClr val="0093DD"/>
            </a:solid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5" name="Freeform 54"/>
            <p:cNvSpPr/>
            <p:nvPr/>
          </p:nvSpPr>
          <p:spPr>
            <a:xfrm>
              <a:off x="1879285" y="1608137"/>
              <a:ext cx="771394" cy="592139"/>
            </a:xfrm>
            <a:custGeom>
              <a:avLst/>
              <a:gdLst/>
              <a:ahLst/>
              <a:cxnLst>
                <a:cxn ang="0">
                  <a:pos x="wd2" y="hd2"/>
                </a:cxn>
                <a:cxn ang="5400000">
                  <a:pos x="wd2" y="hd2"/>
                </a:cxn>
                <a:cxn ang="10800000">
                  <a:pos x="wd2" y="hd2"/>
                </a:cxn>
                <a:cxn ang="16200000">
                  <a:pos x="wd2" y="hd2"/>
                </a:cxn>
              </a:cxnLst>
              <a:rect l="0" t="0" r="r" b="b"/>
              <a:pathLst>
                <a:path w="21600" h="21600" extrusionOk="0">
                  <a:moveTo>
                    <a:pt x="21563" y="21600"/>
                  </a:moveTo>
                  <a:lnTo>
                    <a:pt x="0" y="21559"/>
                  </a:lnTo>
                  <a:lnTo>
                    <a:pt x="28" y="20486"/>
                  </a:lnTo>
                  <a:lnTo>
                    <a:pt x="92" y="19432"/>
                  </a:lnTo>
                  <a:lnTo>
                    <a:pt x="221" y="18388"/>
                  </a:lnTo>
                  <a:lnTo>
                    <a:pt x="386" y="17365"/>
                  </a:lnTo>
                  <a:lnTo>
                    <a:pt x="607" y="16352"/>
                  </a:lnTo>
                  <a:lnTo>
                    <a:pt x="874" y="15369"/>
                  </a:lnTo>
                  <a:lnTo>
                    <a:pt x="1195" y="14397"/>
                  </a:lnTo>
                  <a:lnTo>
                    <a:pt x="1545" y="13444"/>
                  </a:lnTo>
                  <a:lnTo>
                    <a:pt x="1949" y="12512"/>
                  </a:lnTo>
                  <a:lnTo>
                    <a:pt x="2391" y="11611"/>
                  </a:lnTo>
                  <a:lnTo>
                    <a:pt x="2887" y="10729"/>
                  </a:lnTo>
                  <a:lnTo>
                    <a:pt x="3411" y="9878"/>
                  </a:lnTo>
                  <a:lnTo>
                    <a:pt x="3972" y="9047"/>
                  </a:lnTo>
                  <a:lnTo>
                    <a:pt x="4579" y="8247"/>
                  </a:lnTo>
                  <a:lnTo>
                    <a:pt x="5223" y="7467"/>
                  </a:lnTo>
                  <a:lnTo>
                    <a:pt x="5903" y="6737"/>
                  </a:lnTo>
                  <a:lnTo>
                    <a:pt x="6611" y="6028"/>
                  </a:lnTo>
                  <a:lnTo>
                    <a:pt x="7347" y="5339"/>
                  </a:lnTo>
                  <a:lnTo>
                    <a:pt x="8120" y="4701"/>
                  </a:lnTo>
                  <a:lnTo>
                    <a:pt x="8929" y="4093"/>
                  </a:lnTo>
                  <a:lnTo>
                    <a:pt x="9756" y="3536"/>
                  </a:lnTo>
                  <a:lnTo>
                    <a:pt x="10611" y="2999"/>
                  </a:lnTo>
                  <a:lnTo>
                    <a:pt x="11494" y="2513"/>
                  </a:lnTo>
                  <a:lnTo>
                    <a:pt x="12414" y="2057"/>
                  </a:lnTo>
                  <a:lnTo>
                    <a:pt x="13333" y="1651"/>
                  </a:lnTo>
                  <a:lnTo>
                    <a:pt x="14290" y="1277"/>
                  </a:lnTo>
                  <a:lnTo>
                    <a:pt x="15264" y="962"/>
                  </a:lnTo>
                  <a:lnTo>
                    <a:pt x="16267" y="679"/>
                  </a:lnTo>
                  <a:lnTo>
                    <a:pt x="17287" y="446"/>
                  </a:lnTo>
                  <a:lnTo>
                    <a:pt x="18317" y="263"/>
                  </a:lnTo>
                  <a:lnTo>
                    <a:pt x="19366" y="142"/>
                  </a:lnTo>
                  <a:lnTo>
                    <a:pt x="20432" y="51"/>
                  </a:lnTo>
                  <a:lnTo>
                    <a:pt x="20708" y="41"/>
                  </a:lnTo>
                  <a:lnTo>
                    <a:pt x="21011" y="20"/>
                  </a:lnTo>
                  <a:lnTo>
                    <a:pt x="21324" y="10"/>
                  </a:lnTo>
                  <a:lnTo>
                    <a:pt x="21600" y="0"/>
                  </a:lnTo>
                  <a:lnTo>
                    <a:pt x="21563" y="21600"/>
                  </a:lnTo>
                  <a:close/>
                </a:path>
              </a:pathLst>
            </a:custGeom>
            <a:solidFill>
              <a:srgbClr val="4B7CB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6" name="Freeform 55"/>
            <p:cNvSpPr/>
            <p:nvPr/>
          </p:nvSpPr>
          <p:spPr>
            <a:xfrm>
              <a:off x="1879285" y="1608137"/>
              <a:ext cx="771394" cy="592139"/>
            </a:xfrm>
            <a:custGeom>
              <a:avLst/>
              <a:gdLst/>
              <a:ahLst/>
              <a:cxnLst>
                <a:cxn ang="0">
                  <a:pos x="wd2" y="hd2"/>
                </a:cxn>
                <a:cxn ang="5400000">
                  <a:pos x="wd2" y="hd2"/>
                </a:cxn>
                <a:cxn ang="10800000">
                  <a:pos x="wd2" y="hd2"/>
                </a:cxn>
                <a:cxn ang="16200000">
                  <a:pos x="wd2" y="hd2"/>
                </a:cxn>
              </a:cxnLst>
              <a:rect l="0" t="0" r="r" b="b"/>
              <a:pathLst>
                <a:path w="21600" h="21600" extrusionOk="0">
                  <a:moveTo>
                    <a:pt x="21563" y="21600"/>
                  </a:moveTo>
                  <a:lnTo>
                    <a:pt x="0" y="21559"/>
                  </a:lnTo>
                  <a:lnTo>
                    <a:pt x="28" y="20486"/>
                  </a:lnTo>
                  <a:lnTo>
                    <a:pt x="92" y="19432"/>
                  </a:lnTo>
                  <a:lnTo>
                    <a:pt x="221" y="18388"/>
                  </a:lnTo>
                  <a:lnTo>
                    <a:pt x="386" y="17365"/>
                  </a:lnTo>
                  <a:lnTo>
                    <a:pt x="607" y="16352"/>
                  </a:lnTo>
                  <a:lnTo>
                    <a:pt x="874" y="15369"/>
                  </a:lnTo>
                  <a:lnTo>
                    <a:pt x="1195" y="14397"/>
                  </a:lnTo>
                  <a:lnTo>
                    <a:pt x="1545" y="13444"/>
                  </a:lnTo>
                  <a:lnTo>
                    <a:pt x="1949" y="12512"/>
                  </a:lnTo>
                  <a:lnTo>
                    <a:pt x="2391" y="11611"/>
                  </a:lnTo>
                  <a:lnTo>
                    <a:pt x="2887" y="10729"/>
                  </a:lnTo>
                  <a:lnTo>
                    <a:pt x="3411" y="9878"/>
                  </a:lnTo>
                  <a:lnTo>
                    <a:pt x="3972" y="9047"/>
                  </a:lnTo>
                  <a:lnTo>
                    <a:pt x="4579" y="8247"/>
                  </a:lnTo>
                  <a:lnTo>
                    <a:pt x="5223" y="7467"/>
                  </a:lnTo>
                  <a:lnTo>
                    <a:pt x="5903" y="6737"/>
                  </a:lnTo>
                  <a:lnTo>
                    <a:pt x="6611" y="6028"/>
                  </a:lnTo>
                  <a:lnTo>
                    <a:pt x="7347" y="5339"/>
                  </a:lnTo>
                  <a:lnTo>
                    <a:pt x="8120" y="4701"/>
                  </a:lnTo>
                  <a:lnTo>
                    <a:pt x="8929" y="4093"/>
                  </a:lnTo>
                  <a:lnTo>
                    <a:pt x="9756" y="3536"/>
                  </a:lnTo>
                  <a:lnTo>
                    <a:pt x="10611" y="2999"/>
                  </a:lnTo>
                  <a:lnTo>
                    <a:pt x="11494" y="2513"/>
                  </a:lnTo>
                  <a:lnTo>
                    <a:pt x="12414" y="2057"/>
                  </a:lnTo>
                  <a:lnTo>
                    <a:pt x="13333" y="1651"/>
                  </a:lnTo>
                  <a:lnTo>
                    <a:pt x="14290" y="1277"/>
                  </a:lnTo>
                  <a:lnTo>
                    <a:pt x="15264" y="962"/>
                  </a:lnTo>
                  <a:lnTo>
                    <a:pt x="16267" y="679"/>
                  </a:lnTo>
                  <a:lnTo>
                    <a:pt x="17287" y="446"/>
                  </a:lnTo>
                  <a:lnTo>
                    <a:pt x="18317" y="263"/>
                  </a:lnTo>
                  <a:lnTo>
                    <a:pt x="19366" y="142"/>
                  </a:lnTo>
                  <a:lnTo>
                    <a:pt x="20432" y="51"/>
                  </a:lnTo>
                  <a:lnTo>
                    <a:pt x="20708" y="41"/>
                  </a:lnTo>
                  <a:lnTo>
                    <a:pt x="21011" y="20"/>
                  </a:lnTo>
                  <a:lnTo>
                    <a:pt x="21324" y="10"/>
                  </a:lnTo>
                  <a:lnTo>
                    <a:pt x="21600" y="0"/>
                  </a:lnTo>
                  <a:lnTo>
                    <a:pt x="21563"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7" name="Freeform 56"/>
            <p:cNvSpPr/>
            <p:nvPr/>
          </p:nvSpPr>
          <p:spPr>
            <a:xfrm>
              <a:off x="2279196" y="1917700"/>
              <a:ext cx="371483" cy="282576"/>
            </a:xfrm>
            <a:custGeom>
              <a:avLst/>
              <a:gdLst/>
              <a:ahLst/>
              <a:cxnLst>
                <a:cxn ang="0">
                  <a:pos x="wd2" y="hd2"/>
                </a:cxn>
                <a:cxn ang="5400000">
                  <a:pos x="wd2" y="hd2"/>
                </a:cxn>
                <a:cxn ang="10800000">
                  <a:pos x="wd2" y="hd2"/>
                </a:cxn>
                <a:cxn ang="16200000">
                  <a:pos x="wd2" y="hd2"/>
                </a:cxn>
              </a:cxnLst>
              <a:rect l="0" t="0" r="r" b="b"/>
              <a:pathLst>
                <a:path w="21600" h="21600" extrusionOk="0">
                  <a:moveTo>
                    <a:pt x="21543" y="21600"/>
                  </a:moveTo>
                  <a:lnTo>
                    <a:pt x="0" y="21558"/>
                  </a:lnTo>
                  <a:lnTo>
                    <a:pt x="19" y="20502"/>
                  </a:lnTo>
                  <a:lnTo>
                    <a:pt x="96" y="19425"/>
                  </a:lnTo>
                  <a:lnTo>
                    <a:pt x="211" y="18391"/>
                  </a:lnTo>
                  <a:lnTo>
                    <a:pt x="383" y="17377"/>
                  </a:lnTo>
                  <a:lnTo>
                    <a:pt x="594" y="16343"/>
                  </a:lnTo>
                  <a:lnTo>
                    <a:pt x="862" y="15371"/>
                  </a:lnTo>
                  <a:lnTo>
                    <a:pt x="1168" y="14400"/>
                  </a:lnTo>
                  <a:lnTo>
                    <a:pt x="1551" y="13450"/>
                  </a:lnTo>
                  <a:lnTo>
                    <a:pt x="1953" y="12521"/>
                  </a:lnTo>
                  <a:lnTo>
                    <a:pt x="2394" y="11592"/>
                  </a:lnTo>
                  <a:lnTo>
                    <a:pt x="2872" y="10747"/>
                  </a:lnTo>
                  <a:lnTo>
                    <a:pt x="3409" y="9882"/>
                  </a:lnTo>
                  <a:lnTo>
                    <a:pt x="3983" y="9058"/>
                  </a:lnTo>
                  <a:lnTo>
                    <a:pt x="4577" y="8235"/>
                  </a:lnTo>
                  <a:lnTo>
                    <a:pt x="5879" y="6714"/>
                  </a:lnTo>
                  <a:lnTo>
                    <a:pt x="6587" y="6018"/>
                  </a:lnTo>
                  <a:lnTo>
                    <a:pt x="7353" y="5342"/>
                  </a:lnTo>
                  <a:lnTo>
                    <a:pt x="8119" y="4709"/>
                  </a:lnTo>
                  <a:lnTo>
                    <a:pt x="8923" y="4096"/>
                  </a:lnTo>
                  <a:lnTo>
                    <a:pt x="9728" y="3526"/>
                  </a:lnTo>
                  <a:lnTo>
                    <a:pt x="10589" y="2998"/>
                  </a:lnTo>
                  <a:lnTo>
                    <a:pt x="11489" y="2513"/>
                  </a:lnTo>
                  <a:lnTo>
                    <a:pt x="12389" y="2048"/>
                  </a:lnTo>
                  <a:lnTo>
                    <a:pt x="13347" y="1647"/>
                  </a:lnTo>
                  <a:lnTo>
                    <a:pt x="14285" y="1267"/>
                  </a:lnTo>
                  <a:lnTo>
                    <a:pt x="15262" y="950"/>
                  </a:lnTo>
                  <a:lnTo>
                    <a:pt x="16257" y="676"/>
                  </a:lnTo>
                  <a:lnTo>
                    <a:pt x="17272" y="443"/>
                  </a:lnTo>
                  <a:lnTo>
                    <a:pt x="18287" y="274"/>
                  </a:lnTo>
                  <a:lnTo>
                    <a:pt x="19360" y="127"/>
                  </a:lnTo>
                  <a:lnTo>
                    <a:pt x="20413" y="42"/>
                  </a:lnTo>
                  <a:lnTo>
                    <a:pt x="20681" y="42"/>
                  </a:lnTo>
                  <a:lnTo>
                    <a:pt x="20987" y="21"/>
                  </a:lnTo>
                  <a:lnTo>
                    <a:pt x="21313" y="0"/>
                  </a:lnTo>
                  <a:lnTo>
                    <a:pt x="21600" y="0"/>
                  </a:lnTo>
                  <a:lnTo>
                    <a:pt x="21543" y="21600"/>
                  </a:lnTo>
                  <a:close/>
                </a:path>
              </a:pathLst>
            </a:custGeom>
            <a:solidFill>
              <a:srgbClr val="7395C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8" name="Freeform 57"/>
            <p:cNvSpPr/>
            <p:nvPr/>
          </p:nvSpPr>
          <p:spPr>
            <a:xfrm>
              <a:off x="2279196" y="1917700"/>
              <a:ext cx="371483" cy="282576"/>
            </a:xfrm>
            <a:custGeom>
              <a:avLst/>
              <a:gdLst/>
              <a:ahLst/>
              <a:cxnLst>
                <a:cxn ang="0">
                  <a:pos x="wd2" y="hd2"/>
                </a:cxn>
                <a:cxn ang="5400000">
                  <a:pos x="wd2" y="hd2"/>
                </a:cxn>
                <a:cxn ang="10800000">
                  <a:pos x="wd2" y="hd2"/>
                </a:cxn>
                <a:cxn ang="16200000">
                  <a:pos x="wd2" y="hd2"/>
                </a:cxn>
              </a:cxnLst>
              <a:rect l="0" t="0" r="r" b="b"/>
              <a:pathLst>
                <a:path w="21600" h="21600" extrusionOk="0">
                  <a:moveTo>
                    <a:pt x="21543" y="21600"/>
                  </a:moveTo>
                  <a:lnTo>
                    <a:pt x="0" y="21558"/>
                  </a:lnTo>
                  <a:lnTo>
                    <a:pt x="19" y="20502"/>
                  </a:lnTo>
                  <a:lnTo>
                    <a:pt x="96" y="19425"/>
                  </a:lnTo>
                  <a:lnTo>
                    <a:pt x="211" y="18391"/>
                  </a:lnTo>
                  <a:lnTo>
                    <a:pt x="383" y="17377"/>
                  </a:lnTo>
                  <a:lnTo>
                    <a:pt x="594" y="16343"/>
                  </a:lnTo>
                  <a:lnTo>
                    <a:pt x="862" y="15371"/>
                  </a:lnTo>
                  <a:lnTo>
                    <a:pt x="1168" y="14400"/>
                  </a:lnTo>
                  <a:lnTo>
                    <a:pt x="1551" y="13450"/>
                  </a:lnTo>
                  <a:lnTo>
                    <a:pt x="1953" y="12521"/>
                  </a:lnTo>
                  <a:lnTo>
                    <a:pt x="2394" y="11592"/>
                  </a:lnTo>
                  <a:lnTo>
                    <a:pt x="2872" y="10747"/>
                  </a:lnTo>
                  <a:lnTo>
                    <a:pt x="3409" y="9882"/>
                  </a:lnTo>
                  <a:lnTo>
                    <a:pt x="3983" y="9058"/>
                  </a:lnTo>
                  <a:lnTo>
                    <a:pt x="4577" y="8235"/>
                  </a:lnTo>
                  <a:lnTo>
                    <a:pt x="5879" y="6714"/>
                  </a:lnTo>
                  <a:lnTo>
                    <a:pt x="6587" y="6018"/>
                  </a:lnTo>
                  <a:lnTo>
                    <a:pt x="7353" y="5342"/>
                  </a:lnTo>
                  <a:lnTo>
                    <a:pt x="8119" y="4709"/>
                  </a:lnTo>
                  <a:lnTo>
                    <a:pt x="8923" y="4096"/>
                  </a:lnTo>
                  <a:lnTo>
                    <a:pt x="9728" y="3526"/>
                  </a:lnTo>
                  <a:lnTo>
                    <a:pt x="10589" y="2998"/>
                  </a:lnTo>
                  <a:lnTo>
                    <a:pt x="11489" y="2513"/>
                  </a:lnTo>
                  <a:lnTo>
                    <a:pt x="12389" y="2048"/>
                  </a:lnTo>
                  <a:lnTo>
                    <a:pt x="13347" y="1647"/>
                  </a:lnTo>
                  <a:lnTo>
                    <a:pt x="14285" y="1267"/>
                  </a:lnTo>
                  <a:lnTo>
                    <a:pt x="15262" y="950"/>
                  </a:lnTo>
                  <a:lnTo>
                    <a:pt x="16257" y="676"/>
                  </a:lnTo>
                  <a:lnTo>
                    <a:pt x="17272" y="443"/>
                  </a:lnTo>
                  <a:lnTo>
                    <a:pt x="18287" y="274"/>
                  </a:lnTo>
                  <a:lnTo>
                    <a:pt x="19360" y="127"/>
                  </a:lnTo>
                  <a:lnTo>
                    <a:pt x="20413" y="42"/>
                  </a:lnTo>
                  <a:lnTo>
                    <a:pt x="20681" y="42"/>
                  </a:lnTo>
                  <a:lnTo>
                    <a:pt x="20987" y="21"/>
                  </a:lnTo>
                  <a:lnTo>
                    <a:pt x="21313" y="0"/>
                  </a:lnTo>
                  <a:lnTo>
                    <a:pt x="21600" y="0"/>
                  </a:lnTo>
                  <a:lnTo>
                    <a:pt x="21543"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79" name="Freeform 58"/>
            <p:cNvSpPr/>
            <p:nvPr/>
          </p:nvSpPr>
          <p:spPr>
            <a:xfrm>
              <a:off x="2652574" y="1306512"/>
              <a:ext cx="1165620" cy="893764"/>
            </a:xfrm>
            <a:custGeom>
              <a:avLst/>
              <a:gdLst/>
              <a:ahLst/>
              <a:cxnLst>
                <a:cxn ang="0">
                  <a:pos x="wd2" y="hd2"/>
                </a:cxn>
                <a:cxn ang="5400000">
                  <a:pos x="wd2" y="hd2"/>
                </a:cxn>
                <a:cxn ang="10800000">
                  <a:pos x="wd2" y="hd2"/>
                </a:cxn>
                <a:cxn ang="16200000">
                  <a:pos x="wd2" y="hd2"/>
                </a:cxn>
              </a:cxnLst>
              <a:rect l="0" t="0" r="r" b="b"/>
              <a:pathLst>
                <a:path w="21600" h="21600" extrusionOk="0">
                  <a:moveTo>
                    <a:pt x="36" y="21600"/>
                  </a:moveTo>
                  <a:lnTo>
                    <a:pt x="21600" y="21560"/>
                  </a:lnTo>
                  <a:lnTo>
                    <a:pt x="21582" y="20487"/>
                  </a:lnTo>
                  <a:lnTo>
                    <a:pt x="21515" y="19435"/>
                  </a:lnTo>
                  <a:lnTo>
                    <a:pt x="21387" y="18390"/>
                  </a:lnTo>
                  <a:lnTo>
                    <a:pt x="21217" y="17364"/>
                  </a:lnTo>
                  <a:lnTo>
                    <a:pt x="20998" y="16359"/>
                  </a:lnTo>
                  <a:lnTo>
                    <a:pt x="20724" y="15367"/>
                  </a:lnTo>
                  <a:lnTo>
                    <a:pt x="20420" y="14396"/>
                  </a:lnTo>
                  <a:lnTo>
                    <a:pt x="20061" y="13444"/>
                  </a:lnTo>
                  <a:lnTo>
                    <a:pt x="19654" y="12512"/>
                  </a:lnTo>
                  <a:lnTo>
                    <a:pt x="19209" y="11608"/>
                  </a:lnTo>
                  <a:lnTo>
                    <a:pt x="18717" y="10723"/>
                  </a:lnTo>
                  <a:lnTo>
                    <a:pt x="18188" y="9872"/>
                  </a:lnTo>
                  <a:lnTo>
                    <a:pt x="17628" y="9041"/>
                  </a:lnTo>
                  <a:lnTo>
                    <a:pt x="17026" y="8243"/>
                  </a:lnTo>
                  <a:lnTo>
                    <a:pt x="16387" y="7473"/>
                  </a:lnTo>
                  <a:lnTo>
                    <a:pt x="15712" y="6729"/>
                  </a:lnTo>
                  <a:lnTo>
                    <a:pt x="15000" y="6025"/>
                  </a:lnTo>
                  <a:lnTo>
                    <a:pt x="14258" y="5348"/>
                  </a:lnTo>
                  <a:lnTo>
                    <a:pt x="13486" y="4698"/>
                  </a:lnTo>
                  <a:lnTo>
                    <a:pt x="12683" y="4095"/>
                  </a:lnTo>
                  <a:lnTo>
                    <a:pt x="11855" y="3532"/>
                  </a:lnTo>
                  <a:lnTo>
                    <a:pt x="10986" y="2996"/>
                  </a:lnTo>
                  <a:lnTo>
                    <a:pt x="10110" y="2506"/>
                  </a:lnTo>
                  <a:lnTo>
                    <a:pt x="9197" y="2051"/>
                  </a:lnTo>
                  <a:lnTo>
                    <a:pt x="8260" y="1649"/>
                  </a:lnTo>
                  <a:lnTo>
                    <a:pt x="7305" y="1280"/>
                  </a:lnTo>
                  <a:lnTo>
                    <a:pt x="6332" y="958"/>
                  </a:lnTo>
                  <a:lnTo>
                    <a:pt x="5335" y="684"/>
                  </a:lnTo>
                  <a:lnTo>
                    <a:pt x="4319" y="449"/>
                  </a:lnTo>
                  <a:lnTo>
                    <a:pt x="3291" y="268"/>
                  </a:lnTo>
                  <a:lnTo>
                    <a:pt x="2238" y="141"/>
                  </a:lnTo>
                  <a:lnTo>
                    <a:pt x="1174" y="54"/>
                  </a:lnTo>
                  <a:lnTo>
                    <a:pt x="1040" y="47"/>
                  </a:lnTo>
                  <a:lnTo>
                    <a:pt x="900" y="40"/>
                  </a:lnTo>
                  <a:lnTo>
                    <a:pt x="742" y="34"/>
                  </a:lnTo>
                  <a:lnTo>
                    <a:pt x="438" y="20"/>
                  </a:lnTo>
                  <a:lnTo>
                    <a:pt x="280" y="13"/>
                  </a:lnTo>
                  <a:lnTo>
                    <a:pt x="134" y="7"/>
                  </a:lnTo>
                  <a:lnTo>
                    <a:pt x="0" y="0"/>
                  </a:lnTo>
                  <a:lnTo>
                    <a:pt x="36" y="21600"/>
                  </a:lnTo>
                  <a:close/>
                </a:path>
              </a:pathLst>
            </a:custGeom>
            <a:solidFill>
              <a:srgbClr val="FFF50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0" name="Freeform 59"/>
            <p:cNvSpPr/>
            <p:nvPr/>
          </p:nvSpPr>
          <p:spPr>
            <a:xfrm>
              <a:off x="2652574" y="1306512"/>
              <a:ext cx="1165620" cy="893764"/>
            </a:xfrm>
            <a:custGeom>
              <a:avLst/>
              <a:gdLst/>
              <a:ahLst/>
              <a:cxnLst>
                <a:cxn ang="0">
                  <a:pos x="wd2" y="hd2"/>
                </a:cxn>
                <a:cxn ang="5400000">
                  <a:pos x="wd2" y="hd2"/>
                </a:cxn>
                <a:cxn ang="10800000">
                  <a:pos x="wd2" y="hd2"/>
                </a:cxn>
                <a:cxn ang="16200000">
                  <a:pos x="wd2" y="hd2"/>
                </a:cxn>
              </a:cxnLst>
              <a:rect l="0" t="0" r="r" b="b"/>
              <a:pathLst>
                <a:path w="21600" h="21600" extrusionOk="0">
                  <a:moveTo>
                    <a:pt x="36" y="21600"/>
                  </a:moveTo>
                  <a:lnTo>
                    <a:pt x="21600" y="21560"/>
                  </a:lnTo>
                  <a:lnTo>
                    <a:pt x="21582" y="20487"/>
                  </a:lnTo>
                  <a:lnTo>
                    <a:pt x="21515" y="19435"/>
                  </a:lnTo>
                  <a:lnTo>
                    <a:pt x="21387" y="18390"/>
                  </a:lnTo>
                  <a:lnTo>
                    <a:pt x="21217" y="17364"/>
                  </a:lnTo>
                  <a:lnTo>
                    <a:pt x="20998" y="16359"/>
                  </a:lnTo>
                  <a:lnTo>
                    <a:pt x="20724" y="15367"/>
                  </a:lnTo>
                  <a:lnTo>
                    <a:pt x="20420" y="14396"/>
                  </a:lnTo>
                  <a:lnTo>
                    <a:pt x="20061" y="13444"/>
                  </a:lnTo>
                  <a:lnTo>
                    <a:pt x="19654" y="12512"/>
                  </a:lnTo>
                  <a:lnTo>
                    <a:pt x="19209" y="11608"/>
                  </a:lnTo>
                  <a:lnTo>
                    <a:pt x="18717" y="10723"/>
                  </a:lnTo>
                  <a:lnTo>
                    <a:pt x="18188" y="9872"/>
                  </a:lnTo>
                  <a:lnTo>
                    <a:pt x="17628" y="9041"/>
                  </a:lnTo>
                  <a:lnTo>
                    <a:pt x="17026" y="8243"/>
                  </a:lnTo>
                  <a:lnTo>
                    <a:pt x="16387" y="7473"/>
                  </a:lnTo>
                  <a:lnTo>
                    <a:pt x="15712" y="6729"/>
                  </a:lnTo>
                  <a:lnTo>
                    <a:pt x="15000" y="6025"/>
                  </a:lnTo>
                  <a:lnTo>
                    <a:pt x="14258" y="5348"/>
                  </a:lnTo>
                  <a:lnTo>
                    <a:pt x="13486" y="4698"/>
                  </a:lnTo>
                  <a:lnTo>
                    <a:pt x="12683" y="4095"/>
                  </a:lnTo>
                  <a:lnTo>
                    <a:pt x="11855" y="3532"/>
                  </a:lnTo>
                  <a:lnTo>
                    <a:pt x="10986" y="2996"/>
                  </a:lnTo>
                  <a:lnTo>
                    <a:pt x="10110" y="2506"/>
                  </a:lnTo>
                  <a:lnTo>
                    <a:pt x="9197" y="2051"/>
                  </a:lnTo>
                  <a:lnTo>
                    <a:pt x="8260" y="1649"/>
                  </a:lnTo>
                  <a:lnTo>
                    <a:pt x="7305" y="1280"/>
                  </a:lnTo>
                  <a:lnTo>
                    <a:pt x="6332" y="958"/>
                  </a:lnTo>
                  <a:lnTo>
                    <a:pt x="5335" y="684"/>
                  </a:lnTo>
                  <a:lnTo>
                    <a:pt x="4319" y="449"/>
                  </a:lnTo>
                  <a:lnTo>
                    <a:pt x="3291" y="268"/>
                  </a:lnTo>
                  <a:lnTo>
                    <a:pt x="2238" y="141"/>
                  </a:lnTo>
                  <a:lnTo>
                    <a:pt x="1174" y="54"/>
                  </a:lnTo>
                  <a:lnTo>
                    <a:pt x="1040" y="47"/>
                  </a:lnTo>
                  <a:lnTo>
                    <a:pt x="900" y="40"/>
                  </a:lnTo>
                  <a:lnTo>
                    <a:pt x="742" y="34"/>
                  </a:lnTo>
                  <a:lnTo>
                    <a:pt x="438" y="20"/>
                  </a:lnTo>
                  <a:lnTo>
                    <a:pt x="280" y="13"/>
                  </a:lnTo>
                  <a:lnTo>
                    <a:pt x="134" y="7"/>
                  </a:lnTo>
                  <a:lnTo>
                    <a:pt x="0" y="0"/>
                  </a:lnTo>
                  <a:lnTo>
                    <a:pt x="36"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1" name="Freeform 60"/>
            <p:cNvSpPr/>
            <p:nvPr/>
          </p:nvSpPr>
          <p:spPr>
            <a:xfrm>
              <a:off x="2652574" y="1608137"/>
              <a:ext cx="771394" cy="592139"/>
            </a:xfrm>
            <a:custGeom>
              <a:avLst/>
              <a:gdLst/>
              <a:ahLst/>
              <a:cxnLst>
                <a:cxn ang="0">
                  <a:pos x="wd2" y="hd2"/>
                </a:cxn>
                <a:cxn ang="5400000">
                  <a:pos x="wd2" y="hd2"/>
                </a:cxn>
                <a:cxn ang="10800000">
                  <a:pos x="wd2" y="hd2"/>
                </a:cxn>
                <a:cxn ang="16200000">
                  <a:pos x="wd2" y="hd2"/>
                </a:cxn>
              </a:cxnLst>
              <a:rect l="0" t="0" r="r" b="b"/>
              <a:pathLst>
                <a:path w="21600" h="21600" extrusionOk="0">
                  <a:moveTo>
                    <a:pt x="37" y="21600"/>
                  </a:moveTo>
                  <a:lnTo>
                    <a:pt x="21600" y="21559"/>
                  </a:lnTo>
                  <a:lnTo>
                    <a:pt x="21572" y="20486"/>
                  </a:lnTo>
                  <a:lnTo>
                    <a:pt x="21508" y="19432"/>
                  </a:lnTo>
                  <a:lnTo>
                    <a:pt x="21379" y="18388"/>
                  </a:lnTo>
                  <a:lnTo>
                    <a:pt x="21214" y="17365"/>
                  </a:lnTo>
                  <a:lnTo>
                    <a:pt x="20993" y="16352"/>
                  </a:lnTo>
                  <a:lnTo>
                    <a:pt x="20726" y="15369"/>
                  </a:lnTo>
                  <a:lnTo>
                    <a:pt x="20414" y="14397"/>
                  </a:lnTo>
                  <a:lnTo>
                    <a:pt x="20055" y="13444"/>
                  </a:lnTo>
                  <a:lnTo>
                    <a:pt x="19651" y="12512"/>
                  </a:lnTo>
                  <a:lnTo>
                    <a:pt x="19209" y="11611"/>
                  </a:lnTo>
                  <a:lnTo>
                    <a:pt x="18713" y="10729"/>
                  </a:lnTo>
                  <a:lnTo>
                    <a:pt x="18189" y="9878"/>
                  </a:lnTo>
                  <a:lnTo>
                    <a:pt x="17628" y="9047"/>
                  </a:lnTo>
                  <a:lnTo>
                    <a:pt x="17021" y="8247"/>
                  </a:lnTo>
                  <a:lnTo>
                    <a:pt x="16377" y="7467"/>
                  </a:lnTo>
                  <a:lnTo>
                    <a:pt x="15697" y="6737"/>
                  </a:lnTo>
                  <a:lnTo>
                    <a:pt x="14998" y="6028"/>
                  </a:lnTo>
                  <a:lnTo>
                    <a:pt x="14253" y="5339"/>
                  </a:lnTo>
                  <a:lnTo>
                    <a:pt x="13480" y="4701"/>
                  </a:lnTo>
                  <a:lnTo>
                    <a:pt x="12671" y="4093"/>
                  </a:lnTo>
                  <a:lnTo>
                    <a:pt x="11844" y="3536"/>
                  </a:lnTo>
                  <a:lnTo>
                    <a:pt x="10989" y="2999"/>
                  </a:lnTo>
                  <a:lnTo>
                    <a:pt x="10106" y="2513"/>
                  </a:lnTo>
                  <a:lnTo>
                    <a:pt x="9186" y="2057"/>
                  </a:lnTo>
                  <a:lnTo>
                    <a:pt x="8267" y="1651"/>
                  </a:lnTo>
                  <a:lnTo>
                    <a:pt x="7310" y="1277"/>
                  </a:lnTo>
                  <a:lnTo>
                    <a:pt x="6336" y="962"/>
                  </a:lnTo>
                  <a:lnTo>
                    <a:pt x="5333" y="679"/>
                  </a:lnTo>
                  <a:lnTo>
                    <a:pt x="4313" y="446"/>
                  </a:lnTo>
                  <a:lnTo>
                    <a:pt x="3283" y="263"/>
                  </a:lnTo>
                  <a:lnTo>
                    <a:pt x="2234" y="142"/>
                  </a:lnTo>
                  <a:lnTo>
                    <a:pt x="1168" y="51"/>
                  </a:lnTo>
                  <a:lnTo>
                    <a:pt x="892" y="41"/>
                  </a:lnTo>
                  <a:lnTo>
                    <a:pt x="589" y="20"/>
                  </a:lnTo>
                  <a:lnTo>
                    <a:pt x="276" y="10"/>
                  </a:lnTo>
                  <a:lnTo>
                    <a:pt x="0" y="0"/>
                  </a:lnTo>
                  <a:lnTo>
                    <a:pt x="37" y="21600"/>
                  </a:lnTo>
                  <a:close/>
                </a:path>
              </a:pathLst>
            </a:custGeom>
            <a:solidFill>
              <a:srgbClr val="FFF85E"/>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2" name="Freeform 61"/>
            <p:cNvSpPr/>
            <p:nvPr/>
          </p:nvSpPr>
          <p:spPr>
            <a:xfrm>
              <a:off x="2652574" y="1608137"/>
              <a:ext cx="771394" cy="592139"/>
            </a:xfrm>
            <a:custGeom>
              <a:avLst/>
              <a:gdLst/>
              <a:ahLst/>
              <a:cxnLst>
                <a:cxn ang="0">
                  <a:pos x="wd2" y="hd2"/>
                </a:cxn>
                <a:cxn ang="5400000">
                  <a:pos x="wd2" y="hd2"/>
                </a:cxn>
                <a:cxn ang="10800000">
                  <a:pos x="wd2" y="hd2"/>
                </a:cxn>
                <a:cxn ang="16200000">
                  <a:pos x="wd2" y="hd2"/>
                </a:cxn>
              </a:cxnLst>
              <a:rect l="0" t="0" r="r" b="b"/>
              <a:pathLst>
                <a:path w="21600" h="21600" extrusionOk="0">
                  <a:moveTo>
                    <a:pt x="37" y="21600"/>
                  </a:moveTo>
                  <a:lnTo>
                    <a:pt x="21600" y="21559"/>
                  </a:lnTo>
                  <a:lnTo>
                    <a:pt x="21572" y="20486"/>
                  </a:lnTo>
                  <a:lnTo>
                    <a:pt x="21508" y="19432"/>
                  </a:lnTo>
                  <a:lnTo>
                    <a:pt x="21379" y="18388"/>
                  </a:lnTo>
                  <a:lnTo>
                    <a:pt x="21214" y="17365"/>
                  </a:lnTo>
                  <a:lnTo>
                    <a:pt x="20993" y="16352"/>
                  </a:lnTo>
                  <a:lnTo>
                    <a:pt x="20726" y="15369"/>
                  </a:lnTo>
                  <a:lnTo>
                    <a:pt x="20414" y="14397"/>
                  </a:lnTo>
                  <a:lnTo>
                    <a:pt x="20055" y="13444"/>
                  </a:lnTo>
                  <a:lnTo>
                    <a:pt x="19651" y="12512"/>
                  </a:lnTo>
                  <a:lnTo>
                    <a:pt x="19209" y="11611"/>
                  </a:lnTo>
                  <a:lnTo>
                    <a:pt x="18713" y="10729"/>
                  </a:lnTo>
                  <a:lnTo>
                    <a:pt x="18189" y="9878"/>
                  </a:lnTo>
                  <a:lnTo>
                    <a:pt x="17628" y="9047"/>
                  </a:lnTo>
                  <a:lnTo>
                    <a:pt x="17021" y="8247"/>
                  </a:lnTo>
                  <a:lnTo>
                    <a:pt x="16377" y="7467"/>
                  </a:lnTo>
                  <a:lnTo>
                    <a:pt x="15697" y="6737"/>
                  </a:lnTo>
                  <a:lnTo>
                    <a:pt x="14998" y="6028"/>
                  </a:lnTo>
                  <a:lnTo>
                    <a:pt x="14253" y="5339"/>
                  </a:lnTo>
                  <a:lnTo>
                    <a:pt x="13480" y="4701"/>
                  </a:lnTo>
                  <a:lnTo>
                    <a:pt x="12671" y="4093"/>
                  </a:lnTo>
                  <a:lnTo>
                    <a:pt x="11844" y="3536"/>
                  </a:lnTo>
                  <a:lnTo>
                    <a:pt x="10989" y="2999"/>
                  </a:lnTo>
                  <a:lnTo>
                    <a:pt x="10106" y="2513"/>
                  </a:lnTo>
                  <a:lnTo>
                    <a:pt x="9186" y="2057"/>
                  </a:lnTo>
                  <a:lnTo>
                    <a:pt x="8267" y="1651"/>
                  </a:lnTo>
                  <a:lnTo>
                    <a:pt x="7310" y="1277"/>
                  </a:lnTo>
                  <a:lnTo>
                    <a:pt x="6336" y="962"/>
                  </a:lnTo>
                  <a:lnTo>
                    <a:pt x="5333" y="679"/>
                  </a:lnTo>
                  <a:lnTo>
                    <a:pt x="4313" y="446"/>
                  </a:lnTo>
                  <a:lnTo>
                    <a:pt x="3283" y="263"/>
                  </a:lnTo>
                  <a:lnTo>
                    <a:pt x="2234" y="142"/>
                  </a:lnTo>
                  <a:lnTo>
                    <a:pt x="1168" y="51"/>
                  </a:lnTo>
                  <a:lnTo>
                    <a:pt x="892" y="41"/>
                  </a:lnTo>
                  <a:lnTo>
                    <a:pt x="589" y="20"/>
                  </a:lnTo>
                  <a:lnTo>
                    <a:pt x="276" y="10"/>
                  </a:lnTo>
                  <a:lnTo>
                    <a:pt x="0" y="0"/>
                  </a:lnTo>
                  <a:lnTo>
                    <a:pt x="37" y="2160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3" name="Freeform 62"/>
            <p:cNvSpPr/>
            <p:nvPr/>
          </p:nvSpPr>
          <p:spPr>
            <a:xfrm>
              <a:off x="2652574" y="1917700"/>
              <a:ext cx="369587" cy="282576"/>
            </a:xfrm>
            <a:custGeom>
              <a:avLst/>
              <a:gdLst/>
              <a:ahLst/>
              <a:cxnLst>
                <a:cxn ang="0">
                  <a:pos x="wd2" y="hd2"/>
                </a:cxn>
                <a:cxn ang="5400000">
                  <a:pos x="wd2" y="hd2"/>
                </a:cxn>
                <a:cxn ang="10800000">
                  <a:pos x="wd2" y="hd2"/>
                </a:cxn>
                <a:cxn ang="16200000">
                  <a:pos x="wd2" y="hd2"/>
                </a:cxn>
              </a:cxnLst>
              <a:rect l="0" t="0" r="r" b="b"/>
              <a:pathLst>
                <a:path w="21600" h="21600" extrusionOk="0">
                  <a:moveTo>
                    <a:pt x="19" y="21600"/>
                  </a:moveTo>
                  <a:lnTo>
                    <a:pt x="21600" y="21558"/>
                  </a:lnTo>
                  <a:lnTo>
                    <a:pt x="21581" y="20502"/>
                  </a:lnTo>
                  <a:lnTo>
                    <a:pt x="21523" y="19425"/>
                  </a:lnTo>
                  <a:lnTo>
                    <a:pt x="21389" y="18391"/>
                  </a:lnTo>
                  <a:lnTo>
                    <a:pt x="21236" y="17377"/>
                  </a:lnTo>
                  <a:lnTo>
                    <a:pt x="21006" y="16343"/>
                  </a:lnTo>
                  <a:lnTo>
                    <a:pt x="20738" y="15371"/>
                  </a:lnTo>
                  <a:lnTo>
                    <a:pt x="20412" y="14400"/>
                  </a:lnTo>
                  <a:lnTo>
                    <a:pt x="20067" y="13450"/>
                  </a:lnTo>
                  <a:lnTo>
                    <a:pt x="19664" y="12521"/>
                  </a:lnTo>
                  <a:lnTo>
                    <a:pt x="19223" y="11592"/>
                  </a:lnTo>
                  <a:lnTo>
                    <a:pt x="18725" y="10747"/>
                  </a:lnTo>
                  <a:lnTo>
                    <a:pt x="18208" y="9882"/>
                  </a:lnTo>
                  <a:lnTo>
                    <a:pt x="17633" y="9058"/>
                  </a:lnTo>
                  <a:lnTo>
                    <a:pt x="17019" y="8235"/>
                  </a:lnTo>
                  <a:lnTo>
                    <a:pt x="16387" y="7474"/>
                  </a:lnTo>
                  <a:lnTo>
                    <a:pt x="15716" y="6714"/>
                  </a:lnTo>
                  <a:lnTo>
                    <a:pt x="15007" y="6018"/>
                  </a:lnTo>
                  <a:lnTo>
                    <a:pt x="14259" y="5342"/>
                  </a:lnTo>
                  <a:lnTo>
                    <a:pt x="13493" y="4709"/>
                  </a:lnTo>
                  <a:lnTo>
                    <a:pt x="12688" y="4096"/>
                  </a:lnTo>
                  <a:lnTo>
                    <a:pt x="11845" y="3526"/>
                  </a:lnTo>
                  <a:lnTo>
                    <a:pt x="11001" y="2998"/>
                  </a:lnTo>
                  <a:lnTo>
                    <a:pt x="10120" y="2513"/>
                  </a:lnTo>
                  <a:lnTo>
                    <a:pt x="9180" y="2048"/>
                  </a:lnTo>
                  <a:lnTo>
                    <a:pt x="8261" y="1647"/>
                  </a:lnTo>
                  <a:lnTo>
                    <a:pt x="7302" y="1267"/>
                  </a:lnTo>
                  <a:lnTo>
                    <a:pt x="6325" y="950"/>
                  </a:lnTo>
                  <a:lnTo>
                    <a:pt x="5347" y="676"/>
                  </a:lnTo>
                  <a:lnTo>
                    <a:pt x="4312" y="443"/>
                  </a:lnTo>
                  <a:lnTo>
                    <a:pt x="3277" y="274"/>
                  </a:lnTo>
                  <a:lnTo>
                    <a:pt x="2242" y="127"/>
                  </a:lnTo>
                  <a:lnTo>
                    <a:pt x="1169" y="42"/>
                  </a:lnTo>
                  <a:lnTo>
                    <a:pt x="882" y="42"/>
                  </a:lnTo>
                  <a:lnTo>
                    <a:pt x="575" y="21"/>
                  </a:lnTo>
                  <a:lnTo>
                    <a:pt x="287" y="0"/>
                  </a:lnTo>
                  <a:lnTo>
                    <a:pt x="0" y="0"/>
                  </a:lnTo>
                  <a:lnTo>
                    <a:pt x="19" y="21600"/>
                  </a:lnTo>
                  <a:close/>
                </a:path>
              </a:pathLst>
            </a:custGeom>
            <a:solidFill>
              <a:srgbClr val="FFFBB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4" name="Freeform 63"/>
            <p:cNvSpPr/>
            <p:nvPr/>
          </p:nvSpPr>
          <p:spPr>
            <a:xfrm>
              <a:off x="2652574" y="1917700"/>
              <a:ext cx="369587" cy="282576"/>
            </a:xfrm>
            <a:custGeom>
              <a:avLst/>
              <a:gdLst/>
              <a:ahLst/>
              <a:cxnLst>
                <a:cxn ang="0">
                  <a:pos x="wd2" y="hd2"/>
                </a:cxn>
                <a:cxn ang="5400000">
                  <a:pos x="wd2" y="hd2"/>
                </a:cxn>
                <a:cxn ang="10800000">
                  <a:pos x="wd2" y="hd2"/>
                </a:cxn>
                <a:cxn ang="16200000">
                  <a:pos x="wd2" y="hd2"/>
                </a:cxn>
              </a:cxnLst>
              <a:rect l="0" t="0" r="r" b="b"/>
              <a:pathLst>
                <a:path w="21600" h="21600" extrusionOk="0">
                  <a:moveTo>
                    <a:pt x="19" y="21600"/>
                  </a:moveTo>
                  <a:lnTo>
                    <a:pt x="21600" y="21558"/>
                  </a:lnTo>
                  <a:lnTo>
                    <a:pt x="21581" y="20502"/>
                  </a:lnTo>
                  <a:lnTo>
                    <a:pt x="21523" y="19425"/>
                  </a:lnTo>
                  <a:lnTo>
                    <a:pt x="21389" y="18391"/>
                  </a:lnTo>
                  <a:lnTo>
                    <a:pt x="21236" y="17377"/>
                  </a:lnTo>
                  <a:lnTo>
                    <a:pt x="21006" y="16343"/>
                  </a:lnTo>
                  <a:lnTo>
                    <a:pt x="20738" y="15371"/>
                  </a:lnTo>
                  <a:lnTo>
                    <a:pt x="20412" y="14400"/>
                  </a:lnTo>
                  <a:lnTo>
                    <a:pt x="20067" y="13450"/>
                  </a:lnTo>
                  <a:lnTo>
                    <a:pt x="19664" y="12521"/>
                  </a:lnTo>
                  <a:lnTo>
                    <a:pt x="19223" y="11592"/>
                  </a:lnTo>
                  <a:lnTo>
                    <a:pt x="18725" y="10747"/>
                  </a:lnTo>
                  <a:lnTo>
                    <a:pt x="18208" y="9882"/>
                  </a:lnTo>
                  <a:lnTo>
                    <a:pt x="17633" y="9058"/>
                  </a:lnTo>
                  <a:lnTo>
                    <a:pt x="17019" y="8235"/>
                  </a:lnTo>
                  <a:lnTo>
                    <a:pt x="16387" y="7474"/>
                  </a:lnTo>
                  <a:lnTo>
                    <a:pt x="15716" y="6714"/>
                  </a:lnTo>
                  <a:lnTo>
                    <a:pt x="15007" y="6018"/>
                  </a:lnTo>
                  <a:lnTo>
                    <a:pt x="14259" y="5342"/>
                  </a:lnTo>
                  <a:lnTo>
                    <a:pt x="13493" y="4709"/>
                  </a:lnTo>
                  <a:lnTo>
                    <a:pt x="12688" y="4096"/>
                  </a:lnTo>
                  <a:lnTo>
                    <a:pt x="11845" y="3526"/>
                  </a:lnTo>
                  <a:lnTo>
                    <a:pt x="11001" y="2998"/>
                  </a:lnTo>
                  <a:lnTo>
                    <a:pt x="10120" y="2513"/>
                  </a:lnTo>
                  <a:lnTo>
                    <a:pt x="9180" y="2048"/>
                  </a:lnTo>
                  <a:lnTo>
                    <a:pt x="8261" y="1647"/>
                  </a:lnTo>
                  <a:lnTo>
                    <a:pt x="7302" y="1267"/>
                  </a:lnTo>
                  <a:lnTo>
                    <a:pt x="6325" y="950"/>
                  </a:lnTo>
                  <a:lnTo>
                    <a:pt x="5347" y="676"/>
                  </a:lnTo>
                  <a:lnTo>
                    <a:pt x="4312" y="443"/>
                  </a:lnTo>
                  <a:lnTo>
                    <a:pt x="3277" y="274"/>
                  </a:lnTo>
                  <a:lnTo>
                    <a:pt x="2242" y="127"/>
                  </a:lnTo>
                  <a:lnTo>
                    <a:pt x="1169" y="42"/>
                  </a:lnTo>
                  <a:lnTo>
                    <a:pt x="882" y="42"/>
                  </a:lnTo>
                  <a:lnTo>
                    <a:pt x="575" y="21"/>
                  </a:lnTo>
                  <a:lnTo>
                    <a:pt x="287" y="0"/>
                  </a:lnTo>
                  <a:lnTo>
                    <a:pt x="0" y="0"/>
                  </a:lnTo>
                  <a:lnTo>
                    <a:pt x="19" y="2160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5" name="Freeform 64"/>
            <p:cNvSpPr/>
            <p:nvPr/>
          </p:nvSpPr>
          <p:spPr>
            <a:xfrm>
              <a:off x="1485059" y="2200275"/>
              <a:ext cx="1169411" cy="893764"/>
            </a:xfrm>
            <a:custGeom>
              <a:avLst/>
              <a:gdLst/>
              <a:ahLst/>
              <a:cxnLst>
                <a:cxn ang="0">
                  <a:pos x="wd2" y="hd2"/>
                </a:cxn>
                <a:cxn ang="5400000">
                  <a:pos x="wd2" y="hd2"/>
                </a:cxn>
                <a:cxn ang="10800000">
                  <a:pos x="wd2" y="hd2"/>
                </a:cxn>
                <a:cxn ang="16200000">
                  <a:pos x="wd2" y="hd2"/>
                </a:cxn>
              </a:cxnLst>
              <a:rect l="0" t="0" r="r" b="b"/>
              <a:pathLst>
                <a:path w="21600" h="21600" extrusionOk="0">
                  <a:moveTo>
                    <a:pt x="21570" y="0"/>
                  </a:moveTo>
                  <a:lnTo>
                    <a:pt x="0" y="0"/>
                  </a:lnTo>
                  <a:lnTo>
                    <a:pt x="24" y="1072"/>
                  </a:lnTo>
                  <a:lnTo>
                    <a:pt x="91" y="2124"/>
                  </a:lnTo>
                  <a:lnTo>
                    <a:pt x="212" y="3170"/>
                  </a:lnTo>
                  <a:lnTo>
                    <a:pt x="389" y="4195"/>
                  </a:lnTo>
                  <a:lnTo>
                    <a:pt x="601" y="5201"/>
                  </a:lnTo>
                  <a:lnTo>
                    <a:pt x="874" y="6192"/>
                  </a:lnTo>
                  <a:lnTo>
                    <a:pt x="1190" y="7164"/>
                  </a:lnTo>
                  <a:lnTo>
                    <a:pt x="1548" y="8116"/>
                  </a:lnTo>
                  <a:lnTo>
                    <a:pt x="1955" y="9054"/>
                  </a:lnTo>
                  <a:lnTo>
                    <a:pt x="2398" y="9952"/>
                  </a:lnTo>
                  <a:lnTo>
                    <a:pt x="2890" y="10844"/>
                  </a:lnTo>
                  <a:lnTo>
                    <a:pt x="3418" y="11701"/>
                  </a:lnTo>
                  <a:lnTo>
                    <a:pt x="3982" y="12532"/>
                  </a:lnTo>
                  <a:lnTo>
                    <a:pt x="4583" y="13330"/>
                  </a:lnTo>
                  <a:lnTo>
                    <a:pt x="5233" y="14107"/>
                  </a:lnTo>
                  <a:lnTo>
                    <a:pt x="5907" y="14845"/>
                  </a:lnTo>
                  <a:lnTo>
                    <a:pt x="6611" y="15555"/>
                  </a:lnTo>
                  <a:lnTo>
                    <a:pt x="7358" y="16232"/>
                  </a:lnTo>
                  <a:lnTo>
                    <a:pt x="8129" y="16882"/>
                  </a:lnTo>
                  <a:lnTo>
                    <a:pt x="8936" y="17485"/>
                  </a:lnTo>
                  <a:lnTo>
                    <a:pt x="9762" y="18055"/>
                  </a:lnTo>
                  <a:lnTo>
                    <a:pt x="10624" y="18591"/>
                  </a:lnTo>
                  <a:lnTo>
                    <a:pt x="11510" y="19080"/>
                  </a:lnTo>
                  <a:lnTo>
                    <a:pt x="12421" y="19536"/>
                  </a:lnTo>
                  <a:lnTo>
                    <a:pt x="13350" y="19951"/>
                  </a:lnTo>
                  <a:lnTo>
                    <a:pt x="14303" y="20313"/>
                  </a:lnTo>
                  <a:lnTo>
                    <a:pt x="15280" y="20642"/>
                  </a:lnTo>
                  <a:lnTo>
                    <a:pt x="16276" y="20916"/>
                  </a:lnTo>
                  <a:lnTo>
                    <a:pt x="17290" y="21144"/>
                  </a:lnTo>
                  <a:lnTo>
                    <a:pt x="18322" y="21332"/>
                  </a:lnTo>
                  <a:lnTo>
                    <a:pt x="19366" y="21459"/>
                  </a:lnTo>
                  <a:lnTo>
                    <a:pt x="20434" y="21546"/>
                  </a:lnTo>
                  <a:lnTo>
                    <a:pt x="20562" y="21553"/>
                  </a:lnTo>
                  <a:lnTo>
                    <a:pt x="20708" y="21560"/>
                  </a:lnTo>
                  <a:lnTo>
                    <a:pt x="20859" y="21566"/>
                  </a:lnTo>
                  <a:lnTo>
                    <a:pt x="21017" y="21573"/>
                  </a:lnTo>
                  <a:lnTo>
                    <a:pt x="21169" y="21580"/>
                  </a:lnTo>
                  <a:lnTo>
                    <a:pt x="21327" y="21587"/>
                  </a:lnTo>
                  <a:lnTo>
                    <a:pt x="21466" y="21593"/>
                  </a:lnTo>
                  <a:lnTo>
                    <a:pt x="21600" y="21600"/>
                  </a:lnTo>
                  <a:lnTo>
                    <a:pt x="21570" y="0"/>
                  </a:lnTo>
                  <a:close/>
                </a:path>
              </a:pathLst>
            </a:custGeom>
            <a:solidFill>
              <a:srgbClr val="009240"/>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6" name="Freeform 65"/>
            <p:cNvSpPr/>
            <p:nvPr/>
          </p:nvSpPr>
          <p:spPr>
            <a:xfrm>
              <a:off x="1485059" y="2200275"/>
              <a:ext cx="1169411" cy="893764"/>
            </a:xfrm>
            <a:custGeom>
              <a:avLst/>
              <a:gdLst/>
              <a:ahLst/>
              <a:cxnLst>
                <a:cxn ang="0">
                  <a:pos x="wd2" y="hd2"/>
                </a:cxn>
                <a:cxn ang="5400000">
                  <a:pos x="wd2" y="hd2"/>
                </a:cxn>
                <a:cxn ang="10800000">
                  <a:pos x="wd2" y="hd2"/>
                </a:cxn>
                <a:cxn ang="16200000">
                  <a:pos x="wd2" y="hd2"/>
                </a:cxn>
              </a:cxnLst>
              <a:rect l="0" t="0" r="r" b="b"/>
              <a:pathLst>
                <a:path w="21600" h="21600" extrusionOk="0">
                  <a:moveTo>
                    <a:pt x="21570" y="0"/>
                  </a:moveTo>
                  <a:lnTo>
                    <a:pt x="0" y="0"/>
                  </a:lnTo>
                  <a:lnTo>
                    <a:pt x="24" y="1072"/>
                  </a:lnTo>
                  <a:lnTo>
                    <a:pt x="91" y="2124"/>
                  </a:lnTo>
                  <a:lnTo>
                    <a:pt x="212" y="3170"/>
                  </a:lnTo>
                  <a:lnTo>
                    <a:pt x="389" y="4195"/>
                  </a:lnTo>
                  <a:lnTo>
                    <a:pt x="601" y="5201"/>
                  </a:lnTo>
                  <a:lnTo>
                    <a:pt x="874" y="6192"/>
                  </a:lnTo>
                  <a:lnTo>
                    <a:pt x="1190" y="7164"/>
                  </a:lnTo>
                  <a:lnTo>
                    <a:pt x="1548" y="8116"/>
                  </a:lnTo>
                  <a:lnTo>
                    <a:pt x="1955" y="9054"/>
                  </a:lnTo>
                  <a:lnTo>
                    <a:pt x="2398" y="9952"/>
                  </a:lnTo>
                  <a:lnTo>
                    <a:pt x="2890" y="10844"/>
                  </a:lnTo>
                  <a:lnTo>
                    <a:pt x="3418" y="11701"/>
                  </a:lnTo>
                  <a:lnTo>
                    <a:pt x="3982" y="12532"/>
                  </a:lnTo>
                  <a:lnTo>
                    <a:pt x="4583" y="13330"/>
                  </a:lnTo>
                  <a:lnTo>
                    <a:pt x="5233" y="14107"/>
                  </a:lnTo>
                  <a:lnTo>
                    <a:pt x="5907" y="14845"/>
                  </a:lnTo>
                  <a:lnTo>
                    <a:pt x="6611" y="15555"/>
                  </a:lnTo>
                  <a:lnTo>
                    <a:pt x="7358" y="16232"/>
                  </a:lnTo>
                  <a:lnTo>
                    <a:pt x="8129" y="16882"/>
                  </a:lnTo>
                  <a:lnTo>
                    <a:pt x="8936" y="17485"/>
                  </a:lnTo>
                  <a:lnTo>
                    <a:pt x="9762" y="18055"/>
                  </a:lnTo>
                  <a:lnTo>
                    <a:pt x="10624" y="18591"/>
                  </a:lnTo>
                  <a:lnTo>
                    <a:pt x="11510" y="19080"/>
                  </a:lnTo>
                  <a:lnTo>
                    <a:pt x="12421" y="19536"/>
                  </a:lnTo>
                  <a:lnTo>
                    <a:pt x="13350" y="19951"/>
                  </a:lnTo>
                  <a:lnTo>
                    <a:pt x="14303" y="20313"/>
                  </a:lnTo>
                  <a:lnTo>
                    <a:pt x="15280" y="20642"/>
                  </a:lnTo>
                  <a:lnTo>
                    <a:pt x="16276" y="20916"/>
                  </a:lnTo>
                  <a:lnTo>
                    <a:pt x="17290" y="21144"/>
                  </a:lnTo>
                  <a:lnTo>
                    <a:pt x="18322" y="21332"/>
                  </a:lnTo>
                  <a:lnTo>
                    <a:pt x="19366" y="21459"/>
                  </a:lnTo>
                  <a:lnTo>
                    <a:pt x="20434" y="21546"/>
                  </a:lnTo>
                  <a:lnTo>
                    <a:pt x="20562" y="21553"/>
                  </a:lnTo>
                  <a:lnTo>
                    <a:pt x="20708" y="21560"/>
                  </a:lnTo>
                  <a:lnTo>
                    <a:pt x="20859" y="21566"/>
                  </a:lnTo>
                  <a:lnTo>
                    <a:pt x="21017" y="21573"/>
                  </a:lnTo>
                  <a:lnTo>
                    <a:pt x="21169" y="21580"/>
                  </a:lnTo>
                  <a:lnTo>
                    <a:pt x="21327" y="21587"/>
                  </a:lnTo>
                  <a:lnTo>
                    <a:pt x="21466" y="21593"/>
                  </a:lnTo>
                  <a:lnTo>
                    <a:pt x="21600" y="21600"/>
                  </a:lnTo>
                  <a:lnTo>
                    <a:pt x="21570" y="0"/>
                  </a:lnTo>
                </a:path>
              </a:pathLst>
            </a:custGeom>
            <a:solidFill>
              <a:srgbClr val="1E9619"/>
            </a:solid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7" name="Freeform 66"/>
            <p:cNvSpPr/>
            <p:nvPr/>
          </p:nvSpPr>
          <p:spPr>
            <a:xfrm>
              <a:off x="1881180" y="2200275"/>
              <a:ext cx="771395" cy="592139"/>
            </a:xfrm>
            <a:custGeom>
              <a:avLst/>
              <a:gdLst/>
              <a:ahLst/>
              <a:cxnLst>
                <a:cxn ang="0">
                  <a:pos x="wd2" y="hd2"/>
                </a:cxn>
                <a:cxn ang="5400000">
                  <a:pos x="wd2" y="hd2"/>
                </a:cxn>
                <a:cxn ang="10800000">
                  <a:pos x="wd2" y="hd2"/>
                </a:cxn>
                <a:cxn ang="16200000">
                  <a:pos x="wd2" y="hd2"/>
                </a:cxn>
              </a:cxnLst>
              <a:rect l="0" t="0" r="r" b="b"/>
              <a:pathLst>
                <a:path w="21600" h="21600" extrusionOk="0">
                  <a:moveTo>
                    <a:pt x="21572" y="0"/>
                  </a:moveTo>
                  <a:lnTo>
                    <a:pt x="0" y="0"/>
                  </a:lnTo>
                  <a:lnTo>
                    <a:pt x="9" y="1064"/>
                  </a:lnTo>
                  <a:lnTo>
                    <a:pt x="83" y="2128"/>
                  </a:lnTo>
                  <a:lnTo>
                    <a:pt x="202" y="3171"/>
                  </a:lnTo>
                  <a:lnTo>
                    <a:pt x="377" y="4194"/>
                  </a:lnTo>
                  <a:lnTo>
                    <a:pt x="588" y="5208"/>
                  </a:lnTo>
                  <a:lnTo>
                    <a:pt x="863" y="6190"/>
                  </a:lnTo>
                  <a:lnTo>
                    <a:pt x="1176" y="7173"/>
                  </a:lnTo>
                  <a:lnTo>
                    <a:pt x="1534" y="8125"/>
                  </a:lnTo>
                  <a:lnTo>
                    <a:pt x="1947" y="9057"/>
                  </a:lnTo>
                  <a:lnTo>
                    <a:pt x="2397" y="9959"/>
                  </a:lnTo>
                  <a:lnTo>
                    <a:pt x="2884" y="10841"/>
                  </a:lnTo>
                  <a:lnTo>
                    <a:pt x="3416" y="11692"/>
                  </a:lnTo>
                  <a:lnTo>
                    <a:pt x="3977" y="12522"/>
                  </a:lnTo>
                  <a:lnTo>
                    <a:pt x="4583" y="13333"/>
                  </a:lnTo>
                  <a:lnTo>
                    <a:pt x="5226" y="14113"/>
                  </a:lnTo>
                  <a:lnTo>
                    <a:pt x="5896" y="14842"/>
                  </a:lnTo>
                  <a:lnTo>
                    <a:pt x="6603" y="15562"/>
                  </a:lnTo>
                  <a:lnTo>
                    <a:pt x="7347" y="16241"/>
                  </a:lnTo>
                  <a:lnTo>
                    <a:pt x="8118" y="16879"/>
                  </a:lnTo>
                  <a:lnTo>
                    <a:pt x="8927" y="17487"/>
                  </a:lnTo>
                  <a:lnTo>
                    <a:pt x="9753" y="18064"/>
                  </a:lnTo>
                  <a:lnTo>
                    <a:pt x="10616" y="18591"/>
                  </a:lnTo>
                  <a:lnTo>
                    <a:pt x="11507" y="19087"/>
                  </a:lnTo>
                  <a:lnTo>
                    <a:pt x="12416" y="19543"/>
                  </a:lnTo>
                  <a:lnTo>
                    <a:pt x="13353" y="19949"/>
                  </a:lnTo>
                  <a:lnTo>
                    <a:pt x="14308" y="20313"/>
                  </a:lnTo>
                  <a:lnTo>
                    <a:pt x="15282" y="20648"/>
                  </a:lnTo>
                  <a:lnTo>
                    <a:pt x="16283" y="20921"/>
                  </a:lnTo>
                  <a:lnTo>
                    <a:pt x="17284" y="21144"/>
                  </a:lnTo>
                  <a:lnTo>
                    <a:pt x="18331" y="21326"/>
                  </a:lnTo>
                  <a:lnTo>
                    <a:pt x="19368" y="21468"/>
                  </a:lnTo>
                  <a:lnTo>
                    <a:pt x="20434" y="21549"/>
                  </a:lnTo>
                  <a:lnTo>
                    <a:pt x="20709" y="21559"/>
                  </a:lnTo>
                  <a:lnTo>
                    <a:pt x="21021" y="21570"/>
                  </a:lnTo>
                  <a:lnTo>
                    <a:pt x="21324" y="21590"/>
                  </a:lnTo>
                  <a:lnTo>
                    <a:pt x="21600" y="21600"/>
                  </a:lnTo>
                  <a:lnTo>
                    <a:pt x="21572" y="0"/>
                  </a:lnTo>
                  <a:close/>
                </a:path>
              </a:pathLst>
            </a:custGeom>
            <a:solidFill>
              <a:srgbClr val="07A97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8" name="Freeform 67"/>
            <p:cNvSpPr/>
            <p:nvPr/>
          </p:nvSpPr>
          <p:spPr>
            <a:xfrm>
              <a:off x="1881180" y="2200275"/>
              <a:ext cx="771395" cy="592139"/>
            </a:xfrm>
            <a:custGeom>
              <a:avLst/>
              <a:gdLst/>
              <a:ahLst/>
              <a:cxnLst>
                <a:cxn ang="0">
                  <a:pos x="wd2" y="hd2"/>
                </a:cxn>
                <a:cxn ang="5400000">
                  <a:pos x="wd2" y="hd2"/>
                </a:cxn>
                <a:cxn ang="10800000">
                  <a:pos x="wd2" y="hd2"/>
                </a:cxn>
                <a:cxn ang="16200000">
                  <a:pos x="wd2" y="hd2"/>
                </a:cxn>
              </a:cxnLst>
              <a:rect l="0" t="0" r="r" b="b"/>
              <a:pathLst>
                <a:path w="21600" h="21600" extrusionOk="0">
                  <a:moveTo>
                    <a:pt x="21572" y="0"/>
                  </a:moveTo>
                  <a:lnTo>
                    <a:pt x="0" y="0"/>
                  </a:lnTo>
                  <a:lnTo>
                    <a:pt x="9" y="1064"/>
                  </a:lnTo>
                  <a:lnTo>
                    <a:pt x="83" y="2128"/>
                  </a:lnTo>
                  <a:lnTo>
                    <a:pt x="202" y="3171"/>
                  </a:lnTo>
                  <a:lnTo>
                    <a:pt x="377" y="4194"/>
                  </a:lnTo>
                  <a:lnTo>
                    <a:pt x="588" y="5208"/>
                  </a:lnTo>
                  <a:lnTo>
                    <a:pt x="863" y="6190"/>
                  </a:lnTo>
                  <a:lnTo>
                    <a:pt x="1176" y="7173"/>
                  </a:lnTo>
                  <a:lnTo>
                    <a:pt x="1534" y="8125"/>
                  </a:lnTo>
                  <a:lnTo>
                    <a:pt x="1947" y="9057"/>
                  </a:lnTo>
                  <a:lnTo>
                    <a:pt x="2397" y="9959"/>
                  </a:lnTo>
                  <a:lnTo>
                    <a:pt x="2884" y="10841"/>
                  </a:lnTo>
                  <a:lnTo>
                    <a:pt x="3416" y="11692"/>
                  </a:lnTo>
                  <a:lnTo>
                    <a:pt x="3977" y="12522"/>
                  </a:lnTo>
                  <a:lnTo>
                    <a:pt x="4583" y="13333"/>
                  </a:lnTo>
                  <a:lnTo>
                    <a:pt x="5226" y="14113"/>
                  </a:lnTo>
                  <a:lnTo>
                    <a:pt x="5896" y="14842"/>
                  </a:lnTo>
                  <a:lnTo>
                    <a:pt x="6603" y="15562"/>
                  </a:lnTo>
                  <a:lnTo>
                    <a:pt x="7347" y="16241"/>
                  </a:lnTo>
                  <a:lnTo>
                    <a:pt x="8118" y="16879"/>
                  </a:lnTo>
                  <a:lnTo>
                    <a:pt x="8927" y="17487"/>
                  </a:lnTo>
                  <a:lnTo>
                    <a:pt x="9753" y="18064"/>
                  </a:lnTo>
                  <a:lnTo>
                    <a:pt x="10616" y="18591"/>
                  </a:lnTo>
                  <a:lnTo>
                    <a:pt x="11507" y="19087"/>
                  </a:lnTo>
                  <a:lnTo>
                    <a:pt x="12416" y="19543"/>
                  </a:lnTo>
                  <a:lnTo>
                    <a:pt x="13353" y="19949"/>
                  </a:lnTo>
                  <a:lnTo>
                    <a:pt x="14308" y="20313"/>
                  </a:lnTo>
                  <a:lnTo>
                    <a:pt x="15282" y="20648"/>
                  </a:lnTo>
                  <a:lnTo>
                    <a:pt x="16283" y="20921"/>
                  </a:lnTo>
                  <a:lnTo>
                    <a:pt x="17284" y="21144"/>
                  </a:lnTo>
                  <a:lnTo>
                    <a:pt x="18331" y="21326"/>
                  </a:lnTo>
                  <a:lnTo>
                    <a:pt x="19368" y="21468"/>
                  </a:lnTo>
                  <a:lnTo>
                    <a:pt x="20434" y="21549"/>
                  </a:lnTo>
                  <a:lnTo>
                    <a:pt x="20709" y="21559"/>
                  </a:lnTo>
                  <a:lnTo>
                    <a:pt x="21021" y="21570"/>
                  </a:lnTo>
                  <a:lnTo>
                    <a:pt x="21324" y="21590"/>
                  </a:lnTo>
                  <a:lnTo>
                    <a:pt x="21600" y="21600"/>
                  </a:lnTo>
                  <a:lnTo>
                    <a:pt x="21572"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89" name="Freeform 68"/>
            <p:cNvSpPr/>
            <p:nvPr/>
          </p:nvSpPr>
          <p:spPr>
            <a:xfrm>
              <a:off x="2281092" y="2200275"/>
              <a:ext cx="371483" cy="284164"/>
            </a:xfrm>
            <a:custGeom>
              <a:avLst/>
              <a:gdLst/>
              <a:ahLst/>
              <a:cxnLst>
                <a:cxn ang="0">
                  <a:pos x="wd2" y="hd2"/>
                </a:cxn>
                <a:cxn ang="5400000">
                  <a:pos x="wd2" y="hd2"/>
                </a:cxn>
                <a:cxn ang="10800000">
                  <a:pos x="wd2" y="hd2"/>
                </a:cxn>
                <a:cxn ang="16200000">
                  <a:pos x="wd2" y="hd2"/>
                </a:cxn>
              </a:cxnLst>
              <a:rect l="0" t="0" r="r" b="b"/>
              <a:pathLst>
                <a:path w="21600" h="21600" extrusionOk="0">
                  <a:moveTo>
                    <a:pt x="21581" y="0"/>
                  </a:moveTo>
                  <a:lnTo>
                    <a:pt x="0" y="0"/>
                  </a:lnTo>
                  <a:lnTo>
                    <a:pt x="0" y="1077"/>
                  </a:lnTo>
                  <a:lnTo>
                    <a:pt x="77" y="2133"/>
                  </a:lnTo>
                  <a:lnTo>
                    <a:pt x="191" y="3167"/>
                  </a:lnTo>
                  <a:lnTo>
                    <a:pt x="364" y="4202"/>
                  </a:lnTo>
                  <a:lnTo>
                    <a:pt x="594" y="5215"/>
                  </a:lnTo>
                  <a:lnTo>
                    <a:pt x="862" y="6187"/>
                  </a:lnTo>
                  <a:lnTo>
                    <a:pt x="1168" y="7158"/>
                  </a:lnTo>
                  <a:lnTo>
                    <a:pt x="1551" y="8129"/>
                  </a:lnTo>
                  <a:lnTo>
                    <a:pt x="1934" y="9058"/>
                  </a:lnTo>
                  <a:lnTo>
                    <a:pt x="2374" y="9966"/>
                  </a:lnTo>
                  <a:lnTo>
                    <a:pt x="2872" y="10853"/>
                  </a:lnTo>
                  <a:lnTo>
                    <a:pt x="3409" y="11718"/>
                  </a:lnTo>
                  <a:lnTo>
                    <a:pt x="3983" y="12542"/>
                  </a:lnTo>
                  <a:lnTo>
                    <a:pt x="4577" y="13323"/>
                  </a:lnTo>
                  <a:lnTo>
                    <a:pt x="5209" y="14104"/>
                  </a:lnTo>
                  <a:lnTo>
                    <a:pt x="5898" y="14865"/>
                  </a:lnTo>
                  <a:lnTo>
                    <a:pt x="6606" y="15561"/>
                  </a:lnTo>
                  <a:lnTo>
                    <a:pt x="7334" y="16237"/>
                  </a:lnTo>
                  <a:lnTo>
                    <a:pt x="8138" y="16870"/>
                  </a:lnTo>
                  <a:lnTo>
                    <a:pt x="8923" y="17504"/>
                  </a:lnTo>
                  <a:lnTo>
                    <a:pt x="9747" y="18074"/>
                  </a:lnTo>
                  <a:lnTo>
                    <a:pt x="10609" y="18602"/>
                  </a:lnTo>
                  <a:lnTo>
                    <a:pt x="11489" y="19087"/>
                  </a:lnTo>
                  <a:lnTo>
                    <a:pt x="12428" y="19531"/>
                  </a:lnTo>
                  <a:lnTo>
                    <a:pt x="13347" y="19953"/>
                  </a:lnTo>
                  <a:lnTo>
                    <a:pt x="14304" y="20312"/>
                  </a:lnTo>
                  <a:lnTo>
                    <a:pt x="15281" y="20650"/>
                  </a:lnTo>
                  <a:lnTo>
                    <a:pt x="16277" y="20924"/>
                  </a:lnTo>
                  <a:lnTo>
                    <a:pt x="17291" y="21157"/>
                  </a:lnTo>
                  <a:lnTo>
                    <a:pt x="18326" y="21347"/>
                  </a:lnTo>
                  <a:lnTo>
                    <a:pt x="19360" y="21473"/>
                  </a:lnTo>
                  <a:lnTo>
                    <a:pt x="20432" y="21558"/>
                  </a:lnTo>
                  <a:lnTo>
                    <a:pt x="20719" y="21558"/>
                  </a:lnTo>
                  <a:lnTo>
                    <a:pt x="21332" y="21600"/>
                  </a:lnTo>
                  <a:lnTo>
                    <a:pt x="21600" y="21600"/>
                  </a:lnTo>
                  <a:lnTo>
                    <a:pt x="21581" y="0"/>
                  </a:lnTo>
                  <a:close/>
                </a:path>
              </a:pathLst>
            </a:custGeom>
            <a:solidFill>
              <a:srgbClr val="96CFB2"/>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0" name="Freeform 69"/>
            <p:cNvSpPr/>
            <p:nvPr/>
          </p:nvSpPr>
          <p:spPr>
            <a:xfrm>
              <a:off x="2281092" y="2200275"/>
              <a:ext cx="371483" cy="284164"/>
            </a:xfrm>
            <a:custGeom>
              <a:avLst/>
              <a:gdLst/>
              <a:ahLst/>
              <a:cxnLst>
                <a:cxn ang="0">
                  <a:pos x="wd2" y="hd2"/>
                </a:cxn>
                <a:cxn ang="5400000">
                  <a:pos x="wd2" y="hd2"/>
                </a:cxn>
                <a:cxn ang="10800000">
                  <a:pos x="wd2" y="hd2"/>
                </a:cxn>
                <a:cxn ang="16200000">
                  <a:pos x="wd2" y="hd2"/>
                </a:cxn>
              </a:cxnLst>
              <a:rect l="0" t="0" r="r" b="b"/>
              <a:pathLst>
                <a:path w="21600" h="21600" extrusionOk="0">
                  <a:moveTo>
                    <a:pt x="21581" y="0"/>
                  </a:moveTo>
                  <a:lnTo>
                    <a:pt x="0" y="0"/>
                  </a:lnTo>
                  <a:lnTo>
                    <a:pt x="0" y="1077"/>
                  </a:lnTo>
                  <a:lnTo>
                    <a:pt x="77" y="2133"/>
                  </a:lnTo>
                  <a:lnTo>
                    <a:pt x="191" y="3167"/>
                  </a:lnTo>
                  <a:lnTo>
                    <a:pt x="364" y="4202"/>
                  </a:lnTo>
                  <a:lnTo>
                    <a:pt x="594" y="5215"/>
                  </a:lnTo>
                  <a:lnTo>
                    <a:pt x="862" y="6187"/>
                  </a:lnTo>
                  <a:lnTo>
                    <a:pt x="1168" y="7158"/>
                  </a:lnTo>
                  <a:lnTo>
                    <a:pt x="1551" y="8129"/>
                  </a:lnTo>
                  <a:lnTo>
                    <a:pt x="1934" y="9058"/>
                  </a:lnTo>
                  <a:lnTo>
                    <a:pt x="2374" y="9966"/>
                  </a:lnTo>
                  <a:lnTo>
                    <a:pt x="2872" y="10853"/>
                  </a:lnTo>
                  <a:lnTo>
                    <a:pt x="3409" y="11718"/>
                  </a:lnTo>
                  <a:lnTo>
                    <a:pt x="3983" y="12542"/>
                  </a:lnTo>
                  <a:lnTo>
                    <a:pt x="4577" y="13323"/>
                  </a:lnTo>
                  <a:lnTo>
                    <a:pt x="5209" y="14104"/>
                  </a:lnTo>
                  <a:lnTo>
                    <a:pt x="5898" y="14865"/>
                  </a:lnTo>
                  <a:lnTo>
                    <a:pt x="6606" y="15561"/>
                  </a:lnTo>
                  <a:lnTo>
                    <a:pt x="7334" y="16237"/>
                  </a:lnTo>
                  <a:lnTo>
                    <a:pt x="8138" y="16870"/>
                  </a:lnTo>
                  <a:lnTo>
                    <a:pt x="8923" y="17504"/>
                  </a:lnTo>
                  <a:lnTo>
                    <a:pt x="9747" y="18074"/>
                  </a:lnTo>
                  <a:lnTo>
                    <a:pt x="10609" y="18602"/>
                  </a:lnTo>
                  <a:lnTo>
                    <a:pt x="11489" y="19087"/>
                  </a:lnTo>
                  <a:lnTo>
                    <a:pt x="12428" y="19531"/>
                  </a:lnTo>
                  <a:lnTo>
                    <a:pt x="13347" y="19953"/>
                  </a:lnTo>
                  <a:lnTo>
                    <a:pt x="14304" y="20312"/>
                  </a:lnTo>
                  <a:lnTo>
                    <a:pt x="15281" y="20650"/>
                  </a:lnTo>
                  <a:lnTo>
                    <a:pt x="16277" y="20924"/>
                  </a:lnTo>
                  <a:lnTo>
                    <a:pt x="17291" y="21157"/>
                  </a:lnTo>
                  <a:lnTo>
                    <a:pt x="18326" y="21347"/>
                  </a:lnTo>
                  <a:lnTo>
                    <a:pt x="19360" y="21473"/>
                  </a:lnTo>
                  <a:lnTo>
                    <a:pt x="20432" y="21558"/>
                  </a:lnTo>
                  <a:lnTo>
                    <a:pt x="20719" y="21558"/>
                  </a:lnTo>
                  <a:lnTo>
                    <a:pt x="21332" y="21600"/>
                  </a:lnTo>
                  <a:lnTo>
                    <a:pt x="21600" y="21600"/>
                  </a:lnTo>
                  <a:lnTo>
                    <a:pt x="21581"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1" name="Freeform 70"/>
            <p:cNvSpPr/>
            <p:nvPr/>
          </p:nvSpPr>
          <p:spPr>
            <a:xfrm>
              <a:off x="2648783" y="2200275"/>
              <a:ext cx="1167516" cy="893764"/>
            </a:xfrm>
            <a:custGeom>
              <a:avLst/>
              <a:gdLst/>
              <a:ahLst/>
              <a:cxnLst>
                <a:cxn ang="0">
                  <a:pos x="wd2" y="hd2"/>
                </a:cxn>
                <a:cxn ang="5400000">
                  <a:pos x="wd2" y="hd2"/>
                </a:cxn>
                <a:cxn ang="10800000">
                  <a:pos x="wd2" y="hd2"/>
                </a:cxn>
                <a:cxn ang="16200000">
                  <a:pos x="wd2" y="hd2"/>
                </a:cxn>
              </a:cxnLst>
              <a:rect l="0" t="0" r="r" b="b"/>
              <a:pathLst>
                <a:path w="21600" h="21600" extrusionOk="0">
                  <a:moveTo>
                    <a:pt x="30" y="0"/>
                  </a:moveTo>
                  <a:lnTo>
                    <a:pt x="21600" y="0"/>
                  </a:lnTo>
                  <a:lnTo>
                    <a:pt x="21588" y="1072"/>
                  </a:lnTo>
                  <a:lnTo>
                    <a:pt x="21521" y="2124"/>
                  </a:lnTo>
                  <a:lnTo>
                    <a:pt x="21400" y="3170"/>
                  </a:lnTo>
                  <a:lnTo>
                    <a:pt x="21223" y="4195"/>
                  </a:lnTo>
                  <a:lnTo>
                    <a:pt x="21005" y="5201"/>
                  </a:lnTo>
                  <a:lnTo>
                    <a:pt x="20731" y="6192"/>
                  </a:lnTo>
                  <a:lnTo>
                    <a:pt x="20416" y="7164"/>
                  </a:lnTo>
                  <a:lnTo>
                    <a:pt x="20057" y="8116"/>
                  </a:lnTo>
                  <a:lnTo>
                    <a:pt x="19650" y="9054"/>
                  </a:lnTo>
                  <a:lnTo>
                    <a:pt x="19213" y="9952"/>
                  </a:lnTo>
                  <a:lnTo>
                    <a:pt x="18721" y="10844"/>
                  </a:lnTo>
                  <a:lnTo>
                    <a:pt x="18192" y="11701"/>
                  </a:lnTo>
                  <a:lnTo>
                    <a:pt x="17627" y="12532"/>
                  </a:lnTo>
                  <a:lnTo>
                    <a:pt x="17020" y="13330"/>
                  </a:lnTo>
                  <a:lnTo>
                    <a:pt x="16376" y="14107"/>
                  </a:lnTo>
                  <a:lnTo>
                    <a:pt x="15702" y="14845"/>
                  </a:lnTo>
                  <a:lnTo>
                    <a:pt x="14991" y="15555"/>
                  </a:lnTo>
                  <a:lnTo>
                    <a:pt x="14250" y="16232"/>
                  </a:lnTo>
                  <a:lnTo>
                    <a:pt x="13479" y="16882"/>
                  </a:lnTo>
                  <a:lnTo>
                    <a:pt x="12671" y="17485"/>
                  </a:lnTo>
                  <a:lnTo>
                    <a:pt x="11845" y="18055"/>
                  </a:lnTo>
                  <a:lnTo>
                    <a:pt x="10982" y="18591"/>
                  </a:lnTo>
                  <a:lnTo>
                    <a:pt x="10095" y="19080"/>
                  </a:lnTo>
                  <a:lnTo>
                    <a:pt x="9184" y="19536"/>
                  </a:lnTo>
                  <a:lnTo>
                    <a:pt x="8249" y="19951"/>
                  </a:lnTo>
                  <a:lnTo>
                    <a:pt x="7295" y="20313"/>
                  </a:lnTo>
                  <a:lnTo>
                    <a:pt x="6323" y="20642"/>
                  </a:lnTo>
                  <a:lnTo>
                    <a:pt x="5327" y="20916"/>
                  </a:lnTo>
                  <a:lnTo>
                    <a:pt x="4307" y="21144"/>
                  </a:lnTo>
                  <a:lnTo>
                    <a:pt x="3274" y="21332"/>
                  </a:lnTo>
                  <a:lnTo>
                    <a:pt x="2229" y="21459"/>
                  </a:lnTo>
                  <a:lnTo>
                    <a:pt x="1166" y="21546"/>
                  </a:lnTo>
                  <a:lnTo>
                    <a:pt x="1033" y="21553"/>
                  </a:lnTo>
                  <a:lnTo>
                    <a:pt x="893" y="21560"/>
                  </a:lnTo>
                  <a:lnTo>
                    <a:pt x="735" y="21566"/>
                  </a:lnTo>
                  <a:lnTo>
                    <a:pt x="431" y="21580"/>
                  </a:lnTo>
                  <a:lnTo>
                    <a:pt x="273" y="21587"/>
                  </a:lnTo>
                  <a:lnTo>
                    <a:pt x="134" y="21593"/>
                  </a:lnTo>
                  <a:lnTo>
                    <a:pt x="0" y="21600"/>
                  </a:lnTo>
                  <a:lnTo>
                    <a:pt x="30" y="0"/>
                  </a:lnTo>
                  <a:close/>
                </a:path>
              </a:pathLst>
            </a:custGeom>
            <a:solidFill>
              <a:srgbClr val="DA251D"/>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2" name="Freeform 71"/>
            <p:cNvSpPr/>
            <p:nvPr/>
          </p:nvSpPr>
          <p:spPr>
            <a:xfrm>
              <a:off x="2648783" y="2200275"/>
              <a:ext cx="1167516" cy="893764"/>
            </a:xfrm>
            <a:custGeom>
              <a:avLst/>
              <a:gdLst/>
              <a:ahLst/>
              <a:cxnLst>
                <a:cxn ang="0">
                  <a:pos x="wd2" y="hd2"/>
                </a:cxn>
                <a:cxn ang="5400000">
                  <a:pos x="wd2" y="hd2"/>
                </a:cxn>
                <a:cxn ang="10800000">
                  <a:pos x="wd2" y="hd2"/>
                </a:cxn>
                <a:cxn ang="16200000">
                  <a:pos x="wd2" y="hd2"/>
                </a:cxn>
              </a:cxnLst>
              <a:rect l="0" t="0" r="r" b="b"/>
              <a:pathLst>
                <a:path w="21600" h="21600" extrusionOk="0">
                  <a:moveTo>
                    <a:pt x="30" y="0"/>
                  </a:moveTo>
                  <a:lnTo>
                    <a:pt x="21600" y="0"/>
                  </a:lnTo>
                  <a:lnTo>
                    <a:pt x="21588" y="1072"/>
                  </a:lnTo>
                  <a:lnTo>
                    <a:pt x="21521" y="2124"/>
                  </a:lnTo>
                  <a:lnTo>
                    <a:pt x="21400" y="3170"/>
                  </a:lnTo>
                  <a:lnTo>
                    <a:pt x="21223" y="4195"/>
                  </a:lnTo>
                  <a:lnTo>
                    <a:pt x="21005" y="5201"/>
                  </a:lnTo>
                  <a:lnTo>
                    <a:pt x="20731" y="6192"/>
                  </a:lnTo>
                  <a:lnTo>
                    <a:pt x="20416" y="7164"/>
                  </a:lnTo>
                  <a:lnTo>
                    <a:pt x="20057" y="8116"/>
                  </a:lnTo>
                  <a:lnTo>
                    <a:pt x="19650" y="9054"/>
                  </a:lnTo>
                  <a:lnTo>
                    <a:pt x="19213" y="9952"/>
                  </a:lnTo>
                  <a:lnTo>
                    <a:pt x="18721" y="10844"/>
                  </a:lnTo>
                  <a:lnTo>
                    <a:pt x="18192" y="11701"/>
                  </a:lnTo>
                  <a:lnTo>
                    <a:pt x="17627" y="12532"/>
                  </a:lnTo>
                  <a:lnTo>
                    <a:pt x="17020" y="13330"/>
                  </a:lnTo>
                  <a:lnTo>
                    <a:pt x="16376" y="14107"/>
                  </a:lnTo>
                  <a:lnTo>
                    <a:pt x="15702" y="14845"/>
                  </a:lnTo>
                  <a:lnTo>
                    <a:pt x="14991" y="15555"/>
                  </a:lnTo>
                  <a:lnTo>
                    <a:pt x="14250" y="16232"/>
                  </a:lnTo>
                  <a:lnTo>
                    <a:pt x="13479" y="16882"/>
                  </a:lnTo>
                  <a:lnTo>
                    <a:pt x="12671" y="17485"/>
                  </a:lnTo>
                  <a:lnTo>
                    <a:pt x="11845" y="18055"/>
                  </a:lnTo>
                  <a:lnTo>
                    <a:pt x="10982" y="18591"/>
                  </a:lnTo>
                  <a:lnTo>
                    <a:pt x="10095" y="19080"/>
                  </a:lnTo>
                  <a:lnTo>
                    <a:pt x="9184" y="19536"/>
                  </a:lnTo>
                  <a:lnTo>
                    <a:pt x="8249" y="19951"/>
                  </a:lnTo>
                  <a:lnTo>
                    <a:pt x="7295" y="20313"/>
                  </a:lnTo>
                  <a:lnTo>
                    <a:pt x="6323" y="20642"/>
                  </a:lnTo>
                  <a:lnTo>
                    <a:pt x="5327" y="20916"/>
                  </a:lnTo>
                  <a:lnTo>
                    <a:pt x="4307" y="21144"/>
                  </a:lnTo>
                  <a:lnTo>
                    <a:pt x="3274" y="21332"/>
                  </a:lnTo>
                  <a:lnTo>
                    <a:pt x="2229" y="21459"/>
                  </a:lnTo>
                  <a:lnTo>
                    <a:pt x="1166" y="21546"/>
                  </a:lnTo>
                  <a:lnTo>
                    <a:pt x="1033" y="21553"/>
                  </a:lnTo>
                  <a:lnTo>
                    <a:pt x="893" y="21560"/>
                  </a:lnTo>
                  <a:lnTo>
                    <a:pt x="735" y="21566"/>
                  </a:lnTo>
                  <a:lnTo>
                    <a:pt x="431" y="21580"/>
                  </a:lnTo>
                  <a:lnTo>
                    <a:pt x="273" y="21587"/>
                  </a:lnTo>
                  <a:lnTo>
                    <a:pt x="134" y="21593"/>
                  </a:lnTo>
                  <a:lnTo>
                    <a:pt x="0" y="21600"/>
                  </a:lnTo>
                  <a:lnTo>
                    <a:pt x="30"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3" name="Freeform 72"/>
            <p:cNvSpPr/>
            <p:nvPr/>
          </p:nvSpPr>
          <p:spPr>
            <a:xfrm>
              <a:off x="2650678" y="2200275"/>
              <a:ext cx="771395" cy="592139"/>
            </a:xfrm>
            <a:custGeom>
              <a:avLst/>
              <a:gdLst/>
              <a:ahLst/>
              <a:cxnLst>
                <a:cxn ang="0">
                  <a:pos x="wd2" y="hd2"/>
                </a:cxn>
                <a:cxn ang="5400000">
                  <a:pos x="wd2" y="hd2"/>
                </a:cxn>
                <a:cxn ang="10800000">
                  <a:pos x="wd2" y="hd2"/>
                </a:cxn>
                <a:cxn ang="16200000">
                  <a:pos x="wd2" y="hd2"/>
                </a:cxn>
              </a:cxnLst>
              <a:rect l="0" t="0" r="r" b="b"/>
              <a:pathLst>
                <a:path w="21600" h="21600" extrusionOk="0">
                  <a:moveTo>
                    <a:pt x="28" y="0"/>
                  </a:moveTo>
                  <a:lnTo>
                    <a:pt x="21600" y="0"/>
                  </a:lnTo>
                  <a:lnTo>
                    <a:pt x="21591" y="1064"/>
                  </a:lnTo>
                  <a:lnTo>
                    <a:pt x="21517" y="2128"/>
                  </a:lnTo>
                  <a:lnTo>
                    <a:pt x="21398" y="3171"/>
                  </a:lnTo>
                  <a:lnTo>
                    <a:pt x="21233" y="4194"/>
                  </a:lnTo>
                  <a:lnTo>
                    <a:pt x="21012" y="5208"/>
                  </a:lnTo>
                  <a:lnTo>
                    <a:pt x="20737" y="6190"/>
                  </a:lnTo>
                  <a:lnTo>
                    <a:pt x="20424" y="7173"/>
                  </a:lnTo>
                  <a:lnTo>
                    <a:pt x="20066" y="8125"/>
                  </a:lnTo>
                  <a:lnTo>
                    <a:pt x="19653" y="9057"/>
                  </a:lnTo>
                  <a:lnTo>
                    <a:pt x="19203" y="9959"/>
                  </a:lnTo>
                  <a:lnTo>
                    <a:pt x="18716" y="10841"/>
                  </a:lnTo>
                  <a:lnTo>
                    <a:pt x="18184" y="11692"/>
                  </a:lnTo>
                  <a:lnTo>
                    <a:pt x="17623" y="12522"/>
                  </a:lnTo>
                  <a:lnTo>
                    <a:pt x="17017" y="13333"/>
                  </a:lnTo>
                  <a:lnTo>
                    <a:pt x="16384" y="14113"/>
                  </a:lnTo>
                  <a:lnTo>
                    <a:pt x="15704" y="14842"/>
                  </a:lnTo>
                  <a:lnTo>
                    <a:pt x="14997" y="15562"/>
                  </a:lnTo>
                  <a:lnTo>
                    <a:pt x="14253" y="16241"/>
                  </a:lnTo>
                  <a:lnTo>
                    <a:pt x="13482" y="16879"/>
                  </a:lnTo>
                  <a:lnTo>
                    <a:pt x="12673" y="17487"/>
                  </a:lnTo>
                  <a:lnTo>
                    <a:pt x="11847" y="18064"/>
                  </a:lnTo>
                  <a:lnTo>
                    <a:pt x="10984" y="18591"/>
                  </a:lnTo>
                  <a:lnTo>
                    <a:pt x="10093" y="19087"/>
                  </a:lnTo>
                  <a:lnTo>
                    <a:pt x="9193" y="19543"/>
                  </a:lnTo>
                  <a:lnTo>
                    <a:pt x="8256" y="19949"/>
                  </a:lnTo>
                  <a:lnTo>
                    <a:pt x="7292" y="20313"/>
                  </a:lnTo>
                  <a:lnTo>
                    <a:pt x="6318" y="20648"/>
                  </a:lnTo>
                  <a:lnTo>
                    <a:pt x="5317" y="20921"/>
                  </a:lnTo>
                  <a:lnTo>
                    <a:pt x="4316" y="21144"/>
                  </a:lnTo>
                  <a:lnTo>
                    <a:pt x="3269" y="21326"/>
                  </a:lnTo>
                  <a:lnTo>
                    <a:pt x="2232" y="21468"/>
                  </a:lnTo>
                  <a:lnTo>
                    <a:pt x="1176" y="21549"/>
                  </a:lnTo>
                  <a:lnTo>
                    <a:pt x="891" y="21559"/>
                  </a:lnTo>
                  <a:lnTo>
                    <a:pt x="579" y="21570"/>
                  </a:lnTo>
                  <a:lnTo>
                    <a:pt x="276" y="21590"/>
                  </a:lnTo>
                  <a:lnTo>
                    <a:pt x="0" y="21600"/>
                  </a:lnTo>
                  <a:lnTo>
                    <a:pt x="28" y="0"/>
                  </a:lnTo>
                  <a:close/>
                </a:path>
              </a:pathLst>
            </a:custGeom>
            <a:solidFill>
              <a:srgbClr val="E4664F"/>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4" name="Freeform 73"/>
            <p:cNvSpPr/>
            <p:nvPr/>
          </p:nvSpPr>
          <p:spPr>
            <a:xfrm>
              <a:off x="2650678" y="2200275"/>
              <a:ext cx="771395" cy="592139"/>
            </a:xfrm>
            <a:custGeom>
              <a:avLst/>
              <a:gdLst/>
              <a:ahLst/>
              <a:cxnLst>
                <a:cxn ang="0">
                  <a:pos x="wd2" y="hd2"/>
                </a:cxn>
                <a:cxn ang="5400000">
                  <a:pos x="wd2" y="hd2"/>
                </a:cxn>
                <a:cxn ang="10800000">
                  <a:pos x="wd2" y="hd2"/>
                </a:cxn>
                <a:cxn ang="16200000">
                  <a:pos x="wd2" y="hd2"/>
                </a:cxn>
              </a:cxnLst>
              <a:rect l="0" t="0" r="r" b="b"/>
              <a:pathLst>
                <a:path w="21600" h="21600" extrusionOk="0">
                  <a:moveTo>
                    <a:pt x="28" y="0"/>
                  </a:moveTo>
                  <a:lnTo>
                    <a:pt x="21600" y="0"/>
                  </a:lnTo>
                  <a:lnTo>
                    <a:pt x="21591" y="1064"/>
                  </a:lnTo>
                  <a:lnTo>
                    <a:pt x="21517" y="2128"/>
                  </a:lnTo>
                  <a:lnTo>
                    <a:pt x="21398" y="3171"/>
                  </a:lnTo>
                  <a:lnTo>
                    <a:pt x="21233" y="4194"/>
                  </a:lnTo>
                  <a:lnTo>
                    <a:pt x="21012" y="5208"/>
                  </a:lnTo>
                  <a:lnTo>
                    <a:pt x="20737" y="6190"/>
                  </a:lnTo>
                  <a:lnTo>
                    <a:pt x="20424" y="7173"/>
                  </a:lnTo>
                  <a:lnTo>
                    <a:pt x="20066" y="8125"/>
                  </a:lnTo>
                  <a:lnTo>
                    <a:pt x="19653" y="9057"/>
                  </a:lnTo>
                  <a:lnTo>
                    <a:pt x="19203" y="9959"/>
                  </a:lnTo>
                  <a:lnTo>
                    <a:pt x="18716" y="10841"/>
                  </a:lnTo>
                  <a:lnTo>
                    <a:pt x="18184" y="11692"/>
                  </a:lnTo>
                  <a:lnTo>
                    <a:pt x="17623" y="12522"/>
                  </a:lnTo>
                  <a:lnTo>
                    <a:pt x="17017" y="13333"/>
                  </a:lnTo>
                  <a:lnTo>
                    <a:pt x="16384" y="14113"/>
                  </a:lnTo>
                  <a:lnTo>
                    <a:pt x="15704" y="14842"/>
                  </a:lnTo>
                  <a:lnTo>
                    <a:pt x="14997" y="15562"/>
                  </a:lnTo>
                  <a:lnTo>
                    <a:pt x="14253" y="16241"/>
                  </a:lnTo>
                  <a:lnTo>
                    <a:pt x="13482" y="16879"/>
                  </a:lnTo>
                  <a:lnTo>
                    <a:pt x="12673" y="17487"/>
                  </a:lnTo>
                  <a:lnTo>
                    <a:pt x="11847" y="18064"/>
                  </a:lnTo>
                  <a:lnTo>
                    <a:pt x="10984" y="18591"/>
                  </a:lnTo>
                  <a:lnTo>
                    <a:pt x="10093" y="19087"/>
                  </a:lnTo>
                  <a:lnTo>
                    <a:pt x="9193" y="19543"/>
                  </a:lnTo>
                  <a:lnTo>
                    <a:pt x="8256" y="19949"/>
                  </a:lnTo>
                  <a:lnTo>
                    <a:pt x="7292" y="20313"/>
                  </a:lnTo>
                  <a:lnTo>
                    <a:pt x="6318" y="20648"/>
                  </a:lnTo>
                  <a:lnTo>
                    <a:pt x="5317" y="20921"/>
                  </a:lnTo>
                  <a:lnTo>
                    <a:pt x="4316" y="21144"/>
                  </a:lnTo>
                  <a:lnTo>
                    <a:pt x="3269" y="21326"/>
                  </a:lnTo>
                  <a:lnTo>
                    <a:pt x="2232" y="21468"/>
                  </a:lnTo>
                  <a:lnTo>
                    <a:pt x="1176" y="21549"/>
                  </a:lnTo>
                  <a:lnTo>
                    <a:pt x="891" y="21559"/>
                  </a:lnTo>
                  <a:lnTo>
                    <a:pt x="579" y="21570"/>
                  </a:lnTo>
                  <a:lnTo>
                    <a:pt x="276" y="21590"/>
                  </a:lnTo>
                  <a:lnTo>
                    <a:pt x="0" y="21600"/>
                  </a:lnTo>
                  <a:lnTo>
                    <a:pt x="28"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5" name="Freeform 74"/>
            <p:cNvSpPr/>
            <p:nvPr/>
          </p:nvSpPr>
          <p:spPr>
            <a:xfrm>
              <a:off x="2650678" y="2200275"/>
              <a:ext cx="371483" cy="284164"/>
            </a:xfrm>
            <a:custGeom>
              <a:avLst/>
              <a:gdLst/>
              <a:ahLst/>
              <a:cxnLst>
                <a:cxn ang="0">
                  <a:pos x="wd2" y="hd2"/>
                </a:cxn>
                <a:cxn ang="5400000">
                  <a:pos x="wd2" y="hd2"/>
                </a:cxn>
                <a:cxn ang="10800000">
                  <a:pos x="wd2" y="hd2"/>
                </a:cxn>
                <a:cxn ang="16200000">
                  <a:pos x="wd2" y="hd2"/>
                </a:cxn>
              </a:cxnLst>
              <a:rect l="0" t="0" r="r" b="b"/>
              <a:pathLst>
                <a:path w="21600" h="21600" extrusionOk="0">
                  <a:moveTo>
                    <a:pt x="19" y="0"/>
                  </a:moveTo>
                  <a:lnTo>
                    <a:pt x="21600" y="0"/>
                  </a:lnTo>
                  <a:lnTo>
                    <a:pt x="21600" y="1077"/>
                  </a:lnTo>
                  <a:lnTo>
                    <a:pt x="21543" y="2133"/>
                  </a:lnTo>
                  <a:lnTo>
                    <a:pt x="21409" y="3167"/>
                  </a:lnTo>
                  <a:lnTo>
                    <a:pt x="21236" y="4202"/>
                  </a:lnTo>
                  <a:lnTo>
                    <a:pt x="21006" y="5215"/>
                  </a:lnTo>
                  <a:lnTo>
                    <a:pt x="20738" y="6187"/>
                  </a:lnTo>
                  <a:lnTo>
                    <a:pt x="20432" y="7158"/>
                  </a:lnTo>
                  <a:lnTo>
                    <a:pt x="20049" y="8129"/>
                  </a:lnTo>
                  <a:lnTo>
                    <a:pt x="19666" y="9058"/>
                  </a:lnTo>
                  <a:lnTo>
                    <a:pt x="19226" y="9966"/>
                  </a:lnTo>
                  <a:lnTo>
                    <a:pt x="18728" y="10853"/>
                  </a:lnTo>
                  <a:lnTo>
                    <a:pt x="18191" y="11718"/>
                  </a:lnTo>
                  <a:lnTo>
                    <a:pt x="17617" y="12542"/>
                  </a:lnTo>
                  <a:lnTo>
                    <a:pt x="17023" y="13323"/>
                  </a:lnTo>
                  <a:lnTo>
                    <a:pt x="16391" y="14104"/>
                  </a:lnTo>
                  <a:lnTo>
                    <a:pt x="15702" y="14865"/>
                  </a:lnTo>
                  <a:lnTo>
                    <a:pt x="14994" y="15561"/>
                  </a:lnTo>
                  <a:lnTo>
                    <a:pt x="14266" y="16237"/>
                  </a:lnTo>
                  <a:lnTo>
                    <a:pt x="13481" y="16870"/>
                  </a:lnTo>
                  <a:lnTo>
                    <a:pt x="12677" y="17504"/>
                  </a:lnTo>
                  <a:lnTo>
                    <a:pt x="11853" y="18074"/>
                  </a:lnTo>
                  <a:lnTo>
                    <a:pt x="10991" y="18602"/>
                  </a:lnTo>
                  <a:lnTo>
                    <a:pt x="10111" y="19087"/>
                  </a:lnTo>
                  <a:lnTo>
                    <a:pt x="9172" y="19531"/>
                  </a:lnTo>
                  <a:lnTo>
                    <a:pt x="8253" y="19953"/>
                  </a:lnTo>
                  <a:lnTo>
                    <a:pt x="7296" y="20312"/>
                  </a:lnTo>
                  <a:lnTo>
                    <a:pt x="6319" y="20650"/>
                  </a:lnTo>
                  <a:lnTo>
                    <a:pt x="5323" y="20924"/>
                  </a:lnTo>
                  <a:lnTo>
                    <a:pt x="4309" y="21157"/>
                  </a:lnTo>
                  <a:lnTo>
                    <a:pt x="3274" y="21347"/>
                  </a:lnTo>
                  <a:lnTo>
                    <a:pt x="2240" y="21473"/>
                  </a:lnTo>
                  <a:lnTo>
                    <a:pt x="1168" y="21558"/>
                  </a:lnTo>
                  <a:lnTo>
                    <a:pt x="881" y="21558"/>
                  </a:lnTo>
                  <a:lnTo>
                    <a:pt x="268" y="21600"/>
                  </a:lnTo>
                  <a:lnTo>
                    <a:pt x="0" y="21600"/>
                  </a:lnTo>
                  <a:lnTo>
                    <a:pt x="19" y="0"/>
                  </a:lnTo>
                  <a:close/>
                </a:path>
              </a:pathLst>
            </a:custGeom>
            <a:solidFill>
              <a:srgbClr val="F1AE9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6" name="Freeform 75"/>
            <p:cNvSpPr/>
            <p:nvPr/>
          </p:nvSpPr>
          <p:spPr>
            <a:xfrm>
              <a:off x="2650678" y="2200275"/>
              <a:ext cx="371483" cy="284164"/>
            </a:xfrm>
            <a:custGeom>
              <a:avLst/>
              <a:gdLst/>
              <a:ahLst/>
              <a:cxnLst>
                <a:cxn ang="0">
                  <a:pos x="wd2" y="hd2"/>
                </a:cxn>
                <a:cxn ang="5400000">
                  <a:pos x="wd2" y="hd2"/>
                </a:cxn>
                <a:cxn ang="10800000">
                  <a:pos x="wd2" y="hd2"/>
                </a:cxn>
                <a:cxn ang="16200000">
                  <a:pos x="wd2" y="hd2"/>
                </a:cxn>
              </a:cxnLst>
              <a:rect l="0" t="0" r="r" b="b"/>
              <a:pathLst>
                <a:path w="21600" h="21600" extrusionOk="0">
                  <a:moveTo>
                    <a:pt x="19" y="0"/>
                  </a:moveTo>
                  <a:lnTo>
                    <a:pt x="21600" y="0"/>
                  </a:lnTo>
                  <a:lnTo>
                    <a:pt x="21600" y="1077"/>
                  </a:lnTo>
                  <a:lnTo>
                    <a:pt x="21543" y="2133"/>
                  </a:lnTo>
                  <a:lnTo>
                    <a:pt x="21409" y="3167"/>
                  </a:lnTo>
                  <a:lnTo>
                    <a:pt x="21236" y="4202"/>
                  </a:lnTo>
                  <a:lnTo>
                    <a:pt x="21006" y="5215"/>
                  </a:lnTo>
                  <a:lnTo>
                    <a:pt x="20738" y="6187"/>
                  </a:lnTo>
                  <a:lnTo>
                    <a:pt x="20432" y="7158"/>
                  </a:lnTo>
                  <a:lnTo>
                    <a:pt x="20049" y="8129"/>
                  </a:lnTo>
                  <a:lnTo>
                    <a:pt x="19666" y="9058"/>
                  </a:lnTo>
                  <a:lnTo>
                    <a:pt x="19226" y="9966"/>
                  </a:lnTo>
                  <a:lnTo>
                    <a:pt x="18728" y="10853"/>
                  </a:lnTo>
                  <a:lnTo>
                    <a:pt x="18191" y="11718"/>
                  </a:lnTo>
                  <a:lnTo>
                    <a:pt x="17617" y="12542"/>
                  </a:lnTo>
                  <a:lnTo>
                    <a:pt x="17023" y="13323"/>
                  </a:lnTo>
                  <a:lnTo>
                    <a:pt x="16391" y="14104"/>
                  </a:lnTo>
                  <a:lnTo>
                    <a:pt x="15702" y="14865"/>
                  </a:lnTo>
                  <a:lnTo>
                    <a:pt x="14994" y="15561"/>
                  </a:lnTo>
                  <a:lnTo>
                    <a:pt x="14266" y="16237"/>
                  </a:lnTo>
                  <a:lnTo>
                    <a:pt x="13481" y="16870"/>
                  </a:lnTo>
                  <a:lnTo>
                    <a:pt x="12677" y="17504"/>
                  </a:lnTo>
                  <a:lnTo>
                    <a:pt x="11853" y="18074"/>
                  </a:lnTo>
                  <a:lnTo>
                    <a:pt x="10991" y="18602"/>
                  </a:lnTo>
                  <a:lnTo>
                    <a:pt x="10111" y="19087"/>
                  </a:lnTo>
                  <a:lnTo>
                    <a:pt x="9172" y="19531"/>
                  </a:lnTo>
                  <a:lnTo>
                    <a:pt x="8253" y="19953"/>
                  </a:lnTo>
                  <a:lnTo>
                    <a:pt x="7296" y="20312"/>
                  </a:lnTo>
                  <a:lnTo>
                    <a:pt x="6319" y="20650"/>
                  </a:lnTo>
                  <a:lnTo>
                    <a:pt x="5323" y="20924"/>
                  </a:lnTo>
                  <a:lnTo>
                    <a:pt x="4309" y="21157"/>
                  </a:lnTo>
                  <a:lnTo>
                    <a:pt x="3274" y="21347"/>
                  </a:lnTo>
                  <a:lnTo>
                    <a:pt x="2240" y="21473"/>
                  </a:lnTo>
                  <a:lnTo>
                    <a:pt x="1168" y="21558"/>
                  </a:lnTo>
                  <a:lnTo>
                    <a:pt x="881" y="21558"/>
                  </a:lnTo>
                  <a:lnTo>
                    <a:pt x="268" y="21600"/>
                  </a:lnTo>
                  <a:lnTo>
                    <a:pt x="0" y="21600"/>
                  </a:lnTo>
                  <a:lnTo>
                    <a:pt x="19" y="0"/>
                  </a:lnTo>
                  <a:close/>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7" name="Freeform 76"/>
            <p:cNvSpPr/>
            <p:nvPr/>
          </p:nvSpPr>
          <p:spPr>
            <a:xfrm>
              <a:off x="1670800" y="1339850"/>
              <a:ext cx="2024198" cy="1671639"/>
            </a:xfrm>
            <a:custGeom>
              <a:avLst/>
              <a:gdLst/>
              <a:ahLst/>
              <a:cxnLst>
                <a:cxn ang="0">
                  <a:pos x="wd2" y="hd2"/>
                </a:cxn>
                <a:cxn ang="5400000">
                  <a:pos x="wd2" y="hd2"/>
                </a:cxn>
                <a:cxn ang="10800000">
                  <a:pos x="wd2" y="hd2"/>
                </a:cxn>
                <a:cxn ang="16200000">
                  <a:pos x="wd2" y="hd2"/>
                </a:cxn>
              </a:cxnLst>
              <a:rect l="0" t="0" r="r" b="b"/>
              <a:pathLst>
                <a:path w="21600" h="21600" extrusionOk="0">
                  <a:moveTo>
                    <a:pt x="21414" y="0"/>
                  </a:moveTo>
                  <a:lnTo>
                    <a:pt x="20696" y="366"/>
                  </a:lnTo>
                  <a:lnTo>
                    <a:pt x="19991" y="706"/>
                  </a:lnTo>
                  <a:lnTo>
                    <a:pt x="19293" y="1026"/>
                  </a:lnTo>
                  <a:lnTo>
                    <a:pt x="18613" y="1320"/>
                  </a:lnTo>
                  <a:lnTo>
                    <a:pt x="17944" y="1592"/>
                  </a:lnTo>
                  <a:lnTo>
                    <a:pt x="17285" y="1840"/>
                  </a:lnTo>
                  <a:lnTo>
                    <a:pt x="16633" y="2066"/>
                  </a:lnTo>
                  <a:lnTo>
                    <a:pt x="15988" y="2270"/>
                  </a:lnTo>
                  <a:lnTo>
                    <a:pt x="15350" y="2449"/>
                  </a:lnTo>
                  <a:lnTo>
                    <a:pt x="14719" y="2611"/>
                  </a:lnTo>
                  <a:lnTo>
                    <a:pt x="14092" y="2751"/>
                  </a:lnTo>
                  <a:lnTo>
                    <a:pt x="13468" y="2869"/>
                  </a:lnTo>
                  <a:lnTo>
                    <a:pt x="12844" y="2966"/>
                  </a:lnTo>
                  <a:lnTo>
                    <a:pt x="12223" y="3041"/>
                  </a:lnTo>
                  <a:lnTo>
                    <a:pt x="11599" y="3102"/>
                  </a:lnTo>
                  <a:lnTo>
                    <a:pt x="10982" y="3134"/>
                  </a:lnTo>
                  <a:lnTo>
                    <a:pt x="10358" y="3156"/>
                  </a:lnTo>
                  <a:lnTo>
                    <a:pt x="9731" y="3156"/>
                  </a:lnTo>
                  <a:lnTo>
                    <a:pt x="9100" y="3131"/>
                  </a:lnTo>
                  <a:lnTo>
                    <a:pt x="8458" y="3091"/>
                  </a:lnTo>
                  <a:lnTo>
                    <a:pt x="7813" y="3034"/>
                  </a:lnTo>
                  <a:lnTo>
                    <a:pt x="7168" y="2959"/>
                  </a:lnTo>
                  <a:lnTo>
                    <a:pt x="6506" y="2865"/>
                  </a:lnTo>
                  <a:lnTo>
                    <a:pt x="5836" y="2751"/>
                  </a:lnTo>
                  <a:lnTo>
                    <a:pt x="5156" y="2625"/>
                  </a:lnTo>
                  <a:lnTo>
                    <a:pt x="4466" y="2478"/>
                  </a:lnTo>
                  <a:lnTo>
                    <a:pt x="3758" y="2313"/>
                  </a:lnTo>
                  <a:lnTo>
                    <a:pt x="3043" y="2134"/>
                  </a:lnTo>
                  <a:lnTo>
                    <a:pt x="2303" y="1937"/>
                  </a:lnTo>
                  <a:lnTo>
                    <a:pt x="1556" y="1729"/>
                  </a:lnTo>
                  <a:lnTo>
                    <a:pt x="785" y="1503"/>
                  </a:lnTo>
                  <a:lnTo>
                    <a:pt x="0" y="1255"/>
                  </a:lnTo>
                  <a:lnTo>
                    <a:pt x="186" y="1750"/>
                  </a:lnTo>
                  <a:lnTo>
                    <a:pt x="361" y="2267"/>
                  </a:lnTo>
                  <a:lnTo>
                    <a:pt x="519" y="2801"/>
                  </a:lnTo>
                  <a:lnTo>
                    <a:pt x="670" y="3357"/>
                  </a:lnTo>
                  <a:lnTo>
                    <a:pt x="803" y="3931"/>
                  </a:lnTo>
                  <a:lnTo>
                    <a:pt x="929" y="4522"/>
                  </a:lnTo>
                  <a:lnTo>
                    <a:pt x="1041" y="5125"/>
                  </a:lnTo>
                  <a:lnTo>
                    <a:pt x="1143" y="5742"/>
                  </a:lnTo>
                  <a:lnTo>
                    <a:pt x="1230" y="6373"/>
                  </a:lnTo>
                  <a:lnTo>
                    <a:pt x="1307" y="7011"/>
                  </a:lnTo>
                  <a:lnTo>
                    <a:pt x="1374" y="7660"/>
                  </a:lnTo>
                  <a:lnTo>
                    <a:pt x="1430" y="8317"/>
                  </a:lnTo>
                  <a:lnTo>
                    <a:pt x="1476" y="8973"/>
                  </a:lnTo>
                  <a:lnTo>
                    <a:pt x="1507" y="9636"/>
                  </a:lnTo>
                  <a:lnTo>
                    <a:pt x="1532" y="10303"/>
                  </a:lnTo>
                  <a:lnTo>
                    <a:pt x="1542" y="10967"/>
                  </a:lnTo>
                  <a:lnTo>
                    <a:pt x="1546" y="11634"/>
                  </a:lnTo>
                  <a:lnTo>
                    <a:pt x="1539" y="12297"/>
                  </a:lnTo>
                  <a:lnTo>
                    <a:pt x="1525" y="12957"/>
                  </a:lnTo>
                  <a:lnTo>
                    <a:pt x="1493" y="13606"/>
                  </a:lnTo>
                  <a:lnTo>
                    <a:pt x="1458" y="14255"/>
                  </a:lnTo>
                  <a:lnTo>
                    <a:pt x="1409" y="14890"/>
                  </a:lnTo>
                  <a:lnTo>
                    <a:pt x="1353" y="15518"/>
                  </a:lnTo>
                  <a:lnTo>
                    <a:pt x="1290" y="16131"/>
                  </a:lnTo>
                  <a:lnTo>
                    <a:pt x="1216" y="16733"/>
                  </a:lnTo>
                  <a:lnTo>
                    <a:pt x="1129" y="17318"/>
                  </a:lnTo>
                  <a:lnTo>
                    <a:pt x="1038" y="17888"/>
                  </a:lnTo>
                  <a:lnTo>
                    <a:pt x="936" y="18441"/>
                  </a:lnTo>
                  <a:lnTo>
                    <a:pt x="827" y="18971"/>
                  </a:lnTo>
                  <a:lnTo>
                    <a:pt x="708" y="19484"/>
                  </a:lnTo>
                  <a:lnTo>
                    <a:pt x="585" y="19968"/>
                  </a:lnTo>
                  <a:lnTo>
                    <a:pt x="449" y="20431"/>
                  </a:lnTo>
                  <a:lnTo>
                    <a:pt x="1118" y="20255"/>
                  </a:lnTo>
                  <a:lnTo>
                    <a:pt x="1788" y="20090"/>
                  </a:lnTo>
                  <a:lnTo>
                    <a:pt x="2454" y="19936"/>
                  </a:lnTo>
                  <a:lnTo>
                    <a:pt x="3123" y="19793"/>
                  </a:lnTo>
                  <a:lnTo>
                    <a:pt x="3786" y="19663"/>
                  </a:lnTo>
                  <a:lnTo>
                    <a:pt x="4452" y="19549"/>
                  </a:lnTo>
                  <a:lnTo>
                    <a:pt x="5114" y="19445"/>
                  </a:lnTo>
                  <a:lnTo>
                    <a:pt x="5777" y="19355"/>
                  </a:lnTo>
                  <a:lnTo>
                    <a:pt x="6443" y="19280"/>
                  </a:lnTo>
                  <a:lnTo>
                    <a:pt x="7102" y="19215"/>
                  </a:lnTo>
                  <a:lnTo>
                    <a:pt x="7761" y="19165"/>
                  </a:lnTo>
                  <a:lnTo>
                    <a:pt x="8427" y="19129"/>
                  </a:lnTo>
                  <a:lnTo>
                    <a:pt x="9086" y="19111"/>
                  </a:lnTo>
                  <a:lnTo>
                    <a:pt x="9745" y="19104"/>
                  </a:lnTo>
                  <a:lnTo>
                    <a:pt x="10404" y="19111"/>
                  </a:lnTo>
                  <a:lnTo>
                    <a:pt x="11063" y="19129"/>
                  </a:lnTo>
                  <a:lnTo>
                    <a:pt x="11722" y="19165"/>
                  </a:lnTo>
                  <a:lnTo>
                    <a:pt x="12377" y="19215"/>
                  </a:lnTo>
                  <a:lnTo>
                    <a:pt x="13036" y="19283"/>
                  </a:lnTo>
                  <a:lnTo>
                    <a:pt x="13699" y="19366"/>
                  </a:lnTo>
                  <a:lnTo>
                    <a:pt x="14354" y="19459"/>
                  </a:lnTo>
                  <a:lnTo>
                    <a:pt x="15013" y="19574"/>
                  </a:lnTo>
                  <a:lnTo>
                    <a:pt x="15669" y="19706"/>
                  </a:lnTo>
                  <a:lnTo>
                    <a:pt x="16331" y="19850"/>
                  </a:lnTo>
                  <a:lnTo>
                    <a:pt x="16987" y="20011"/>
                  </a:lnTo>
                  <a:lnTo>
                    <a:pt x="17646" y="20187"/>
                  </a:lnTo>
                  <a:lnTo>
                    <a:pt x="18301" y="20381"/>
                  </a:lnTo>
                  <a:lnTo>
                    <a:pt x="18960" y="20589"/>
                  </a:lnTo>
                  <a:lnTo>
                    <a:pt x="19623" y="20818"/>
                  </a:lnTo>
                  <a:lnTo>
                    <a:pt x="20282" y="21062"/>
                  </a:lnTo>
                  <a:lnTo>
                    <a:pt x="20941" y="21320"/>
                  </a:lnTo>
                  <a:lnTo>
                    <a:pt x="21600" y="21600"/>
                  </a:lnTo>
                  <a:lnTo>
                    <a:pt x="21320" y="21087"/>
                  </a:lnTo>
                  <a:lnTo>
                    <a:pt x="21060" y="20553"/>
                  </a:lnTo>
                  <a:lnTo>
                    <a:pt x="20825" y="20001"/>
                  </a:lnTo>
                  <a:lnTo>
                    <a:pt x="20608" y="19427"/>
                  </a:lnTo>
                  <a:lnTo>
                    <a:pt x="20415" y="18835"/>
                  </a:lnTo>
                  <a:lnTo>
                    <a:pt x="20243" y="18225"/>
                  </a:lnTo>
                  <a:lnTo>
                    <a:pt x="20093" y="17605"/>
                  </a:lnTo>
                  <a:lnTo>
                    <a:pt x="19956" y="16963"/>
                  </a:lnTo>
                  <a:lnTo>
                    <a:pt x="19844" y="16310"/>
                  </a:lnTo>
                  <a:lnTo>
                    <a:pt x="19753" y="15647"/>
                  </a:lnTo>
                  <a:lnTo>
                    <a:pt x="19676" y="14973"/>
                  </a:lnTo>
                  <a:lnTo>
                    <a:pt x="19616" y="14284"/>
                  </a:lnTo>
                  <a:lnTo>
                    <a:pt x="19574" y="13592"/>
                  </a:lnTo>
                  <a:lnTo>
                    <a:pt x="19549" y="12889"/>
                  </a:lnTo>
                  <a:lnTo>
                    <a:pt x="19539" y="12175"/>
                  </a:lnTo>
                  <a:lnTo>
                    <a:pt x="19549" y="11454"/>
                  </a:lnTo>
                  <a:lnTo>
                    <a:pt x="19574" y="10737"/>
                  </a:lnTo>
                  <a:lnTo>
                    <a:pt x="19609" y="10009"/>
                  </a:lnTo>
                  <a:lnTo>
                    <a:pt x="19662" y="9278"/>
                  </a:lnTo>
                  <a:lnTo>
                    <a:pt x="19728" y="8550"/>
                  </a:lnTo>
                  <a:lnTo>
                    <a:pt x="19809" y="7814"/>
                  </a:lnTo>
                  <a:lnTo>
                    <a:pt x="19896" y="7083"/>
                  </a:lnTo>
                  <a:lnTo>
                    <a:pt x="20002" y="6351"/>
                  </a:lnTo>
                  <a:lnTo>
                    <a:pt x="20121" y="5623"/>
                  </a:lnTo>
                  <a:lnTo>
                    <a:pt x="20243" y="4899"/>
                  </a:lnTo>
                  <a:lnTo>
                    <a:pt x="20384" y="4174"/>
                  </a:lnTo>
                  <a:lnTo>
                    <a:pt x="20531" y="3461"/>
                  </a:lnTo>
                  <a:lnTo>
                    <a:pt x="20689" y="2751"/>
                  </a:lnTo>
                  <a:lnTo>
                    <a:pt x="20860" y="2051"/>
                  </a:lnTo>
                  <a:lnTo>
                    <a:pt x="21036" y="1359"/>
                  </a:lnTo>
                  <a:lnTo>
                    <a:pt x="21221" y="671"/>
                  </a:lnTo>
                  <a:lnTo>
                    <a:pt x="21414" y="0"/>
                  </a:lnTo>
                  <a:close/>
                </a:path>
              </a:pathLst>
            </a:custGeom>
            <a:solidFill>
              <a:srgbClr val="1F1A17"/>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8" name="Freeform 77"/>
            <p:cNvSpPr/>
            <p:nvPr/>
          </p:nvSpPr>
          <p:spPr>
            <a:xfrm>
              <a:off x="1670800" y="1339850"/>
              <a:ext cx="2024198" cy="1671639"/>
            </a:xfrm>
            <a:custGeom>
              <a:avLst/>
              <a:gdLst/>
              <a:ahLst/>
              <a:cxnLst>
                <a:cxn ang="0">
                  <a:pos x="wd2" y="hd2"/>
                </a:cxn>
                <a:cxn ang="5400000">
                  <a:pos x="wd2" y="hd2"/>
                </a:cxn>
                <a:cxn ang="10800000">
                  <a:pos x="wd2" y="hd2"/>
                </a:cxn>
                <a:cxn ang="16200000">
                  <a:pos x="wd2" y="hd2"/>
                </a:cxn>
              </a:cxnLst>
              <a:rect l="0" t="0" r="r" b="b"/>
              <a:pathLst>
                <a:path w="21600" h="21600" extrusionOk="0">
                  <a:moveTo>
                    <a:pt x="21414" y="0"/>
                  </a:moveTo>
                  <a:lnTo>
                    <a:pt x="20696" y="366"/>
                  </a:lnTo>
                  <a:lnTo>
                    <a:pt x="19991" y="706"/>
                  </a:lnTo>
                  <a:lnTo>
                    <a:pt x="19293" y="1026"/>
                  </a:lnTo>
                  <a:lnTo>
                    <a:pt x="18613" y="1320"/>
                  </a:lnTo>
                  <a:lnTo>
                    <a:pt x="17944" y="1592"/>
                  </a:lnTo>
                  <a:lnTo>
                    <a:pt x="17285" y="1840"/>
                  </a:lnTo>
                  <a:lnTo>
                    <a:pt x="16633" y="2066"/>
                  </a:lnTo>
                  <a:lnTo>
                    <a:pt x="15988" y="2270"/>
                  </a:lnTo>
                  <a:lnTo>
                    <a:pt x="15350" y="2449"/>
                  </a:lnTo>
                  <a:lnTo>
                    <a:pt x="14719" y="2611"/>
                  </a:lnTo>
                  <a:lnTo>
                    <a:pt x="14092" y="2751"/>
                  </a:lnTo>
                  <a:lnTo>
                    <a:pt x="13468" y="2869"/>
                  </a:lnTo>
                  <a:lnTo>
                    <a:pt x="12844" y="2966"/>
                  </a:lnTo>
                  <a:lnTo>
                    <a:pt x="12223" y="3041"/>
                  </a:lnTo>
                  <a:lnTo>
                    <a:pt x="11599" y="3102"/>
                  </a:lnTo>
                  <a:lnTo>
                    <a:pt x="10982" y="3134"/>
                  </a:lnTo>
                  <a:lnTo>
                    <a:pt x="10358" y="3156"/>
                  </a:lnTo>
                  <a:lnTo>
                    <a:pt x="9731" y="3156"/>
                  </a:lnTo>
                  <a:lnTo>
                    <a:pt x="9100" y="3131"/>
                  </a:lnTo>
                  <a:lnTo>
                    <a:pt x="8458" y="3091"/>
                  </a:lnTo>
                  <a:lnTo>
                    <a:pt x="7813" y="3034"/>
                  </a:lnTo>
                  <a:lnTo>
                    <a:pt x="7168" y="2959"/>
                  </a:lnTo>
                  <a:lnTo>
                    <a:pt x="6506" y="2865"/>
                  </a:lnTo>
                  <a:lnTo>
                    <a:pt x="5836" y="2751"/>
                  </a:lnTo>
                  <a:lnTo>
                    <a:pt x="5156" y="2625"/>
                  </a:lnTo>
                  <a:lnTo>
                    <a:pt x="4466" y="2478"/>
                  </a:lnTo>
                  <a:lnTo>
                    <a:pt x="3758" y="2313"/>
                  </a:lnTo>
                  <a:lnTo>
                    <a:pt x="3043" y="2134"/>
                  </a:lnTo>
                  <a:lnTo>
                    <a:pt x="2303" y="1937"/>
                  </a:lnTo>
                  <a:lnTo>
                    <a:pt x="1556" y="1729"/>
                  </a:lnTo>
                  <a:lnTo>
                    <a:pt x="785" y="1503"/>
                  </a:lnTo>
                  <a:lnTo>
                    <a:pt x="0" y="1255"/>
                  </a:lnTo>
                  <a:lnTo>
                    <a:pt x="186" y="1750"/>
                  </a:lnTo>
                  <a:lnTo>
                    <a:pt x="361" y="2267"/>
                  </a:lnTo>
                  <a:lnTo>
                    <a:pt x="519" y="2801"/>
                  </a:lnTo>
                  <a:lnTo>
                    <a:pt x="670" y="3357"/>
                  </a:lnTo>
                  <a:lnTo>
                    <a:pt x="803" y="3931"/>
                  </a:lnTo>
                  <a:lnTo>
                    <a:pt x="929" y="4522"/>
                  </a:lnTo>
                  <a:lnTo>
                    <a:pt x="1041" y="5125"/>
                  </a:lnTo>
                  <a:lnTo>
                    <a:pt x="1143" y="5742"/>
                  </a:lnTo>
                  <a:lnTo>
                    <a:pt x="1230" y="6373"/>
                  </a:lnTo>
                  <a:lnTo>
                    <a:pt x="1307" y="7011"/>
                  </a:lnTo>
                  <a:lnTo>
                    <a:pt x="1374" y="7660"/>
                  </a:lnTo>
                  <a:lnTo>
                    <a:pt x="1430" y="8317"/>
                  </a:lnTo>
                  <a:lnTo>
                    <a:pt x="1476" y="8973"/>
                  </a:lnTo>
                  <a:lnTo>
                    <a:pt x="1507" y="9636"/>
                  </a:lnTo>
                  <a:lnTo>
                    <a:pt x="1532" y="10303"/>
                  </a:lnTo>
                  <a:lnTo>
                    <a:pt x="1542" y="10967"/>
                  </a:lnTo>
                  <a:lnTo>
                    <a:pt x="1546" y="11634"/>
                  </a:lnTo>
                  <a:lnTo>
                    <a:pt x="1539" y="12297"/>
                  </a:lnTo>
                  <a:lnTo>
                    <a:pt x="1525" y="12957"/>
                  </a:lnTo>
                  <a:lnTo>
                    <a:pt x="1493" y="13606"/>
                  </a:lnTo>
                  <a:lnTo>
                    <a:pt x="1458" y="14255"/>
                  </a:lnTo>
                  <a:lnTo>
                    <a:pt x="1409" y="14890"/>
                  </a:lnTo>
                  <a:lnTo>
                    <a:pt x="1353" y="15518"/>
                  </a:lnTo>
                  <a:lnTo>
                    <a:pt x="1290" y="16131"/>
                  </a:lnTo>
                  <a:lnTo>
                    <a:pt x="1216" y="16733"/>
                  </a:lnTo>
                  <a:lnTo>
                    <a:pt x="1129" y="17318"/>
                  </a:lnTo>
                  <a:lnTo>
                    <a:pt x="1038" y="17888"/>
                  </a:lnTo>
                  <a:lnTo>
                    <a:pt x="936" y="18441"/>
                  </a:lnTo>
                  <a:lnTo>
                    <a:pt x="827" y="18971"/>
                  </a:lnTo>
                  <a:lnTo>
                    <a:pt x="708" y="19484"/>
                  </a:lnTo>
                  <a:lnTo>
                    <a:pt x="585" y="19968"/>
                  </a:lnTo>
                  <a:lnTo>
                    <a:pt x="449" y="20431"/>
                  </a:lnTo>
                  <a:lnTo>
                    <a:pt x="1118" y="20255"/>
                  </a:lnTo>
                  <a:lnTo>
                    <a:pt x="1788" y="20090"/>
                  </a:lnTo>
                  <a:lnTo>
                    <a:pt x="2454" y="19936"/>
                  </a:lnTo>
                  <a:lnTo>
                    <a:pt x="3123" y="19793"/>
                  </a:lnTo>
                  <a:lnTo>
                    <a:pt x="3786" y="19663"/>
                  </a:lnTo>
                  <a:lnTo>
                    <a:pt x="4452" y="19549"/>
                  </a:lnTo>
                  <a:lnTo>
                    <a:pt x="5114" y="19445"/>
                  </a:lnTo>
                  <a:lnTo>
                    <a:pt x="5777" y="19355"/>
                  </a:lnTo>
                  <a:lnTo>
                    <a:pt x="6443" y="19280"/>
                  </a:lnTo>
                  <a:lnTo>
                    <a:pt x="7102" y="19215"/>
                  </a:lnTo>
                  <a:lnTo>
                    <a:pt x="7761" y="19165"/>
                  </a:lnTo>
                  <a:lnTo>
                    <a:pt x="8427" y="19129"/>
                  </a:lnTo>
                  <a:lnTo>
                    <a:pt x="9086" y="19111"/>
                  </a:lnTo>
                  <a:lnTo>
                    <a:pt x="9745" y="19104"/>
                  </a:lnTo>
                  <a:lnTo>
                    <a:pt x="10404" y="19111"/>
                  </a:lnTo>
                  <a:lnTo>
                    <a:pt x="11063" y="19129"/>
                  </a:lnTo>
                  <a:lnTo>
                    <a:pt x="11722" y="19165"/>
                  </a:lnTo>
                  <a:lnTo>
                    <a:pt x="12377" y="19215"/>
                  </a:lnTo>
                  <a:lnTo>
                    <a:pt x="13036" y="19283"/>
                  </a:lnTo>
                  <a:lnTo>
                    <a:pt x="13699" y="19366"/>
                  </a:lnTo>
                  <a:lnTo>
                    <a:pt x="14354" y="19459"/>
                  </a:lnTo>
                  <a:lnTo>
                    <a:pt x="15013" y="19574"/>
                  </a:lnTo>
                  <a:lnTo>
                    <a:pt x="15669" y="19706"/>
                  </a:lnTo>
                  <a:lnTo>
                    <a:pt x="16331" y="19850"/>
                  </a:lnTo>
                  <a:lnTo>
                    <a:pt x="16987" y="20011"/>
                  </a:lnTo>
                  <a:lnTo>
                    <a:pt x="17646" y="20187"/>
                  </a:lnTo>
                  <a:lnTo>
                    <a:pt x="18301" y="20381"/>
                  </a:lnTo>
                  <a:lnTo>
                    <a:pt x="18960" y="20589"/>
                  </a:lnTo>
                  <a:lnTo>
                    <a:pt x="19623" y="20818"/>
                  </a:lnTo>
                  <a:lnTo>
                    <a:pt x="20282" y="21062"/>
                  </a:lnTo>
                  <a:lnTo>
                    <a:pt x="20941" y="21320"/>
                  </a:lnTo>
                  <a:lnTo>
                    <a:pt x="21600" y="21600"/>
                  </a:lnTo>
                  <a:lnTo>
                    <a:pt x="21320" y="21087"/>
                  </a:lnTo>
                  <a:lnTo>
                    <a:pt x="21060" y="20553"/>
                  </a:lnTo>
                  <a:lnTo>
                    <a:pt x="20825" y="20001"/>
                  </a:lnTo>
                  <a:lnTo>
                    <a:pt x="20608" y="19427"/>
                  </a:lnTo>
                  <a:lnTo>
                    <a:pt x="20415" y="18835"/>
                  </a:lnTo>
                  <a:lnTo>
                    <a:pt x="20243" y="18225"/>
                  </a:lnTo>
                  <a:lnTo>
                    <a:pt x="20093" y="17605"/>
                  </a:lnTo>
                  <a:lnTo>
                    <a:pt x="19956" y="16963"/>
                  </a:lnTo>
                  <a:lnTo>
                    <a:pt x="19844" y="16310"/>
                  </a:lnTo>
                  <a:lnTo>
                    <a:pt x="19753" y="15647"/>
                  </a:lnTo>
                  <a:lnTo>
                    <a:pt x="19676" y="14973"/>
                  </a:lnTo>
                  <a:lnTo>
                    <a:pt x="19616" y="14284"/>
                  </a:lnTo>
                  <a:lnTo>
                    <a:pt x="19574" y="13592"/>
                  </a:lnTo>
                  <a:lnTo>
                    <a:pt x="19549" y="12889"/>
                  </a:lnTo>
                  <a:lnTo>
                    <a:pt x="19539" y="12175"/>
                  </a:lnTo>
                  <a:lnTo>
                    <a:pt x="19549" y="11454"/>
                  </a:lnTo>
                  <a:lnTo>
                    <a:pt x="19574" y="10737"/>
                  </a:lnTo>
                  <a:lnTo>
                    <a:pt x="19609" y="10009"/>
                  </a:lnTo>
                  <a:lnTo>
                    <a:pt x="19662" y="9278"/>
                  </a:lnTo>
                  <a:lnTo>
                    <a:pt x="19728" y="8550"/>
                  </a:lnTo>
                  <a:lnTo>
                    <a:pt x="19809" y="7814"/>
                  </a:lnTo>
                  <a:lnTo>
                    <a:pt x="19896" y="7083"/>
                  </a:lnTo>
                  <a:lnTo>
                    <a:pt x="20002" y="6351"/>
                  </a:lnTo>
                  <a:lnTo>
                    <a:pt x="20121" y="5623"/>
                  </a:lnTo>
                  <a:lnTo>
                    <a:pt x="20243" y="4899"/>
                  </a:lnTo>
                  <a:lnTo>
                    <a:pt x="20384" y="4174"/>
                  </a:lnTo>
                  <a:lnTo>
                    <a:pt x="20531" y="3461"/>
                  </a:lnTo>
                  <a:lnTo>
                    <a:pt x="20689" y="2751"/>
                  </a:lnTo>
                  <a:lnTo>
                    <a:pt x="20860" y="2051"/>
                  </a:lnTo>
                  <a:lnTo>
                    <a:pt x="21036" y="1359"/>
                  </a:lnTo>
                  <a:lnTo>
                    <a:pt x="21221" y="671"/>
                  </a:lnTo>
                  <a:lnTo>
                    <a:pt x="21414" y="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299" name="Freeform 78"/>
            <p:cNvSpPr/>
            <p:nvPr/>
          </p:nvSpPr>
          <p:spPr>
            <a:xfrm>
              <a:off x="2495263" y="2033588"/>
              <a:ext cx="162998" cy="161926"/>
            </a:xfrm>
            <a:custGeom>
              <a:avLst/>
              <a:gdLst/>
              <a:ahLst/>
              <a:cxnLst>
                <a:cxn ang="0">
                  <a:pos x="wd2" y="hd2"/>
                </a:cxn>
                <a:cxn ang="5400000">
                  <a:pos x="wd2" y="hd2"/>
                </a:cxn>
                <a:cxn ang="10800000">
                  <a:pos x="wd2" y="hd2"/>
                </a:cxn>
                <a:cxn ang="16200000">
                  <a:pos x="wd2" y="hd2"/>
                </a:cxn>
              </a:cxnLst>
              <a:rect l="0" t="0" r="r" b="b"/>
              <a:pathLst>
                <a:path w="21600" h="21600" extrusionOk="0">
                  <a:moveTo>
                    <a:pt x="21600" y="21342"/>
                  </a:moveTo>
                  <a:lnTo>
                    <a:pt x="21600" y="0"/>
                  </a:lnTo>
                  <a:lnTo>
                    <a:pt x="19811" y="1251"/>
                  </a:lnTo>
                  <a:lnTo>
                    <a:pt x="17978" y="2539"/>
                  </a:lnTo>
                  <a:lnTo>
                    <a:pt x="16233" y="3827"/>
                  </a:lnTo>
                  <a:lnTo>
                    <a:pt x="12916" y="6550"/>
                  </a:lnTo>
                  <a:lnTo>
                    <a:pt x="11345" y="7911"/>
                  </a:lnTo>
                  <a:lnTo>
                    <a:pt x="9818" y="9273"/>
                  </a:lnTo>
                  <a:lnTo>
                    <a:pt x="8422" y="10671"/>
                  </a:lnTo>
                  <a:lnTo>
                    <a:pt x="7069" y="12106"/>
                  </a:lnTo>
                  <a:lnTo>
                    <a:pt x="5804" y="13505"/>
                  </a:lnTo>
                  <a:lnTo>
                    <a:pt x="4582" y="14903"/>
                  </a:lnTo>
                  <a:lnTo>
                    <a:pt x="3491" y="16228"/>
                  </a:lnTo>
                  <a:lnTo>
                    <a:pt x="2487" y="17626"/>
                  </a:lnTo>
                  <a:lnTo>
                    <a:pt x="1571" y="18987"/>
                  </a:lnTo>
                  <a:lnTo>
                    <a:pt x="698" y="20312"/>
                  </a:lnTo>
                  <a:lnTo>
                    <a:pt x="0" y="21600"/>
                  </a:lnTo>
                  <a:lnTo>
                    <a:pt x="5585" y="21600"/>
                  </a:lnTo>
                  <a:lnTo>
                    <a:pt x="8204" y="21563"/>
                  </a:lnTo>
                  <a:lnTo>
                    <a:pt x="10822" y="21490"/>
                  </a:lnTo>
                  <a:lnTo>
                    <a:pt x="13440" y="21453"/>
                  </a:lnTo>
                  <a:lnTo>
                    <a:pt x="16145" y="21416"/>
                  </a:lnTo>
                  <a:lnTo>
                    <a:pt x="18807" y="21379"/>
                  </a:lnTo>
                  <a:lnTo>
                    <a:pt x="21600" y="21342"/>
                  </a:lnTo>
                  <a:close/>
                </a:path>
              </a:pathLst>
            </a:custGeom>
            <a:solidFill>
              <a:srgbClr val="7395C8"/>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0" name="Freeform 79"/>
            <p:cNvSpPr/>
            <p:nvPr/>
          </p:nvSpPr>
          <p:spPr>
            <a:xfrm>
              <a:off x="2495263" y="2033588"/>
              <a:ext cx="162998" cy="161926"/>
            </a:xfrm>
            <a:custGeom>
              <a:avLst/>
              <a:gdLst/>
              <a:ahLst/>
              <a:cxnLst>
                <a:cxn ang="0">
                  <a:pos x="wd2" y="hd2"/>
                </a:cxn>
                <a:cxn ang="5400000">
                  <a:pos x="wd2" y="hd2"/>
                </a:cxn>
                <a:cxn ang="10800000">
                  <a:pos x="wd2" y="hd2"/>
                </a:cxn>
                <a:cxn ang="16200000">
                  <a:pos x="wd2" y="hd2"/>
                </a:cxn>
              </a:cxnLst>
              <a:rect l="0" t="0" r="r" b="b"/>
              <a:pathLst>
                <a:path w="21600" h="21600" extrusionOk="0">
                  <a:moveTo>
                    <a:pt x="21600" y="21342"/>
                  </a:moveTo>
                  <a:lnTo>
                    <a:pt x="21600" y="0"/>
                  </a:lnTo>
                  <a:lnTo>
                    <a:pt x="19811" y="1251"/>
                  </a:lnTo>
                  <a:lnTo>
                    <a:pt x="17978" y="2539"/>
                  </a:lnTo>
                  <a:lnTo>
                    <a:pt x="16233" y="3827"/>
                  </a:lnTo>
                  <a:lnTo>
                    <a:pt x="12916" y="6550"/>
                  </a:lnTo>
                  <a:lnTo>
                    <a:pt x="11345" y="7911"/>
                  </a:lnTo>
                  <a:lnTo>
                    <a:pt x="9818" y="9273"/>
                  </a:lnTo>
                  <a:lnTo>
                    <a:pt x="8422" y="10671"/>
                  </a:lnTo>
                  <a:lnTo>
                    <a:pt x="7069" y="12106"/>
                  </a:lnTo>
                  <a:lnTo>
                    <a:pt x="5804" y="13505"/>
                  </a:lnTo>
                  <a:lnTo>
                    <a:pt x="4582" y="14903"/>
                  </a:lnTo>
                  <a:lnTo>
                    <a:pt x="3491" y="16228"/>
                  </a:lnTo>
                  <a:lnTo>
                    <a:pt x="2487" y="17626"/>
                  </a:lnTo>
                  <a:lnTo>
                    <a:pt x="1571" y="18987"/>
                  </a:lnTo>
                  <a:lnTo>
                    <a:pt x="698" y="20312"/>
                  </a:lnTo>
                  <a:lnTo>
                    <a:pt x="0" y="21600"/>
                  </a:lnTo>
                  <a:lnTo>
                    <a:pt x="5585" y="21600"/>
                  </a:lnTo>
                  <a:lnTo>
                    <a:pt x="8204" y="21563"/>
                  </a:lnTo>
                  <a:lnTo>
                    <a:pt x="10822" y="21490"/>
                  </a:lnTo>
                  <a:lnTo>
                    <a:pt x="13440" y="21453"/>
                  </a:lnTo>
                  <a:lnTo>
                    <a:pt x="16145" y="21416"/>
                  </a:lnTo>
                  <a:lnTo>
                    <a:pt x="18807" y="21379"/>
                  </a:lnTo>
                  <a:lnTo>
                    <a:pt x="21600" y="21342"/>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1" name="Freeform 80"/>
            <p:cNvSpPr/>
            <p:nvPr/>
          </p:nvSpPr>
          <p:spPr>
            <a:xfrm>
              <a:off x="2660155" y="2024063"/>
              <a:ext cx="149731" cy="171451"/>
            </a:xfrm>
            <a:custGeom>
              <a:avLst/>
              <a:gdLst/>
              <a:ahLst/>
              <a:cxnLst>
                <a:cxn ang="0">
                  <a:pos x="wd2" y="hd2"/>
                </a:cxn>
                <a:cxn ang="5400000">
                  <a:pos x="wd2" y="hd2"/>
                </a:cxn>
                <a:cxn ang="10800000">
                  <a:pos x="wd2" y="hd2"/>
                </a:cxn>
                <a:cxn ang="16200000">
                  <a:pos x="wd2" y="hd2"/>
                </a:cxn>
              </a:cxnLst>
              <a:rect l="0" t="0" r="r" b="b"/>
              <a:pathLst>
                <a:path w="21600" h="21600" extrusionOk="0">
                  <a:moveTo>
                    <a:pt x="0" y="950"/>
                  </a:moveTo>
                  <a:lnTo>
                    <a:pt x="0" y="3483"/>
                  </a:lnTo>
                  <a:lnTo>
                    <a:pt x="47" y="6016"/>
                  </a:lnTo>
                  <a:lnTo>
                    <a:pt x="47" y="11257"/>
                  </a:lnTo>
                  <a:lnTo>
                    <a:pt x="94" y="13896"/>
                  </a:lnTo>
                  <a:lnTo>
                    <a:pt x="94" y="21600"/>
                  </a:lnTo>
                  <a:lnTo>
                    <a:pt x="2577" y="21530"/>
                  </a:lnTo>
                  <a:lnTo>
                    <a:pt x="5013" y="21459"/>
                  </a:lnTo>
                  <a:lnTo>
                    <a:pt x="7403" y="21424"/>
                  </a:lnTo>
                  <a:lnTo>
                    <a:pt x="9839" y="21389"/>
                  </a:lnTo>
                  <a:lnTo>
                    <a:pt x="14619" y="21319"/>
                  </a:lnTo>
                  <a:lnTo>
                    <a:pt x="17055" y="21283"/>
                  </a:lnTo>
                  <a:lnTo>
                    <a:pt x="19538" y="21213"/>
                  </a:lnTo>
                  <a:lnTo>
                    <a:pt x="19585" y="20404"/>
                  </a:lnTo>
                  <a:lnTo>
                    <a:pt x="19726" y="19524"/>
                  </a:lnTo>
                  <a:lnTo>
                    <a:pt x="20101" y="17765"/>
                  </a:lnTo>
                  <a:lnTo>
                    <a:pt x="20616" y="15936"/>
                  </a:lnTo>
                  <a:lnTo>
                    <a:pt x="21085" y="14072"/>
                  </a:lnTo>
                  <a:lnTo>
                    <a:pt x="21272" y="13157"/>
                  </a:lnTo>
                  <a:lnTo>
                    <a:pt x="21413" y="12242"/>
                  </a:lnTo>
                  <a:lnTo>
                    <a:pt x="21506" y="11293"/>
                  </a:lnTo>
                  <a:lnTo>
                    <a:pt x="21600" y="10413"/>
                  </a:lnTo>
                  <a:lnTo>
                    <a:pt x="21600" y="9534"/>
                  </a:lnTo>
                  <a:lnTo>
                    <a:pt x="21413" y="8654"/>
                  </a:lnTo>
                  <a:lnTo>
                    <a:pt x="21319" y="8232"/>
                  </a:lnTo>
                  <a:lnTo>
                    <a:pt x="21225" y="7775"/>
                  </a:lnTo>
                  <a:lnTo>
                    <a:pt x="21038" y="7388"/>
                  </a:lnTo>
                  <a:lnTo>
                    <a:pt x="20897" y="6965"/>
                  </a:lnTo>
                  <a:lnTo>
                    <a:pt x="20663" y="6543"/>
                  </a:lnTo>
                  <a:lnTo>
                    <a:pt x="20335" y="6086"/>
                  </a:lnTo>
                  <a:lnTo>
                    <a:pt x="20054" y="5664"/>
                  </a:lnTo>
                  <a:lnTo>
                    <a:pt x="19679" y="5207"/>
                  </a:lnTo>
                  <a:lnTo>
                    <a:pt x="19304" y="4784"/>
                  </a:lnTo>
                  <a:lnTo>
                    <a:pt x="18882" y="4362"/>
                  </a:lnTo>
                  <a:lnTo>
                    <a:pt x="18461" y="3975"/>
                  </a:lnTo>
                  <a:lnTo>
                    <a:pt x="17898" y="3588"/>
                  </a:lnTo>
                  <a:lnTo>
                    <a:pt x="17430" y="3201"/>
                  </a:lnTo>
                  <a:lnTo>
                    <a:pt x="16821" y="2850"/>
                  </a:lnTo>
                  <a:lnTo>
                    <a:pt x="16259" y="2498"/>
                  </a:lnTo>
                  <a:lnTo>
                    <a:pt x="15040" y="1864"/>
                  </a:lnTo>
                  <a:lnTo>
                    <a:pt x="14384" y="1583"/>
                  </a:lnTo>
                  <a:lnTo>
                    <a:pt x="13682" y="1337"/>
                  </a:lnTo>
                  <a:lnTo>
                    <a:pt x="12979" y="1055"/>
                  </a:lnTo>
                  <a:lnTo>
                    <a:pt x="12276" y="844"/>
                  </a:lnTo>
                  <a:lnTo>
                    <a:pt x="11526" y="633"/>
                  </a:lnTo>
                  <a:lnTo>
                    <a:pt x="10777" y="493"/>
                  </a:lnTo>
                  <a:lnTo>
                    <a:pt x="9980" y="281"/>
                  </a:lnTo>
                  <a:lnTo>
                    <a:pt x="9184" y="176"/>
                  </a:lnTo>
                  <a:lnTo>
                    <a:pt x="8387" y="106"/>
                  </a:lnTo>
                  <a:lnTo>
                    <a:pt x="7544" y="35"/>
                  </a:lnTo>
                  <a:lnTo>
                    <a:pt x="6747" y="0"/>
                  </a:lnTo>
                  <a:lnTo>
                    <a:pt x="5951" y="0"/>
                  </a:lnTo>
                  <a:lnTo>
                    <a:pt x="5060" y="35"/>
                  </a:lnTo>
                  <a:lnTo>
                    <a:pt x="4264" y="106"/>
                  </a:lnTo>
                  <a:lnTo>
                    <a:pt x="3420" y="176"/>
                  </a:lnTo>
                  <a:lnTo>
                    <a:pt x="2530" y="317"/>
                  </a:lnTo>
                  <a:lnTo>
                    <a:pt x="1734" y="528"/>
                  </a:lnTo>
                  <a:lnTo>
                    <a:pt x="843" y="739"/>
                  </a:lnTo>
                  <a:lnTo>
                    <a:pt x="0" y="950"/>
                  </a:lnTo>
                  <a:close/>
                </a:path>
              </a:pathLst>
            </a:custGeom>
            <a:solidFill>
              <a:srgbClr val="FFFA89"/>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2" name="Freeform 81"/>
            <p:cNvSpPr/>
            <p:nvPr/>
          </p:nvSpPr>
          <p:spPr>
            <a:xfrm>
              <a:off x="2660155" y="2024063"/>
              <a:ext cx="149731" cy="171451"/>
            </a:xfrm>
            <a:custGeom>
              <a:avLst/>
              <a:gdLst/>
              <a:ahLst/>
              <a:cxnLst>
                <a:cxn ang="0">
                  <a:pos x="wd2" y="hd2"/>
                </a:cxn>
                <a:cxn ang="5400000">
                  <a:pos x="wd2" y="hd2"/>
                </a:cxn>
                <a:cxn ang="10800000">
                  <a:pos x="wd2" y="hd2"/>
                </a:cxn>
                <a:cxn ang="16200000">
                  <a:pos x="wd2" y="hd2"/>
                </a:cxn>
              </a:cxnLst>
              <a:rect l="0" t="0" r="r" b="b"/>
              <a:pathLst>
                <a:path w="21600" h="21600" extrusionOk="0">
                  <a:moveTo>
                    <a:pt x="0" y="950"/>
                  </a:moveTo>
                  <a:lnTo>
                    <a:pt x="0" y="3483"/>
                  </a:lnTo>
                  <a:lnTo>
                    <a:pt x="47" y="6016"/>
                  </a:lnTo>
                  <a:lnTo>
                    <a:pt x="47" y="11257"/>
                  </a:lnTo>
                  <a:lnTo>
                    <a:pt x="94" y="13896"/>
                  </a:lnTo>
                  <a:lnTo>
                    <a:pt x="94" y="21600"/>
                  </a:lnTo>
                  <a:lnTo>
                    <a:pt x="2577" y="21530"/>
                  </a:lnTo>
                  <a:lnTo>
                    <a:pt x="5013" y="21459"/>
                  </a:lnTo>
                  <a:lnTo>
                    <a:pt x="7403" y="21424"/>
                  </a:lnTo>
                  <a:lnTo>
                    <a:pt x="9839" y="21389"/>
                  </a:lnTo>
                  <a:lnTo>
                    <a:pt x="14619" y="21319"/>
                  </a:lnTo>
                  <a:lnTo>
                    <a:pt x="17055" y="21283"/>
                  </a:lnTo>
                  <a:lnTo>
                    <a:pt x="19538" y="21213"/>
                  </a:lnTo>
                  <a:lnTo>
                    <a:pt x="19585" y="20404"/>
                  </a:lnTo>
                  <a:lnTo>
                    <a:pt x="19726" y="19524"/>
                  </a:lnTo>
                  <a:lnTo>
                    <a:pt x="20101" y="17765"/>
                  </a:lnTo>
                  <a:lnTo>
                    <a:pt x="20616" y="15936"/>
                  </a:lnTo>
                  <a:lnTo>
                    <a:pt x="21085" y="14072"/>
                  </a:lnTo>
                  <a:lnTo>
                    <a:pt x="21272" y="13157"/>
                  </a:lnTo>
                  <a:lnTo>
                    <a:pt x="21413" y="12242"/>
                  </a:lnTo>
                  <a:lnTo>
                    <a:pt x="21506" y="11293"/>
                  </a:lnTo>
                  <a:lnTo>
                    <a:pt x="21600" y="10413"/>
                  </a:lnTo>
                  <a:lnTo>
                    <a:pt x="21600" y="9534"/>
                  </a:lnTo>
                  <a:lnTo>
                    <a:pt x="21413" y="8654"/>
                  </a:lnTo>
                  <a:lnTo>
                    <a:pt x="21319" y="8232"/>
                  </a:lnTo>
                  <a:lnTo>
                    <a:pt x="21225" y="7775"/>
                  </a:lnTo>
                  <a:lnTo>
                    <a:pt x="21038" y="7388"/>
                  </a:lnTo>
                  <a:lnTo>
                    <a:pt x="20897" y="6965"/>
                  </a:lnTo>
                  <a:lnTo>
                    <a:pt x="20663" y="6543"/>
                  </a:lnTo>
                  <a:lnTo>
                    <a:pt x="20335" y="6086"/>
                  </a:lnTo>
                  <a:lnTo>
                    <a:pt x="20054" y="5664"/>
                  </a:lnTo>
                  <a:lnTo>
                    <a:pt x="19679" y="5207"/>
                  </a:lnTo>
                  <a:lnTo>
                    <a:pt x="19304" y="4784"/>
                  </a:lnTo>
                  <a:lnTo>
                    <a:pt x="18882" y="4362"/>
                  </a:lnTo>
                  <a:lnTo>
                    <a:pt x="18461" y="3975"/>
                  </a:lnTo>
                  <a:lnTo>
                    <a:pt x="17898" y="3588"/>
                  </a:lnTo>
                  <a:lnTo>
                    <a:pt x="17430" y="3201"/>
                  </a:lnTo>
                  <a:lnTo>
                    <a:pt x="16821" y="2850"/>
                  </a:lnTo>
                  <a:lnTo>
                    <a:pt x="16259" y="2498"/>
                  </a:lnTo>
                  <a:lnTo>
                    <a:pt x="15040" y="1864"/>
                  </a:lnTo>
                  <a:lnTo>
                    <a:pt x="14384" y="1583"/>
                  </a:lnTo>
                  <a:lnTo>
                    <a:pt x="13682" y="1337"/>
                  </a:lnTo>
                  <a:lnTo>
                    <a:pt x="12979" y="1055"/>
                  </a:lnTo>
                  <a:lnTo>
                    <a:pt x="12276" y="844"/>
                  </a:lnTo>
                  <a:lnTo>
                    <a:pt x="11526" y="633"/>
                  </a:lnTo>
                  <a:lnTo>
                    <a:pt x="10777" y="493"/>
                  </a:lnTo>
                  <a:lnTo>
                    <a:pt x="9980" y="281"/>
                  </a:lnTo>
                  <a:lnTo>
                    <a:pt x="9184" y="176"/>
                  </a:lnTo>
                  <a:lnTo>
                    <a:pt x="8387" y="106"/>
                  </a:lnTo>
                  <a:lnTo>
                    <a:pt x="7544" y="35"/>
                  </a:lnTo>
                  <a:lnTo>
                    <a:pt x="6747" y="0"/>
                  </a:lnTo>
                  <a:lnTo>
                    <a:pt x="5951" y="0"/>
                  </a:lnTo>
                  <a:lnTo>
                    <a:pt x="5060" y="35"/>
                  </a:lnTo>
                  <a:lnTo>
                    <a:pt x="4264" y="106"/>
                  </a:lnTo>
                  <a:lnTo>
                    <a:pt x="3420" y="176"/>
                  </a:lnTo>
                  <a:lnTo>
                    <a:pt x="2530" y="317"/>
                  </a:lnTo>
                  <a:lnTo>
                    <a:pt x="1734" y="528"/>
                  </a:lnTo>
                  <a:lnTo>
                    <a:pt x="843" y="739"/>
                  </a:lnTo>
                  <a:lnTo>
                    <a:pt x="0" y="950"/>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3" name="Freeform 82"/>
            <p:cNvSpPr/>
            <p:nvPr/>
          </p:nvSpPr>
          <p:spPr>
            <a:xfrm>
              <a:off x="2459252" y="2193925"/>
              <a:ext cx="200904" cy="125414"/>
            </a:xfrm>
            <a:custGeom>
              <a:avLst/>
              <a:gdLst/>
              <a:ahLst/>
              <a:cxnLst>
                <a:cxn ang="0">
                  <a:pos x="wd2" y="hd2"/>
                </a:cxn>
                <a:cxn ang="5400000">
                  <a:pos x="wd2" y="hd2"/>
                </a:cxn>
                <a:cxn ang="10800000">
                  <a:pos x="wd2" y="hd2"/>
                </a:cxn>
                <a:cxn ang="16200000">
                  <a:pos x="wd2" y="hd2"/>
                </a:cxn>
              </a:cxnLst>
              <a:rect l="0" t="0" r="r" b="b"/>
              <a:pathLst>
                <a:path w="21600" h="21600" extrusionOk="0">
                  <a:moveTo>
                    <a:pt x="21460" y="48"/>
                  </a:moveTo>
                  <a:lnTo>
                    <a:pt x="18774" y="0"/>
                  </a:lnTo>
                  <a:lnTo>
                    <a:pt x="16436" y="0"/>
                  </a:lnTo>
                  <a:lnTo>
                    <a:pt x="14412" y="48"/>
                  </a:lnTo>
                  <a:lnTo>
                    <a:pt x="12458" y="144"/>
                  </a:lnTo>
                  <a:lnTo>
                    <a:pt x="10538" y="192"/>
                  </a:lnTo>
                  <a:lnTo>
                    <a:pt x="8549" y="240"/>
                  </a:lnTo>
                  <a:lnTo>
                    <a:pt x="6421" y="336"/>
                  </a:lnTo>
                  <a:lnTo>
                    <a:pt x="3943" y="240"/>
                  </a:lnTo>
                  <a:lnTo>
                    <a:pt x="3455" y="1104"/>
                  </a:lnTo>
                  <a:lnTo>
                    <a:pt x="3036" y="2016"/>
                  </a:lnTo>
                  <a:lnTo>
                    <a:pt x="2582" y="2928"/>
                  </a:lnTo>
                  <a:lnTo>
                    <a:pt x="2198" y="3792"/>
                  </a:lnTo>
                  <a:lnTo>
                    <a:pt x="1815" y="4704"/>
                  </a:lnTo>
                  <a:lnTo>
                    <a:pt x="1500" y="5616"/>
                  </a:lnTo>
                  <a:lnTo>
                    <a:pt x="1221" y="6480"/>
                  </a:lnTo>
                  <a:lnTo>
                    <a:pt x="942" y="7392"/>
                  </a:lnTo>
                  <a:lnTo>
                    <a:pt x="733" y="8208"/>
                  </a:lnTo>
                  <a:lnTo>
                    <a:pt x="523" y="9072"/>
                  </a:lnTo>
                  <a:lnTo>
                    <a:pt x="384" y="9984"/>
                  </a:lnTo>
                  <a:lnTo>
                    <a:pt x="209" y="10848"/>
                  </a:lnTo>
                  <a:lnTo>
                    <a:pt x="140" y="11712"/>
                  </a:lnTo>
                  <a:lnTo>
                    <a:pt x="35" y="12576"/>
                  </a:lnTo>
                  <a:lnTo>
                    <a:pt x="0" y="13392"/>
                  </a:lnTo>
                  <a:lnTo>
                    <a:pt x="0" y="14208"/>
                  </a:lnTo>
                  <a:lnTo>
                    <a:pt x="419" y="15024"/>
                  </a:lnTo>
                  <a:lnTo>
                    <a:pt x="837" y="15792"/>
                  </a:lnTo>
                  <a:lnTo>
                    <a:pt x="1291" y="16464"/>
                  </a:lnTo>
                  <a:lnTo>
                    <a:pt x="1780" y="17088"/>
                  </a:lnTo>
                  <a:lnTo>
                    <a:pt x="2303" y="17712"/>
                  </a:lnTo>
                  <a:lnTo>
                    <a:pt x="3420" y="18768"/>
                  </a:lnTo>
                  <a:lnTo>
                    <a:pt x="4048" y="19152"/>
                  </a:lnTo>
                  <a:lnTo>
                    <a:pt x="4676" y="19632"/>
                  </a:lnTo>
                  <a:lnTo>
                    <a:pt x="5339" y="19968"/>
                  </a:lnTo>
                  <a:lnTo>
                    <a:pt x="5967" y="20256"/>
                  </a:lnTo>
                  <a:lnTo>
                    <a:pt x="6665" y="20592"/>
                  </a:lnTo>
                  <a:lnTo>
                    <a:pt x="7398" y="20832"/>
                  </a:lnTo>
                  <a:lnTo>
                    <a:pt x="8061" y="21024"/>
                  </a:lnTo>
                  <a:lnTo>
                    <a:pt x="8794" y="21216"/>
                  </a:lnTo>
                  <a:lnTo>
                    <a:pt x="9561" y="21312"/>
                  </a:lnTo>
                  <a:lnTo>
                    <a:pt x="10294" y="21504"/>
                  </a:lnTo>
                  <a:lnTo>
                    <a:pt x="11829" y="21600"/>
                  </a:lnTo>
                  <a:lnTo>
                    <a:pt x="14098" y="21600"/>
                  </a:lnTo>
                  <a:lnTo>
                    <a:pt x="15668" y="21456"/>
                  </a:lnTo>
                  <a:lnTo>
                    <a:pt x="17203" y="21216"/>
                  </a:lnTo>
                  <a:lnTo>
                    <a:pt x="18704" y="20928"/>
                  </a:lnTo>
                  <a:lnTo>
                    <a:pt x="20204" y="20592"/>
                  </a:lnTo>
                  <a:lnTo>
                    <a:pt x="21600" y="20208"/>
                  </a:lnTo>
                  <a:lnTo>
                    <a:pt x="21600" y="17520"/>
                  </a:lnTo>
                  <a:lnTo>
                    <a:pt x="21565" y="15024"/>
                  </a:lnTo>
                  <a:lnTo>
                    <a:pt x="21530" y="12768"/>
                  </a:lnTo>
                  <a:lnTo>
                    <a:pt x="21530" y="10512"/>
                  </a:lnTo>
                  <a:lnTo>
                    <a:pt x="21495" y="8208"/>
                  </a:lnTo>
                  <a:lnTo>
                    <a:pt x="21460" y="5808"/>
                  </a:lnTo>
                  <a:lnTo>
                    <a:pt x="21460" y="48"/>
                  </a:lnTo>
                  <a:close/>
                </a:path>
              </a:pathLst>
            </a:custGeom>
            <a:solidFill>
              <a:srgbClr val="61BB9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4" name="Freeform 83"/>
            <p:cNvSpPr/>
            <p:nvPr/>
          </p:nvSpPr>
          <p:spPr>
            <a:xfrm>
              <a:off x="2459252" y="2193925"/>
              <a:ext cx="200904" cy="125414"/>
            </a:xfrm>
            <a:custGeom>
              <a:avLst/>
              <a:gdLst/>
              <a:ahLst/>
              <a:cxnLst>
                <a:cxn ang="0">
                  <a:pos x="wd2" y="hd2"/>
                </a:cxn>
                <a:cxn ang="5400000">
                  <a:pos x="wd2" y="hd2"/>
                </a:cxn>
                <a:cxn ang="10800000">
                  <a:pos x="wd2" y="hd2"/>
                </a:cxn>
                <a:cxn ang="16200000">
                  <a:pos x="wd2" y="hd2"/>
                </a:cxn>
              </a:cxnLst>
              <a:rect l="0" t="0" r="r" b="b"/>
              <a:pathLst>
                <a:path w="21600" h="21600" extrusionOk="0">
                  <a:moveTo>
                    <a:pt x="21460" y="48"/>
                  </a:moveTo>
                  <a:lnTo>
                    <a:pt x="18774" y="0"/>
                  </a:lnTo>
                  <a:lnTo>
                    <a:pt x="16436" y="0"/>
                  </a:lnTo>
                  <a:lnTo>
                    <a:pt x="14412" y="48"/>
                  </a:lnTo>
                  <a:lnTo>
                    <a:pt x="12458" y="144"/>
                  </a:lnTo>
                  <a:lnTo>
                    <a:pt x="10538" y="192"/>
                  </a:lnTo>
                  <a:lnTo>
                    <a:pt x="8549" y="240"/>
                  </a:lnTo>
                  <a:lnTo>
                    <a:pt x="6421" y="336"/>
                  </a:lnTo>
                  <a:lnTo>
                    <a:pt x="3943" y="240"/>
                  </a:lnTo>
                  <a:lnTo>
                    <a:pt x="3455" y="1104"/>
                  </a:lnTo>
                  <a:lnTo>
                    <a:pt x="3036" y="2016"/>
                  </a:lnTo>
                  <a:lnTo>
                    <a:pt x="2582" y="2928"/>
                  </a:lnTo>
                  <a:lnTo>
                    <a:pt x="2198" y="3792"/>
                  </a:lnTo>
                  <a:lnTo>
                    <a:pt x="1815" y="4704"/>
                  </a:lnTo>
                  <a:lnTo>
                    <a:pt x="1500" y="5616"/>
                  </a:lnTo>
                  <a:lnTo>
                    <a:pt x="1221" y="6480"/>
                  </a:lnTo>
                  <a:lnTo>
                    <a:pt x="942" y="7392"/>
                  </a:lnTo>
                  <a:lnTo>
                    <a:pt x="733" y="8208"/>
                  </a:lnTo>
                  <a:lnTo>
                    <a:pt x="523" y="9072"/>
                  </a:lnTo>
                  <a:lnTo>
                    <a:pt x="384" y="9984"/>
                  </a:lnTo>
                  <a:lnTo>
                    <a:pt x="209" y="10848"/>
                  </a:lnTo>
                  <a:lnTo>
                    <a:pt x="140" y="11712"/>
                  </a:lnTo>
                  <a:lnTo>
                    <a:pt x="35" y="12576"/>
                  </a:lnTo>
                  <a:lnTo>
                    <a:pt x="0" y="13392"/>
                  </a:lnTo>
                  <a:lnTo>
                    <a:pt x="0" y="14208"/>
                  </a:lnTo>
                  <a:lnTo>
                    <a:pt x="419" y="15024"/>
                  </a:lnTo>
                  <a:lnTo>
                    <a:pt x="837" y="15792"/>
                  </a:lnTo>
                  <a:lnTo>
                    <a:pt x="1291" y="16464"/>
                  </a:lnTo>
                  <a:lnTo>
                    <a:pt x="1780" y="17088"/>
                  </a:lnTo>
                  <a:lnTo>
                    <a:pt x="2303" y="17712"/>
                  </a:lnTo>
                  <a:lnTo>
                    <a:pt x="3420" y="18768"/>
                  </a:lnTo>
                  <a:lnTo>
                    <a:pt x="4048" y="19152"/>
                  </a:lnTo>
                  <a:lnTo>
                    <a:pt x="4676" y="19632"/>
                  </a:lnTo>
                  <a:lnTo>
                    <a:pt x="5339" y="19968"/>
                  </a:lnTo>
                  <a:lnTo>
                    <a:pt x="5967" y="20256"/>
                  </a:lnTo>
                  <a:lnTo>
                    <a:pt x="6665" y="20592"/>
                  </a:lnTo>
                  <a:lnTo>
                    <a:pt x="7398" y="20832"/>
                  </a:lnTo>
                  <a:lnTo>
                    <a:pt x="8061" y="21024"/>
                  </a:lnTo>
                  <a:lnTo>
                    <a:pt x="8794" y="21216"/>
                  </a:lnTo>
                  <a:lnTo>
                    <a:pt x="9561" y="21312"/>
                  </a:lnTo>
                  <a:lnTo>
                    <a:pt x="10294" y="21504"/>
                  </a:lnTo>
                  <a:lnTo>
                    <a:pt x="11829" y="21600"/>
                  </a:lnTo>
                  <a:lnTo>
                    <a:pt x="14098" y="21600"/>
                  </a:lnTo>
                  <a:lnTo>
                    <a:pt x="15668" y="21456"/>
                  </a:lnTo>
                  <a:lnTo>
                    <a:pt x="17203" y="21216"/>
                  </a:lnTo>
                  <a:lnTo>
                    <a:pt x="18704" y="20928"/>
                  </a:lnTo>
                  <a:lnTo>
                    <a:pt x="20204" y="20592"/>
                  </a:lnTo>
                  <a:lnTo>
                    <a:pt x="21600" y="20208"/>
                  </a:lnTo>
                  <a:lnTo>
                    <a:pt x="21600" y="17520"/>
                  </a:lnTo>
                  <a:lnTo>
                    <a:pt x="21565" y="15024"/>
                  </a:lnTo>
                  <a:lnTo>
                    <a:pt x="21530" y="12768"/>
                  </a:lnTo>
                  <a:lnTo>
                    <a:pt x="21530" y="10512"/>
                  </a:lnTo>
                  <a:lnTo>
                    <a:pt x="21495" y="8208"/>
                  </a:lnTo>
                  <a:lnTo>
                    <a:pt x="21460" y="5808"/>
                  </a:lnTo>
                  <a:lnTo>
                    <a:pt x="21460" y="48"/>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5" name="Freeform 84"/>
            <p:cNvSpPr/>
            <p:nvPr/>
          </p:nvSpPr>
          <p:spPr>
            <a:xfrm>
              <a:off x="2660155" y="2190750"/>
              <a:ext cx="136464" cy="120651"/>
            </a:xfrm>
            <a:custGeom>
              <a:avLst/>
              <a:gdLst/>
              <a:ahLst/>
              <a:cxnLst>
                <a:cxn ang="0">
                  <a:pos x="wd2" y="hd2"/>
                </a:cxn>
                <a:cxn ang="5400000">
                  <a:pos x="wd2" y="hd2"/>
                </a:cxn>
                <a:cxn ang="10800000">
                  <a:pos x="wd2" y="hd2"/>
                </a:cxn>
                <a:cxn ang="16200000">
                  <a:pos x="wd2" y="hd2"/>
                </a:cxn>
              </a:cxnLst>
              <a:rect l="0" t="0" r="r" b="b"/>
              <a:pathLst>
                <a:path w="21600" h="21600" extrusionOk="0">
                  <a:moveTo>
                    <a:pt x="52" y="646"/>
                  </a:moveTo>
                  <a:lnTo>
                    <a:pt x="0" y="3128"/>
                  </a:lnTo>
                  <a:lnTo>
                    <a:pt x="0" y="16883"/>
                  </a:lnTo>
                  <a:lnTo>
                    <a:pt x="52" y="19366"/>
                  </a:lnTo>
                  <a:lnTo>
                    <a:pt x="52" y="21600"/>
                  </a:lnTo>
                  <a:lnTo>
                    <a:pt x="2901" y="19415"/>
                  </a:lnTo>
                  <a:lnTo>
                    <a:pt x="6009" y="16982"/>
                  </a:lnTo>
                  <a:lnTo>
                    <a:pt x="7563" y="15691"/>
                  </a:lnTo>
                  <a:lnTo>
                    <a:pt x="9220" y="14301"/>
                  </a:lnTo>
                  <a:lnTo>
                    <a:pt x="10826" y="12910"/>
                  </a:lnTo>
                  <a:lnTo>
                    <a:pt x="12380" y="11520"/>
                  </a:lnTo>
                  <a:lnTo>
                    <a:pt x="13882" y="10030"/>
                  </a:lnTo>
                  <a:lnTo>
                    <a:pt x="15281" y="8590"/>
                  </a:lnTo>
                  <a:lnTo>
                    <a:pt x="16679" y="7101"/>
                  </a:lnTo>
                  <a:lnTo>
                    <a:pt x="17922" y="5661"/>
                  </a:lnTo>
                  <a:lnTo>
                    <a:pt x="19062" y="4221"/>
                  </a:lnTo>
                  <a:lnTo>
                    <a:pt x="20098" y="2731"/>
                  </a:lnTo>
                  <a:lnTo>
                    <a:pt x="20512" y="2086"/>
                  </a:lnTo>
                  <a:lnTo>
                    <a:pt x="20927" y="1341"/>
                  </a:lnTo>
                  <a:lnTo>
                    <a:pt x="21289" y="646"/>
                  </a:lnTo>
                  <a:lnTo>
                    <a:pt x="21600" y="0"/>
                  </a:lnTo>
                  <a:lnTo>
                    <a:pt x="19010" y="50"/>
                  </a:lnTo>
                  <a:lnTo>
                    <a:pt x="16576" y="99"/>
                  </a:lnTo>
                  <a:lnTo>
                    <a:pt x="14193" y="149"/>
                  </a:lnTo>
                  <a:lnTo>
                    <a:pt x="11758" y="199"/>
                  </a:lnTo>
                  <a:lnTo>
                    <a:pt x="9272" y="248"/>
                  </a:lnTo>
                  <a:lnTo>
                    <a:pt x="6527" y="348"/>
                  </a:lnTo>
                  <a:lnTo>
                    <a:pt x="3471" y="447"/>
                  </a:lnTo>
                  <a:lnTo>
                    <a:pt x="52" y="646"/>
                  </a:lnTo>
                  <a:close/>
                </a:path>
              </a:pathLst>
            </a:custGeom>
            <a:solidFill>
              <a:srgbClr val="E38771"/>
            </a:solidFill>
            <a:ln w="12700" cap="flat">
              <a:noFill/>
              <a:miter lim="400000"/>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6" name="Freeform 85"/>
            <p:cNvSpPr/>
            <p:nvPr/>
          </p:nvSpPr>
          <p:spPr>
            <a:xfrm>
              <a:off x="2660155" y="2190750"/>
              <a:ext cx="136464" cy="120651"/>
            </a:xfrm>
            <a:custGeom>
              <a:avLst/>
              <a:gdLst/>
              <a:ahLst/>
              <a:cxnLst>
                <a:cxn ang="0">
                  <a:pos x="wd2" y="hd2"/>
                </a:cxn>
                <a:cxn ang="5400000">
                  <a:pos x="wd2" y="hd2"/>
                </a:cxn>
                <a:cxn ang="10800000">
                  <a:pos x="wd2" y="hd2"/>
                </a:cxn>
                <a:cxn ang="16200000">
                  <a:pos x="wd2" y="hd2"/>
                </a:cxn>
              </a:cxnLst>
              <a:rect l="0" t="0" r="r" b="b"/>
              <a:pathLst>
                <a:path w="21600" h="21600" extrusionOk="0">
                  <a:moveTo>
                    <a:pt x="52" y="646"/>
                  </a:moveTo>
                  <a:lnTo>
                    <a:pt x="0" y="3128"/>
                  </a:lnTo>
                  <a:lnTo>
                    <a:pt x="0" y="16883"/>
                  </a:lnTo>
                  <a:lnTo>
                    <a:pt x="52" y="19366"/>
                  </a:lnTo>
                  <a:lnTo>
                    <a:pt x="52" y="21600"/>
                  </a:lnTo>
                  <a:lnTo>
                    <a:pt x="2901" y="19415"/>
                  </a:lnTo>
                  <a:lnTo>
                    <a:pt x="6009" y="16982"/>
                  </a:lnTo>
                  <a:lnTo>
                    <a:pt x="7563" y="15691"/>
                  </a:lnTo>
                  <a:lnTo>
                    <a:pt x="9220" y="14301"/>
                  </a:lnTo>
                  <a:lnTo>
                    <a:pt x="10826" y="12910"/>
                  </a:lnTo>
                  <a:lnTo>
                    <a:pt x="12380" y="11520"/>
                  </a:lnTo>
                  <a:lnTo>
                    <a:pt x="13882" y="10030"/>
                  </a:lnTo>
                  <a:lnTo>
                    <a:pt x="15281" y="8590"/>
                  </a:lnTo>
                  <a:lnTo>
                    <a:pt x="16679" y="7101"/>
                  </a:lnTo>
                  <a:lnTo>
                    <a:pt x="17922" y="5661"/>
                  </a:lnTo>
                  <a:lnTo>
                    <a:pt x="19062" y="4221"/>
                  </a:lnTo>
                  <a:lnTo>
                    <a:pt x="20098" y="2731"/>
                  </a:lnTo>
                  <a:lnTo>
                    <a:pt x="20512" y="2086"/>
                  </a:lnTo>
                  <a:lnTo>
                    <a:pt x="20927" y="1341"/>
                  </a:lnTo>
                  <a:lnTo>
                    <a:pt x="21289" y="646"/>
                  </a:lnTo>
                  <a:lnTo>
                    <a:pt x="21600" y="0"/>
                  </a:lnTo>
                  <a:lnTo>
                    <a:pt x="19010" y="50"/>
                  </a:lnTo>
                  <a:lnTo>
                    <a:pt x="16576" y="99"/>
                  </a:lnTo>
                  <a:lnTo>
                    <a:pt x="14193" y="149"/>
                  </a:lnTo>
                  <a:lnTo>
                    <a:pt x="11758" y="199"/>
                  </a:lnTo>
                  <a:lnTo>
                    <a:pt x="9272" y="248"/>
                  </a:lnTo>
                  <a:lnTo>
                    <a:pt x="6527" y="348"/>
                  </a:lnTo>
                  <a:lnTo>
                    <a:pt x="3471" y="447"/>
                  </a:lnTo>
                  <a:lnTo>
                    <a:pt x="52" y="646"/>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07" name="Line 86"/>
            <p:cNvSpPr/>
            <p:nvPr/>
          </p:nvSpPr>
          <p:spPr>
            <a:xfrm>
              <a:off x="1750403" y="1470025"/>
              <a:ext cx="1444232" cy="119062"/>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08" name="Line 87"/>
            <p:cNvSpPr/>
            <p:nvPr/>
          </p:nvSpPr>
          <p:spPr>
            <a:xfrm flipV="1">
              <a:off x="2250767" y="1546225"/>
              <a:ext cx="1068958" cy="28576"/>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09" name="Line 88"/>
            <p:cNvSpPr/>
            <p:nvPr/>
          </p:nvSpPr>
          <p:spPr>
            <a:xfrm flipV="1">
              <a:off x="1881180" y="1489076"/>
              <a:ext cx="1654612" cy="85725"/>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0" name="Line 89"/>
            <p:cNvSpPr/>
            <p:nvPr/>
          </p:nvSpPr>
          <p:spPr>
            <a:xfrm flipH="1">
              <a:off x="2137049" y="1366837"/>
              <a:ext cx="1508671" cy="33655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1" name="Line 90"/>
            <p:cNvSpPr/>
            <p:nvPr/>
          </p:nvSpPr>
          <p:spPr>
            <a:xfrm flipH="1">
              <a:off x="1775044" y="1527175"/>
              <a:ext cx="15162" cy="1317625"/>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2" name="Line 91"/>
            <p:cNvSpPr/>
            <p:nvPr/>
          </p:nvSpPr>
          <p:spPr>
            <a:xfrm flipV="1">
              <a:off x="1765566" y="2808289"/>
              <a:ext cx="1628077" cy="65087"/>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3" name="Line 92"/>
            <p:cNvSpPr/>
            <p:nvPr/>
          </p:nvSpPr>
          <p:spPr>
            <a:xfrm>
              <a:off x="2029015" y="2679700"/>
              <a:ext cx="1635658" cy="307976"/>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4" name="Line 93"/>
            <p:cNvSpPr/>
            <p:nvPr/>
          </p:nvSpPr>
          <p:spPr>
            <a:xfrm>
              <a:off x="1905819" y="2779713"/>
              <a:ext cx="1628077" cy="123825"/>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5" name="Line 94"/>
            <p:cNvSpPr/>
            <p:nvPr/>
          </p:nvSpPr>
          <p:spPr>
            <a:xfrm flipH="1">
              <a:off x="3480828" y="1400175"/>
              <a:ext cx="145939" cy="1270001"/>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6" name="Line 95"/>
            <p:cNvSpPr/>
            <p:nvPr/>
          </p:nvSpPr>
          <p:spPr>
            <a:xfrm>
              <a:off x="3539582" y="1450975"/>
              <a:ext cx="51174" cy="1468438"/>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7" name="Line 96"/>
            <p:cNvSpPr/>
            <p:nvPr/>
          </p:nvSpPr>
          <p:spPr>
            <a:xfrm flipH="1">
              <a:off x="2781456" y="2030412"/>
              <a:ext cx="15163" cy="236539"/>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sp>
          <p:nvSpPr>
            <p:cNvPr id="2318" name="Freeform 97"/>
            <p:cNvSpPr/>
            <p:nvPr/>
          </p:nvSpPr>
          <p:spPr>
            <a:xfrm>
              <a:off x="2468728" y="2078038"/>
              <a:ext cx="307042" cy="227013"/>
            </a:xfrm>
            <a:custGeom>
              <a:avLst/>
              <a:gdLst/>
              <a:ahLst/>
              <a:cxnLst>
                <a:cxn ang="0">
                  <a:pos x="wd2" y="hd2"/>
                </a:cxn>
                <a:cxn ang="5400000">
                  <a:pos x="wd2" y="hd2"/>
                </a:cxn>
                <a:cxn ang="10800000">
                  <a:pos x="wd2" y="hd2"/>
                </a:cxn>
                <a:cxn ang="16200000">
                  <a:pos x="wd2" y="hd2"/>
                </a:cxn>
              </a:cxnLst>
              <a:rect l="0" t="0" r="r" b="b"/>
              <a:pathLst>
                <a:path w="21600" h="21600" extrusionOk="0">
                  <a:moveTo>
                    <a:pt x="5642" y="0"/>
                  </a:moveTo>
                  <a:lnTo>
                    <a:pt x="0" y="21600"/>
                  </a:lnTo>
                  <a:lnTo>
                    <a:pt x="21600" y="18884"/>
                  </a:lnTo>
                </a:path>
              </a:pathLst>
            </a:custGeom>
            <a:noFill/>
            <a:ln w="3175" cap="flat">
              <a:solidFill>
                <a:srgbClr val="1F1A17"/>
              </a:solidFill>
              <a:prstDash val="solid"/>
              <a:round/>
            </a:ln>
            <a:effectLst/>
          </p:spPr>
          <p:txBody>
            <a:bodyPr wrap="square" lIns="60959" tIns="60959" rIns="60959" bIns="60959" numCol="1" anchor="t">
              <a:noAutofit/>
            </a:bodyPr>
            <a:lstStyle/>
            <a:p>
              <a:pPr defTabSz="1219200">
                <a:defRPr sz="3200">
                  <a:latin typeface="Times New Roman"/>
                  <a:ea typeface="Times New Roman"/>
                  <a:cs typeface="Times New Roman"/>
                  <a:sym typeface="Times New Roman"/>
                </a:defRPr>
              </a:pPr>
              <a:endParaRPr/>
            </a:p>
          </p:txBody>
        </p:sp>
        <p:sp>
          <p:nvSpPr>
            <p:cNvPr id="2319" name="Line 98"/>
            <p:cNvSpPr/>
            <p:nvPr/>
          </p:nvSpPr>
          <p:spPr>
            <a:xfrm>
              <a:off x="2548331" y="2049463"/>
              <a:ext cx="252077" cy="1587"/>
            </a:xfrm>
            <a:prstGeom prst="line">
              <a:avLst/>
            </a:prstGeom>
            <a:noFill/>
            <a:ln w="3175" cap="flat">
              <a:solidFill>
                <a:srgbClr val="1F1A17"/>
              </a:solidFill>
              <a:prstDash val="solid"/>
              <a:round/>
            </a:ln>
            <a:effectLst/>
          </p:spPr>
          <p:txBody>
            <a:bodyPr wrap="square" lIns="60959" tIns="60959" rIns="60959" bIns="60959" numCol="1" anchor="t">
              <a:noAutofit/>
            </a:bodyPr>
            <a:lstStyle/>
            <a:p>
              <a:pPr defTabSz="1219200">
                <a:defRPr sz="2400">
                  <a:latin typeface="+mn-lt"/>
                  <a:ea typeface="+mn-ea"/>
                  <a:cs typeface="+mn-cs"/>
                  <a:sym typeface="Calibri"/>
                </a:defRPr>
              </a:pPr>
              <a:endParaRPr/>
            </a:p>
          </p:txBody>
        </p:sp>
      </p:grpSp>
      <p:sp>
        <p:nvSpPr>
          <p:cNvPr id="97" name="Rectangle 43">
            <a:extLst>
              <a:ext uri="{FF2B5EF4-FFF2-40B4-BE49-F238E27FC236}">
                <a16:creationId xmlns:a16="http://schemas.microsoft.com/office/drawing/2014/main" id="{7F3BD222-2131-4A48-A121-D0A8F2F4B886}"/>
              </a:ext>
            </a:extLst>
          </p:cNvPr>
          <p:cNvSpPr txBox="1"/>
          <p:nvPr/>
        </p:nvSpPr>
        <p:spPr>
          <a:xfrm>
            <a:off x="6578048"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pic>
        <p:nvPicPr>
          <p:cNvPr id="98" name="Picture 6" descr="Picture 6">
            <a:extLst>
              <a:ext uri="{FF2B5EF4-FFF2-40B4-BE49-F238E27FC236}">
                <a16:creationId xmlns:a16="http://schemas.microsoft.com/office/drawing/2014/main" id="{C20BE27D-B264-8B4D-BBD7-791C8CE13A86}"/>
              </a:ext>
            </a:extLst>
          </p:cNvPr>
          <p:cNvPicPr>
            <a:picLocks noChangeAspect="1"/>
          </p:cNvPicPr>
          <p:nvPr/>
        </p:nvPicPr>
        <p:blipFill>
          <a:blip r:embed="rId3"/>
          <a:stretch>
            <a:fillRect/>
          </a:stretch>
        </p:blipFill>
        <p:spPr>
          <a:xfrm>
            <a:off x="10986361" y="169334"/>
            <a:ext cx="958850" cy="958850"/>
          </a:xfrm>
          <a:prstGeom prst="rect">
            <a:avLst/>
          </a:prstGeom>
          <a:ln w="12700">
            <a:miter lim="400000"/>
          </a:ln>
        </p:spPr>
      </p:pic>
      <p:sp>
        <p:nvSpPr>
          <p:cNvPr id="100" name="Parallelogramm 99">
            <a:extLst>
              <a:ext uri="{FF2B5EF4-FFF2-40B4-BE49-F238E27FC236}">
                <a16:creationId xmlns:a16="http://schemas.microsoft.com/office/drawing/2014/main" id="{380A918F-CCB5-9146-A1EB-332B5FDD9FFA}"/>
              </a:ext>
            </a:extLst>
          </p:cNvPr>
          <p:cNvSpPr/>
          <p:nvPr/>
        </p:nvSpPr>
        <p:spPr>
          <a:xfrm>
            <a:off x="319337" y="6381689"/>
            <a:ext cx="2715706" cy="432000"/>
          </a:xfrm>
          <a:prstGeom prst="parallelogram">
            <a:avLst>
              <a:gd name="adj" fmla="val 27019"/>
            </a:avLst>
          </a:prstGeom>
          <a:gradFill>
            <a:gsLst>
              <a:gs pos="0">
                <a:srgbClr val="B02321"/>
              </a:gs>
              <a:gs pos="100000">
                <a:srgbClr val="E02025"/>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endParaRPr lang="de-DE"/>
          </a:p>
        </p:txBody>
      </p:sp>
      <p:sp>
        <p:nvSpPr>
          <p:cNvPr id="101" name="Die 6P der Positionierung">
            <a:extLst>
              <a:ext uri="{FF2B5EF4-FFF2-40B4-BE49-F238E27FC236}">
                <a16:creationId xmlns:a16="http://schemas.microsoft.com/office/drawing/2014/main" id="{A1FB8F13-B268-BA43-B3C3-F6223343FB98}"/>
              </a:ext>
            </a:extLst>
          </p:cNvPr>
          <p:cNvSpPr txBox="1"/>
          <p:nvPr/>
        </p:nvSpPr>
        <p:spPr>
          <a:xfrm>
            <a:off x="645703" y="6444357"/>
            <a:ext cx="3346248"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1219200">
              <a:defRPr sz="3600">
                <a:latin typeface="Arial"/>
                <a:ea typeface="Arial"/>
                <a:cs typeface="Arial"/>
                <a:sym typeface="Arial"/>
              </a:defRPr>
            </a:pPr>
            <a:r>
              <a:rPr lang="de-DE" sz="2000" dirty="0">
                <a:solidFill>
                  <a:schemeClr val="bg1"/>
                </a:solidFill>
                <a:latin typeface="Calibri" panose="020F0502020204030204" pitchFamily="34" charset="0"/>
                <a:cs typeface="Calibri" panose="020F0502020204030204" pitchFamily="34" charset="0"/>
              </a:rPr>
              <a:t>Bitte ergänzen</a:t>
            </a:r>
          </a:p>
        </p:txBody>
      </p:sp>
    </p:spTree>
  </p:cSld>
  <p:clrMapOvr>
    <a:masterClrMapping/>
  </p:clrMapOvr>
  <mc:AlternateContent xmlns:mc="http://schemas.openxmlformats.org/markup-compatibility/2006" xmlns:p14="http://schemas.microsoft.com/office/powerpoint/2010/main">
    <mc:Choice Requires="p14">
      <p:transition spd="slow">
        <p:circle/>
      </p:transition>
    </mc:Choice>
    <mc:Fallback xmlns="" xmlns:m="http://schemas.openxmlformats.org/officeDocument/2006/math"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Herrmann International…"/>
          <p:cNvSpPr txBox="1"/>
          <p:nvPr/>
        </p:nvSpPr>
        <p:spPr>
          <a:xfrm>
            <a:off x="4895516" y="2063645"/>
            <a:ext cx="2400963" cy="6770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3" tIns="60953" rIns="60953" bIns="60953" numCol="1" anchor="ctr">
            <a:spAutoFit/>
          </a:bodyPr>
          <a:lstStyle/>
          <a:p>
            <a:pPr algn="ctr" defTabSz="1219200">
              <a:defRPr b="1">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Herrmann International</a:t>
            </a:r>
            <a:endParaRPr sz="3200" dirty="0">
              <a:solidFill>
                <a:schemeClr val="tx1"/>
              </a:solidFill>
              <a:latin typeface="Calibri" panose="020F0502020204030204" pitchFamily="34" charset="0"/>
              <a:ea typeface="Times New Roman"/>
              <a:cs typeface="Calibri" panose="020F0502020204030204" pitchFamily="34" charset="0"/>
              <a:sym typeface="Times New Roman"/>
            </a:endParaRPr>
          </a:p>
          <a:p>
            <a:pPr algn="ctr" defTabSz="1219200">
              <a:defRPr b="1">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Deutschland</a:t>
            </a:r>
          </a:p>
        </p:txBody>
      </p:sp>
      <p:sp>
        <p:nvSpPr>
          <p:cNvPr id="860" name="Rectangle 14"/>
          <p:cNvSpPr txBox="1"/>
          <p:nvPr/>
        </p:nvSpPr>
        <p:spPr>
          <a:xfrm>
            <a:off x="2014113" y="4038600"/>
            <a:ext cx="8163771" cy="1908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p>
            <a:pPr algn="ctr" defTabSz="1219200">
              <a:defRPr sz="5200" b="1">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Die HBDI-</a:t>
            </a:r>
            <a:r>
              <a:rPr dirty="0" err="1">
                <a:solidFill>
                  <a:schemeClr val="tx1"/>
                </a:solidFill>
                <a:latin typeface="Calibri" panose="020F0502020204030204" pitchFamily="34" charset="0"/>
                <a:cs typeface="Calibri" panose="020F0502020204030204" pitchFamily="34" charset="0"/>
              </a:rPr>
              <a:t>Denkstilanalyse</a:t>
            </a:r>
            <a:endParaRPr dirty="0">
              <a:solidFill>
                <a:schemeClr val="tx1"/>
              </a:solidFill>
              <a:latin typeface="Calibri" panose="020F0502020204030204" pitchFamily="34" charset="0"/>
              <a:cs typeface="Calibri" panose="020F0502020204030204" pitchFamily="34" charset="0"/>
            </a:endParaRPr>
          </a:p>
          <a:p>
            <a:pPr algn="ctr" defTabSz="1219200">
              <a:defRPr sz="3200" b="1">
                <a:latin typeface="Arial"/>
                <a:ea typeface="Arial"/>
                <a:cs typeface="Arial"/>
                <a:sym typeface="Arial"/>
              </a:defRPr>
            </a:pPr>
            <a:r>
              <a:rPr dirty="0">
                <a:solidFill>
                  <a:schemeClr val="tx1"/>
                </a:solidFill>
                <a:latin typeface="Calibri" panose="020F0502020204030204" pitchFamily="34" charset="0"/>
                <a:cs typeface="Calibri" panose="020F0502020204030204" pitchFamily="34" charset="0"/>
              </a:rPr>
              <a:t>Herrmann Brain Dominance Instrument</a:t>
            </a:r>
            <a:r>
              <a:rPr b="0" dirty="0">
                <a:solidFill>
                  <a:schemeClr val="tx1"/>
                </a:solidFill>
                <a:latin typeface="Calibri" panose="020F0502020204030204" pitchFamily="34" charset="0"/>
                <a:cs typeface="Calibri" panose="020F0502020204030204" pitchFamily="34" charset="0"/>
              </a:rPr>
              <a:t> (</a:t>
            </a:r>
            <a:r>
              <a:rPr dirty="0">
                <a:solidFill>
                  <a:schemeClr val="tx1"/>
                </a:solidFill>
                <a:latin typeface="Calibri" panose="020F0502020204030204" pitchFamily="34" charset="0"/>
                <a:cs typeface="Calibri" panose="020F0502020204030204" pitchFamily="34" charset="0"/>
              </a:rPr>
              <a:t>HBDI</a:t>
            </a:r>
            <a:r>
              <a:rPr b="0" dirty="0">
                <a:solidFill>
                  <a:schemeClr val="tx1"/>
                </a:solidFill>
                <a:latin typeface="Calibri" panose="020F0502020204030204" pitchFamily="34" charset="0"/>
                <a:cs typeface="Calibri" panose="020F0502020204030204" pitchFamily="34" charset="0"/>
              </a:rPr>
              <a:t>) </a:t>
            </a:r>
            <a:br>
              <a:rPr b="0" dirty="0">
                <a:solidFill>
                  <a:schemeClr val="tx1"/>
                </a:solidFill>
                <a:latin typeface="Calibri" panose="020F0502020204030204" pitchFamily="34" charset="0"/>
                <a:cs typeface="Calibri" panose="020F0502020204030204" pitchFamily="34" charset="0"/>
              </a:rPr>
            </a:br>
            <a:endParaRPr b="0" dirty="0">
              <a:solidFill>
                <a:schemeClr val="tx1"/>
              </a:solidFill>
              <a:latin typeface="Calibri" panose="020F0502020204030204" pitchFamily="34" charset="0"/>
              <a:cs typeface="Calibri" panose="020F0502020204030204" pitchFamily="34" charset="0"/>
            </a:endParaRPr>
          </a:p>
        </p:txBody>
      </p:sp>
      <p:pic>
        <p:nvPicPr>
          <p:cNvPr id="15" name="Picture 6" descr="Picture 6">
            <a:extLst>
              <a:ext uri="{FF2B5EF4-FFF2-40B4-BE49-F238E27FC236}">
                <a16:creationId xmlns:a16="http://schemas.microsoft.com/office/drawing/2014/main" id="{DC52033B-F3F8-7048-B927-33B105FA02CF}"/>
              </a:ext>
            </a:extLst>
          </p:cNvPr>
          <p:cNvPicPr>
            <a:picLocks noChangeAspect="1"/>
          </p:cNvPicPr>
          <p:nvPr/>
        </p:nvPicPr>
        <p:blipFill>
          <a:blip r:embed="rId2"/>
          <a:stretch>
            <a:fillRect/>
          </a:stretch>
        </p:blipFill>
        <p:spPr>
          <a:xfrm>
            <a:off x="5616575" y="911187"/>
            <a:ext cx="958850" cy="958850"/>
          </a:xfrm>
          <a:prstGeom prst="rect">
            <a:avLst/>
          </a:prstGeom>
          <a:ln w="12700">
            <a:miter lim="400000"/>
          </a:ln>
        </p:spPr>
      </p:pic>
      <p:sp>
        <p:nvSpPr>
          <p:cNvPr id="2" name="Rechteck 1">
            <a:extLst>
              <a:ext uri="{FF2B5EF4-FFF2-40B4-BE49-F238E27FC236}">
                <a16:creationId xmlns:a16="http://schemas.microsoft.com/office/drawing/2014/main" id="{518F77C0-A56A-A140-9B39-49AD12CBD45F}"/>
              </a:ext>
            </a:extLst>
          </p:cNvPr>
          <p:cNvSpPr/>
          <p:nvPr/>
        </p:nvSpPr>
        <p:spPr>
          <a:xfrm>
            <a:off x="353568" y="821537"/>
            <a:ext cx="3084576" cy="369330"/>
          </a:xfrm>
          <a:prstGeom prst="rect">
            <a:avLst/>
          </a:prstGeom>
          <a:solidFill>
            <a:srgbClr val="FFFF0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dirty="0">
                <a:ln>
                  <a:noFill/>
                </a:ln>
                <a:solidFill>
                  <a:srgbClr val="000000"/>
                </a:solidFill>
                <a:effectLst/>
                <a:uFillTx/>
                <a:latin typeface="Trebuchet MS"/>
                <a:ea typeface="Trebuchet MS"/>
                <a:cs typeface="Trebuchet MS"/>
                <a:sym typeface="Trebuchet MS"/>
              </a:rPr>
              <a:t>alternative</a:t>
            </a:r>
          </a:p>
        </p:txBody>
      </p:sp>
    </p:spTree>
    <p:extLst>
      <p:ext uri="{BB962C8B-B14F-4D97-AF65-F5344CB8AC3E}">
        <p14:creationId xmlns:p14="http://schemas.microsoft.com/office/powerpoint/2010/main" val="114585221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p:tmAbs val="0"/>
                                  </p:iterate>
                                  <p:childTnLst>
                                    <p:set>
                                      <p:cBhvr>
                                        <p:cTn id="6" fill="hold"/>
                                        <p:tgtEl>
                                          <p:spTgt spid="860"/>
                                        </p:tgtEl>
                                        <p:attrNameLst>
                                          <p:attrName>style.visibility</p:attrName>
                                        </p:attrNameLst>
                                      </p:cBhvr>
                                      <p:to>
                                        <p:strVal val="visible"/>
                                      </p:to>
                                    </p:set>
                                    <p:anim calcmode="lin" valueType="num">
                                      <p:cBhvr>
                                        <p:cTn id="7" dur="500" fill="hold"/>
                                        <p:tgtEl>
                                          <p:spTgt spid="860"/>
                                        </p:tgtEl>
                                        <p:attrNameLst>
                                          <p:attrName>ppt_x</p:attrName>
                                        </p:attrNameLst>
                                      </p:cBhvr>
                                      <p:tavLst>
                                        <p:tav tm="0">
                                          <p:val>
                                            <p:strVal val="0-#ppt_w/2"/>
                                          </p:val>
                                        </p:tav>
                                        <p:tav tm="100000">
                                          <p:val>
                                            <p:strVal val="#ppt_x"/>
                                          </p:val>
                                        </p:tav>
                                      </p:tavLst>
                                    </p:anim>
                                    <p:anim calcmode="lin" valueType="num">
                                      <p:cBhvr>
                                        <p:cTn id="8" dur="500" fill="hold"/>
                                        <p:tgtEl>
                                          <p:spTgt spid="8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2AD62791-4B0B-BF40-921A-0288016BDF77}"/>
              </a:ext>
            </a:extLst>
          </p:cNvPr>
          <p:cNvSpPr/>
          <p:nvPr/>
        </p:nvSpPr>
        <p:spPr>
          <a:xfrm>
            <a:off x="740361" y="1285912"/>
            <a:ext cx="5198080" cy="2230606"/>
          </a:xfrm>
          <a:prstGeom prst="rect">
            <a:avLst/>
          </a:prstGeom>
          <a:solidFill>
            <a:schemeClr val="bg1"/>
          </a:solidFill>
          <a:ln w="107950">
            <a:solidFill>
              <a:srgbClr val="00A7E8"/>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7" name="Rectangle 4">
            <a:extLst>
              <a:ext uri="{FF2B5EF4-FFF2-40B4-BE49-F238E27FC236}">
                <a16:creationId xmlns:a16="http://schemas.microsoft.com/office/drawing/2014/main" id="{601A6632-9869-304D-97BE-636FF67FDB07}"/>
              </a:ext>
            </a:extLst>
          </p:cNvPr>
          <p:cNvSpPr/>
          <p:nvPr/>
        </p:nvSpPr>
        <p:spPr>
          <a:xfrm>
            <a:off x="740360" y="3853004"/>
            <a:ext cx="5198079" cy="2339414"/>
          </a:xfrm>
          <a:prstGeom prst="rect">
            <a:avLst/>
          </a:prstGeom>
          <a:solidFill>
            <a:schemeClr val="bg1"/>
          </a:solidFill>
          <a:ln w="107950">
            <a:solidFill>
              <a:srgbClr val="9ABC52"/>
            </a:solidFill>
            <a:miter/>
          </a:ln>
        </p:spPr>
        <p:txBody>
          <a:bodyPr lIns="60959" tIns="60959" rIns="60959" bIns="60959"/>
          <a:lstStyle/>
          <a:p>
            <a:pPr defTabSz="1219200">
              <a:defRPr sz="3200">
                <a:latin typeface="Times New Roman"/>
                <a:ea typeface="Times New Roman"/>
                <a:cs typeface="Times New Roman"/>
                <a:sym typeface="Times New Roman"/>
              </a:defRPr>
            </a:pPr>
            <a:endParaRPr sz="5000" b="1">
              <a:latin typeface="+mn-lt"/>
            </a:endParaRPr>
          </a:p>
        </p:txBody>
      </p:sp>
      <p:sp>
        <p:nvSpPr>
          <p:cNvPr id="18" name="Rectangle 5">
            <a:extLst>
              <a:ext uri="{FF2B5EF4-FFF2-40B4-BE49-F238E27FC236}">
                <a16:creationId xmlns:a16="http://schemas.microsoft.com/office/drawing/2014/main" id="{9719957E-C480-0F4A-8C63-EF955AE7108C}"/>
              </a:ext>
            </a:extLst>
          </p:cNvPr>
          <p:cNvSpPr/>
          <p:nvPr/>
        </p:nvSpPr>
        <p:spPr>
          <a:xfrm>
            <a:off x="6338962" y="3853004"/>
            <a:ext cx="5198079" cy="2339414"/>
          </a:xfrm>
          <a:prstGeom prst="rect">
            <a:avLst/>
          </a:prstGeom>
          <a:solidFill>
            <a:schemeClr val="bg1"/>
          </a:solidFill>
          <a:ln w="107950">
            <a:solidFill>
              <a:srgbClr val="C6282D"/>
            </a:solidFill>
            <a:miter/>
          </a:ln>
        </p:spPr>
        <p:txBody>
          <a:bodyPr lIns="60959" tIns="60959" rIns="60959" bIns="60959"/>
          <a:lstStyle/>
          <a:p>
            <a:pPr defTabSz="1219200">
              <a:defRPr sz="3200">
                <a:latin typeface="Times New Roman"/>
                <a:ea typeface="Times New Roman"/>
                <a:cs typeface="Times New Roman"/>
                <a:sym typeface="Times New Roman"/>
              </a:defRPr>
            </a:pPr>
            <a:endParaRPr>
              <a:latin typeface="+mn-lt"/>
            </a:endParaRPr>
          </a:p>
        </p:txBody>
      </p:sp>
      <p:sp>
        <p:nvSpPr>
          <p:cNvPr id="19" name="Rectangle 6">
            <a:extLst>
              <a:ext uri="{FF2B5EF4-FFF2-40B4-BE49-F238E27FC236}">
                <a16:creationId xmlns:a16="http://schemas.microsoft.com/office/drawing/2014/main" id="{FA2BD6C2-E9DE-E046-8588-1B8B393F8534}"/>
              </a:ext>
            </a:extLst>
          </p:cNvPr>
          <p:cNvSpPr/>
          <p:nvPr/>
        </p:nvSpPr>
        <p:spPr>
          <a:xfrm>
            <a:off x="6338963" y="1285912"/>
            <a:ext cx="5198080" cy="2230606"/>
          </a:xfrm>
          <a:prstGeom prst="rect">
            <a:avLst/>
          </a:prstGeom>
          <a:solidFill>
            <a:schemeClr val="bg1"/>
          </a:solidFill>
          <a:ln w="107950">
            <a:solidFill>
              <a:srgbClr val="F8E600"/>
            </a:solidFill>
            <a:miter/>
          </a:ln>
        </p:spPr>
        <p:txBody>
          <a:bodyPr lIns="60959" tIns="60959" rIns="60959" bIns="60959"/>
          <a:lstStyle/>
          <a:p>
            <a:pPr defTabSz="1219200">
              <a:defRPr sz="3600">
                <a:latin typeface="Times New Roman"/>
                <a:ea typeface="Times New Roman"/>
                <a:cs typeface="Times New Roman"/>
                <a:sym typeface="Times New Roman"/>
              </a:defRPr>
            </a:pPr>
            <a:endParaRPr>
              <a:latin typeface="+mn-lt"/>
            </a:endParaRPr>
          </a:p>
        </p:txBody>
      </p:sp>
      <p:sp>
        <p:nvSpPr>
          <p:cNvPr id="20" name="Text Box 7">
            <a:extLst>
              <a:ext uri="{FF2B5EF4-FFF2-40B4-BE49-F238E27FC236}">
                <a16:creationId xmlns:a16="http://schemas.microsoft.com/office/drawing/2014/main" id="{DA2B3F9A-DEC5-2649-B160-D92213C44455}"/>
              </a:ext>
            </a:extLst>
          </p:cNvPr>
          <p:cNvSpPr txBox="1"/>
          <p:nvPr/>
        </p:nvSpPr>
        <p:spPr>
          <a:xfrm>
            <a:off x="883618" y="1322819"/>
            <a:ext cx="322738"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00A7E8"/>
                </a:solidFill>
                <a:latin typeface="Arial Black"/>
                <a:ea typeface="Arial Black"/>
                <a:cs typeface="Arial Black"/>
                <a:sym typeface="Arial Black"/>
              </a:defRPr>
            </a:lvl1pPr>
          </a:lstStyle>
          <a:p>
            <a:r>
              <a:rPr sz="5000" b="1">
                <a:latin typeface="+mn-lt"/>
              </a:rPr>
              <a:t>A</a:t>
            </a:r>
          </a:p>
        </p:txBody>
      </p:sp>
      <p:sp>
        <p:nvSpPr>
          <p:cNvPr id="21" name="Text Box 8">
            <a:extLst>
              <a:ext uri="{FF2B5EF4-FFF2-40B4-BE49-F238E27FC236}">
                <a16:creationId xmlns:a16="http://schemas.microsoft.com/office/drawing/2014/main" id="{43D5A401-0537-C940-8430-ABA31C27F221}"/>
              </a:ext>
            </a:extLst>
          </p:cNvPr>
          <p:cNvSpPr txBox="1"/>
          <p:nvPr/>
        </p:nvSpPr>
        <p:spPr>
          <a:xfrm>
            <a:off x="883618" y="5392974"/>
            <a:ext cx="322738"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9ABC52"/>
                </a:solidFill>
                <a:latin typeface="Arial Black"/>
                <a:ea typeface="Arial Black"/>
                <a:cs typeface="Arial Black"/>
                <a:sym typeface="Arial Black"/>
              </a:defRPr>
            </a:lvl1pPr>
          </a:lstStyle>
          <a:p>
            <a:r>
              <a:rPr sz="5000" b="1" dirty="0">
                <a:latin typeface="+mn-lt"/>
              </a:rPr>
              <a:t>B</a:t>
            </a:r>
          </a:p>
        </p:txBody>
      </p:sp>
      <p:sp>
        <p:nvSpPr>
          <p:cNvPr id="22" name="Text Box 9">
            <a:extLst>
              <a:ext uri="{FF2B5EF4-FFF2-40B4-BE49-F238E27FC236}">
                <a16:creationId xmlns:a16="http://schemas.microsoft.com/office/drawing/2014/main" id="{71532756-0243-8844-B4C8-1F41107C873D}"/>
              </a:ext>
            </a:extLst>
          </p:cNvPr>
          <p:cNvSpPr txBox="1"/>
          <p:nvPr/>
        </p:nvSpPr>
        <p:spPr>
          <a:xfrm>
            <a:off x="10903696" y="5397281"/>
            <a:ext cx="322738"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C6282D"/>
                </a:solidFill>
                <a:latin typeface="Arial Black"/>
                <a:ea typeface="Arial Black"/>
                <a:cs typeface="Arial Black"/>
                <a:sym typeface="Arial Black"/>
              </a:defRPr>
            </a:lvl1pPr>
          </a:lstStyle>
          <a:p>
            <a:r>
              <a:rPr sz="5000" b="1">
                <a:latin typeface="+mn-lt"/>
              </a:rPr>
              <a:t>C</a:t>
            </a:r>
          </a:p>
        </p:txBody>
      </p:sp>
      <p:sp>
        <p:nvSpPr>
          <p:cNvPr id="23" name="Text Box 10">
            <a:extLst>
              <a:ext uri="{FF2B5EF4-FFF2-40B4-BE49-F238E27FC236}">
                <a16:creationId xmlns:a16="http://schemas.microsoft.com/office/drawing/2014/main" id="{32A5FDAF-48DB-3D4E-BDE6-D93E1BBE0538}"/>
              </a:ext>
            </a:extLst>
          </p:cNvPr>
          <p:cNvSpPr txBox="1"/>
          <p:nvPr/>
        </p:nvSpPr>
        <p:spPr>
          <a:xfrm>
            <a:off x="10903696" y="1322819"/>
            <a:ext cx="322738"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defTabSz="1289050">
              <a:defRPr sz="3200">
                <a:solidFill>
                  <a:srgbClr val="F8E600"/>
                </a:solidFill>
                <a:latin typeface="Arial Black"/>
                <a:ea typeface="Arial Black"/>
                <a:cs typeface="Arial Black"/>
                <a:sym typeface="Arial Black"/>
              </a:defRPr>
            </a:lvl1pPr>
          </a:lstStyle>
          <a:p>
            <a:r>
              <a:rPr sz="5000" b="1" dirty="0">
                <a:latin typeface="+mn-lt"/>
              </a:rPr>
              <a:t>D</a:t>
            </a:r>
          </a:p>
        </p:txBody>
      </p:sp>
      <p:sp>
        <p:nvSpPr>
          <p:cNvPr id="24" name="Text Box 12">
            <a:extLst>
              <a:ext uri="{FF2B5EF4-FFF2-40B4-BE49-F238E27FC236}">
                <a16:creationId xmlns:a16="http://schemas.microsoft.com/office/drawing/2014/main" id="{2CC1CE42-5667-4E4B-B2A9-F529A112BB25}"/>
              </a:ext>
            </a:extLst>
          </p:cNvPr>
          <p:cNvSpPr txBox="1"/>
          <p:nvPr/>
        </p:nvSpPr>
        <p:spPr>
          <a:xfrm>
            <a:off x="1654963" y="1514509"/>
            <a:ext cx="3197803" cy="20460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Finanzen</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Technologie</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Leistung</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Analysen</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Ziel</a:t>
            </a:r>
            <a:r>
              <a:rPr sz="1600" dirty="0">
                <a:latin typeface="+mn-lt"/>
              </a:rPr>
              <a:t> &amp; </a:t>
            </a:r>
            <a:r>
              <a:rPr sz="1600" dirty="0" err="1">
                <a:latin typeface="+mn-lt"/>
              </a:rPr>
              <a:t>Ergebnis</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Effizienz</a:t>
            </a:r>
            <a:br>
              <a:rPr sz="1600" dirty="0">
                <a:latin typeface="+mn-lt"/>
              </a:rPr>
            </a:br>
            <a:endParaRPr sz="1600" dirty="0">
              <a:latin typeface="+mn-lt"/>
            </a:endParaRPr>
          </a:p>
        </p:txBody>
      </p:sp>
      <p:sp>
        <p:nvSpPr>
          <p:cNvPr id="25" name="Text Box 13">
            <a:extLst>
              <a:ext uri="{FF2B5EF4-FFF2-40B4-BE49-F238E27FC236}">
                <a16:creationId xmlns:a16="http://schemas.microsoft.com/office/drawing/2014/main" id="{59411ACE-BD39-364A-AC43-D5A5F8AC89E5}"/>
              </a:ext>
            </a:extLst>
          </p:cNvPr>
          <p:cNvSpPr txBox="1"/>
          <p:nvPr/>
        </p:nvSpPr>
        <p:spPr>
          <a:xfrm>
            <a:off x="6759284" y="1505341"/>
            <a:ext cx="3817731" cy="18639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cs typeface="Arial Black"/>
              </a:rPr>
              <a:t>Wettbewerb</a:t>
            </a:r>
            <a:r>
              <a:rPr sz="1600" dirty="0">
                <a:latin typeface="+mn-lt"/>
                <a:cs typeface="Arial Black"/>
              </a:rPr>
              <a:t> / Umwelt</a:t>
            </a:r>
            <a:endParaRPr lang="de-DE" sz="1600" dirty="0">
              <a:latin typeface="+mn-lt"/>
              <a:cs typeface="Arial Black"/>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cs typeface="Arial Black"/>
              </a:rPr>
              <a:t>Unternehmensentwicklung</a:t>
            </a:r>
            <a:endParaRPr lang="de-DE" sz="1600" dirty="0">
              <a:latin typeface="+mn-lt"/>
              <a:cs typeface="Arial Black"/>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cs typeface="Arial Black"/>
              </a:rPr>
              <a:t>neue</a:t>
            </a:r>
            <a:r>
              <a:rPr sz="1600" dirty="0">
                <a:latin typeface="+mn-lt"/>
                <a:cs typeface="Arial Black"/>
              </a:rPr>
              <a:t> </a:t>
            </a:r>
            <a:r>
              <a:rPr sz="1600" dirty="0" err="1">
                <a:latin typeface="+mn-lt"/>
                <a:cs typeface="Arial Black"/>
              </a:rPr>
              <a:t>Konzepte</a:t>
            </a:r>
            <a:endParaRPr lang="de-DE" sz="1600" dirty="0">
              <a:latin typeface="+mn-lt"/>
              <a:cs typeface="Arial Black"/>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cs typeface="Arial Black"/>
              </a:rPr>
              <a:t>Globalität</a:t>
            </a:r>
            <a:endParaRPr lang="de-DE" sz="1600" dirty="0">
              <a:latin typeface="+mn-lt"/>
              <a:cs typeface="Arial Black"/>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a:latin typeface="+mn-lt"/>
                <a:cs typeface="Arial Black"/>
              </a:rPr>
              <a:t>Vision &amp; Mission</a:t>
            </a:r>
            <a:endParaRPr lang="de-DE" sz="1600" dirty="0">
              <a:latin typeface="+mn-lt"/>
              <a:cs typeface="Arial Black"/>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cs typeface="Arial Black"/>
              </a:rPr>
              <a:t>langfristige</a:t>
            </a:r>
            <a:r>
              <a:rPr sz="1600" dirty="0">
                <a:latin typeface="+mn-lt"/>
                <a:cs typeface="Arial Black"/>
              </a:rPr>
              <a:t> </a:t>
            </a:r>
            <a:r>
              <a:rPr sz="1600" dirty="0" err="1">
                <a:latin typeface="+mn-lt"/>
                <a:cs typeface="Arial Black"/>
              </a:rPr>
              <a:t>Strategie</a:t>
            </a:r>
            <a:endParaRPr sz="1600" dirty="0">
              <a:latin typeface="+mn-lt"/>
              <a:cs typeface="Arial Black"/>
            </a:endParaRPr>
          </a:p>
        </p:txBody>
      </p:sp>
      <p:sp>
        <p:nvSpPr>
          <p:cNvPr id="26" name="Text Box 14">
            <a:extLst>
              <a:ext uri="{FF2B5EF4-FFF2-40B4-BE49-F238E27FC236}">
                <a16:creationId xmlns:a16="http://schemas.microsoft.com/office/drawing/2014/main" id="{30077C24-9960-A34E-9AC8-989363C44B8B}"/>
              </a:ext>
            </a:extLst>
          </p:cNvPr>
          <p:cNvSpPr txBox="1"/>
          <p:nvPr/>
        </p:nvSpPr>
        <p:spPr>
          <a:xfrm>
            <a:off x="1654964" y="4140201"/>
            <a:ext cx="4031247" cy="17998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Methoden</a:t>
            </a:r>
            <a:r>
              <a:rPr sz="1600" dirty="0">
                <a:latin typeface="+mn-lt"/>
              </a:rPr>
              <a:t> &amp; </a:t>
            </a:r>
            <a:r>
              <a:rPr sz="1600" dirty="0" err="1">
                <a:latin typeface="+mn-lt"/>
              </a:rPr>
              <a:t>Prozesse</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Qualität</a:t>
            </a:r>
            <a:r>
              <a:rPr sz="1600" dirty="0">
                <a:latin typeface="+mn-lt"/>
              </a:rPr>
              <a:t> &amp; </a:t>
            </a:r>
            <a:r>
              <a:rPr sz="1600" dirty="0" err="1">
                <a:latin typeface="+mn-lt"/>
              </a:rPr>
              <a:t>Perfektion</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Risikomanagement</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Ressource</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Kontrolle</a:t>
            </a:r>
            <a:endParaRPr lang="de-DE" sz="1600" dirty="0">
              <a:latin typeface="+mn-lt"/>
            </a:endParaRPr>
          </a:p>
          <a:p>
            <a:pPr marL="187325" indent="-187325"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a:latin typeface="+mn-lt"/>
              </a:rPr>
              <a:t>Timing / </a:t>
            </a:r>
            <a:r>
              <a:rPr sz="1600" dirty="0" err="1">
                <a:latin typeface="+mn-lt"/>
              </a:rPr>
              <a:t>kurzfristige</a:t>
            </a:r>
            <a:r>
              <a:rPr sz="1600" dirty="0">
                <a:latin typeface="+mn-lt"/>
              </a:rPr>
              <a:t> </a:t>
            </a:r>
            <a:r>
              <a:rPr sz="1600" dirty="0" err="1">
                <a:latin typeface="+mn-lt"/>
              </a:rPr>
              <a:t>Planung</a:t>
            </a:r>
            <a:endParaRPr sz="1600" dirty="0">
              <a:latin typeface="+mn-lt"/>
            </a:endParaRPr>
          </a:p>
        </p:txBody>
      </p:sp>
      <p:sp>
        <p:nvSpPr>
          <p:cNvPr id="27" name="Text Box 15">
            <a:extLst>
              <a:ext uri="{FF2B5EF4-FFF2-40B4-BE49-F238E27FC236}">
                <a16:creationId xmlns:a16="http://schemas.microsoft.com/office/drawing/2014/main" id="{3DAE0E17-26BE-6844-9C6B-692CA235F590}"/>
              </a:ext>
            </a:extLst>
          </p:cNvPr>
          <p:cNvSpPr txBox="1"/>
          <p:nvPr/>
        </p:nvSpPr>
        <p:spPr>
          <a:xfrm>
            <a:off x="6787569" y="4140201"/>
            <a:ext cx="4368811" cy="17998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4441" tIns="64441" rIns="64441" bIns="64441">
            <a:spAutoFit/>
          </a:bodyPr>
          <a:lstStyle/>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a:latin typeface="+mn-lt"/>
              </a:rPr>
              <a:t>Training &amp; </a:t>
            </a:r>
            <a:r>
              <a:rPr sz="1600" dirty="0" err="1">
                <a:latin typeface="+mn-lt"/>
              </a:rPr>
              <a:t>Entwicklung</a:t>
            </a:r>
            <a:endParaRPr lang="de-DE" sz="1600" dirty="0">
              <a:latin typeface="+mn-lt"/>
            </a:endParaRPr>
          </a:p>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a:latin typeface="+mn-lt"/>
              </a:rPr>
              <a:t>Teams &amp; </a:t>
            </a:r>
            <a:r>
              <a:rPr sz="1600" dirty="0" err="1">
                <a:latin typeface="+mn-lt"/>
              </a:rPr>
              <a:t>Beziehungen</a:t>
            </a:r>
            <a:endParaRPr lang="de-DE" sz="1600" dirty="0">
              <a:latin typeface="+mn-lt"/>
            </a:endParaRPr>
          </a:p>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Umfeld</a:t>
            </a:r>
            <a:r>
              <a:rPr sz="1600" dirty="0">
                <a:latin typeface="+mn-lt"/>
              </a:rPr>
              <a:t> &amp; </a:t>
            </a:r>
            <a:r>
              <a:rPr sz="1600" dirty="0" err="1">
                <a:latin typeface="+mn-lt"/>
              </a:rPr>
              <a:t>Kontrolle</a:t>
            </a:r>
            <a:endParaRPr lang="de-DE" sz="1600" dirty="0">
              <a:latin typeface="+mn-lt"/>
            </a:endParaRPr>
          </a:p>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Kundenbeziehung</a:t>
            </a:r>
            <a:endParaRPr lang="de-DE" sz="1600" dirty="0">
              <a:latin typeface="+mn-lt"/>
              <a:cs typeface="Times New Roman"/>
              <a:sym typeface="Times New Roman"/>
            </a:endParaRPr>
          </a:p>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err="1">
                <a:latin typeface="+mn-lt"/>
              </a:rPr>
              <a:t>Kommunikation</a:t>
            </a:r>
            <a:endParaRPr lang="de-DE" sz="1600" dirty="0">
              <a:latin typeface="+mn-lt"/>
            </a:endParaRPr>
          </a:p>
          <a:p>
            <a:pPr marL="134938" indent="-134938" defTabSz="1289050">
              <a:spcBef>
                <a:spcPts val="300"/>
              </a:spcBef>
              <a:buFont typeface="Arial" panose="020B0604020202020204" pitchFamily="34" charset="0"/>
              <a:buChar char="•"/>
              <a:defRPr sz="2000">
                <a:latin typeface="Arial Black"/>
                <a:ea typeface="Arial Black"/>
                <a:cs typeface="Arial Black"/>
                <a:sym typeface="Arial Black"/>
              </a:defRPr>
            </a:pPr>
            <a:r>
              <a:rPr sz="1600" dirty="0">
                <a:latin typeface="+mn-lt"/>
              </a:rPr>
              <a:t>Kultur &amp; </a:t>
            </a:r>
            <a:r>
              <a:rPr sz="1600" dirty="0" err="1">
                <a:latin typeface="+mn-lt"/>
              </a:rPr>
              <a:t>Werte</a:t>
            </a:r>
            <a:r>
              <a:rPr sz="1600" dirty="0">
                <a:latin typeface="+mn-lt"/>
              </a:rPr>
              <a:t> / </a:t>
            </a:r>
            <a:r>
              <a:rPr sz="1600" dirty="0" err="1">
                <a:latin typeface="+mn-lt"/>
              </a:rPr>
              <a:t>Außenwirkung</a:t>
            </a:r>
            <a:endParaRPr sz="1600" dirty="0">
              <a:latin typeface="+mn-lt"/>
            </a:endParaRPr>
          </a:p>
        </p:txBody>
      </p:sp>
      <p:sp>
        <p:nvSpPr>
          <p:cNvPr id="5" name="Textplatzhalter 4">
            <a:extLst>
              <a:ext uri="{FF2B5EF4-FFF2-40B4-BE49-F238E27FC236}">
                <a16:creationId xmlns:a16="http://schemas.microsoft.com/office/drawing/2014/main" id="{CFA54E72-1AFD-4147-9375-53BD4715C712}"/>
              </a:ext>
            </a:extLst>
          </p:cNvPr>
          <p:cNvSpPr>
            <a:spLocks noGrp="1"/>
          </p:cNvSpPr>
          <p:nvPr>
            <p:ph type="body" sz="quarter" idx="10"/>
          </p:nvPr>
        </p:nvSpPr>
        <p:spPr/>
        <p:txBody>
          <a:bodyPr/>
          <a:lstStyle/>
          <a:p>
            <a:r>
              <a:rPr lang="de-DE" dirty="0"/>
              <a:t>WHOLE-BRAIN-UNTERNEHMEN</a:t>
            </a:r>
          </a:p>
          <a:p>
            <a:endParaRPr lang="de-DE" dirty="0"/>
          </a:p>
          <a:p>
            <a:endParaRPr lang="de-DE" dirty="0"/>
          </a:p>
        </p:txBody>
      </p:sp>
      <p:sp>
        <p:nvSpPr>
          <p:cNvPr id="28" name="Rectangle 43">
            <a:extLst>
              <a:ext uri="{FF2B5EF4-FFF2-40B4-BE49-F238E27FC236}">
                <a16:creationId xmlns:a16="http://schemas.microsoft.com/office/drawing/2014/main" id="{31BADB5D-656E-1C43-A82C-ACE7BA1329DB}"/>
              </a:ext>
            </a:extLst>
          </p:cNvPr>
          <p:cNvSpPr txBox="1"/>
          <p:nvPr/>
        </p:nvSpPr>
        <p:spPr>
          <a:xfrm>
            <a:off x="256157" y="6464373"/>
            <a:ext cx="2578909" cy="307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tIns="60959" rIns="60959" bIns="60959">
            <a:spAutoFit/>
          </a:bodyPr>
          <a:lstStyle>
            <a:lvl1pPr defTabSz="1219200">
              <a:defRPr sz="1200">
                <a:latin typeface="Arial"/>
                <a:ea typeface="Arial"/>
                <a:cs typeface="Arial"/>
                <a:sym typeface="Arial"/>
              </a:defRPr>
            </a:lvl1pPr>
          </a:lstStyle>
          <a:p>
            <a:r>
              <a:rPr dirty="0">
                <a:latin typeface="+mn-lt"/>
              </a:rPr>
              <a:t>© Herrmann International Deutschland</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11" descr="Object 11">
            <a:extLst>
              <a:ext uri="{FF2B5EF4-FFF2-40B4-BE49-F238E27FC236}">
                <a16:creationId xmlns:a16="http://schemas.microsoft.com/office/drawing/2014/main" id="{144DAAF1-7A95-1945-B7B3-9808E9E9A82F}"/>
              </a:ext>
            </a:extLst>
          </p:cNvPr>
          <p:cNvPicPr>
            <a:picLocks noGrp="1" noChangeAspect="1"/>
          </p:cNvPicPr>
          <p:nvPr>
            <p:ph type="pic" sz="quarter" idx="10"/>
          </p:nvPr>
        </p:nvPicPr>
        <p:blipFill rotWithShape="1">
          <a:blip r:embed="rId3"/>
          <a:srcRect t="18616" b="18616"/>
          <a:stretch/>
        </p:blipFill>
        <p:spPr>
          <a:prstGeom prst="rect">
            <a:avLst/>
          </a:prstGeom>
          <a:solidFill>
            <a:srgbClr val="0D0E0A"/>
          </a:solidFill>
          <a:ln w="12700">
            <a:miter lim="400000"/>
          </a:ln>
        </p:spPr>
      </p:pic>
      <p:sp>
        <p:nvSpPr>
          <p:cNvPr id="4" name="Rechteck 3">
            <a:extLst>
              <a:ext uri="{FF2B5EF4-FFF2-40B4-BE49-F238E27FC236}">
                <a16:creationId xmlns:a16="http://schemas.microsoft.com/office/drawing/2014/main" id="{4ADB8B0C-89F6-7E44-87A4-EDC89AA5EF7D}"/>
              </a:ext>
            </a:extLst>
          </p:cNvPr>
          <p:cNvSpPr/>
          <p:nvPr/>
        </p:nvSpPr>
        <p:spPr>
          <a:xfrm>
            <a:off x="1088475" y="0"/>
            <a:ext cx="3234266" cy="6786000"/>
          </a:xfrm>
          <a:prstGeom prst="rect">
            <a:avLst/>
          </a:prstGeom>
          <a:gradFill>
            <a:gsLst>
              <a:gs pos="0">
                <a:srgbClr val="0D0E0A"/>
              </a:gs>
              <a:gs pos="100000">
                <a:srgbClr val="0D0E0A">
                  <a:alpha val="0"/>
                </a:srgbClr>
              </a:gs>
            </a:gsLst>
            <a:lin ang="0" scaled="0"/>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spTree>
    <p:extLst>
      <p:ext uri="{BB962C8B-B14F-4D97-AF65-F5344CB8AC3E}">
        <p14:creationId xmlns:p14="http://schemas.microsoft.com/office/powerpoint/2010/main" val="224185050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421F752B-5023-E54E-AB25-F1113A20CFE4}"/>
              </a:ext>
            </a:extLst>
          </p:cNvPr>
          <p:cNvSpPr/>
          <p:nvPr/>
        </p:nvSpPr>
        <p:spPr>
          <a:xfrm>
            <a:off x="0" y="19950"/>
            <a:ext cx="12192000" cy="6771503"/>
          </a:xfrm>
          <a:prstGeom prst="rect">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Trebuchet MS"/>
              <a:ea typeface="Trebuchet MS"/>
              <a:cs typeface="Trebuchet MS"/>
              <a:sym typeface="Trebuchet MS"/>
            </a:endParaRPr>
          </a:p>
        </p:txBody>
      </p:sp>
      <p:pic>
        <p:nvPicPr>
          <p:cNvPr id="11" name="Bild 2" descr="Bild 2">
            <a:extLst>
              <a:ext uri="{FF2B5EF4-FFF2-40B4-BE49-F238E27FC236}">
                <a16:creationId xmlns:a16="http://schemas.microsoft.com/office/drawing/2014/main" id="{FDC85D7A-5EAF-8C49-B686-61A06E4362A7}"/>
              </a:ext>
            </a:extLst>
          </p:cNvPr>
          <p:cNvPicPr>
            <a:picLocks noGrp="1" noChangeAspect="1"/>
          </p:cNvPicPr>
          <p:nvPr>
            <p:ph type="pic" sz="quarter" idx="10"/>
          </p:nvPr>
        </p:nvPicPr>
        <p:blipFill>
          <a:blip r:embed="rId3"/>
          <a:srcRect l="3920" r="3920"/>
          <a:stretch>
            <a:fillRect/>
          </a:stretch>
        </p:blipFill>
        <p:spPr>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3" name="Object 3" descr="Object 3"/>
          <p:cNvPicPr>
            <a:picLocks noChangeAspect="1"/>
          </p:cNvPicPr>
          <p:nvPr/>
        </p:nvPicPr>
        <p:blipFill>
          <a:blip r:embed="rId3"/>
          <a:stretch>
            <a:fillRect/>
          </a:stretch>
        </p:blipFill>
        <p:spPr>
          <a:xfrm>
            <a:off x="3770184" y="285491"/>
            <a:ext cx="5520428" cy="6165852"/>
          </a:xfrm>
          <a:prstGeom prst="rect">
            <a:avLst/>
          </a:prstGeom>
          <a:ln w="12700" cap="flat">
            <a:noFill/>
            <a:miter lim="400000"/>
          </a:ln>
          <a:effectLst/>
        </p:spPr>
      </p:pic>
      <p:sp>
        <p:nvSpPr>
          <p:cNvPr id="894" name="Text Box 4"/>
          <p:cNvSpPr txBox="1"/>
          <p:nvPr/>
        </p:nvSpPr>
        <p:spPr>
          <a:xfrm>
            <a:off x="1750485" y="177801"/>
            <a:ext cx="3555636" cy="638123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Logisch</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Sprache</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a:latin typeface="+mn-lt"/>
                <a:cs typeface="Calibri" panose="020F0502020204030204" pitchFamily="34" charset="0"/>
              </a:rPr>
              <a:t>Verbal</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Aktiv</a:t>
            </a:r>
            <a:r>
              <a:rPr dirty="0">
                <a:latin typeface="+mn-lt"/>
                <a:cs typeface="Calibri" panose="020F0502020204030204" pitchFamily="34" charset="0"/>
              </a:rPr>
              <a:t> </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Kontrolliert</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Mathematisch</a:t>
            </a:r>
            <a:r>
              <a:rPr dirty="0">
                <a:latin typeface="+mn-lt"/>
                <a:cs typeface="Calibri" panose="020F0502020204030204" pitchFamily="34" charset="0"/>
              </a:rPr>
              <a:t> </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a:latin typeface="+mn-lt"/>
                <a:cs typeface="Calibri" panose="020F0502020204030204" pitchFamily="34" charset="0"/>
              </a:rPr>
              <a:t>Linear, </a:t>
            </a:r>
            <a:r>
              <a:rPr dirty="0" err="1">
                <a:latin typeface="+mn-lt"/>
                <a:cs typeface="Calibri" panose="020F0502020204030204" pitchFamily="34" charset="0"/>
              </a:rPr>
              <a:t>detailliert</a:t>
            </a:r>
            <a:r>
              <a:rPr dirty="0">
                <a:latin typeface="+mn-lt"/>
                <a:cs typeface="Calibri" panose="020F0502020204030204" pitchFamily="34" charset="0"/>
              </a:rPr>
              <a:t> </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Sequentiell</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Weltgewandt</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Dominierend</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Intellektuell</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Analytisch</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Ordnend</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Lesen</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Schreiben</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Benennen</a:t>
            </a:r>
            <a:endParaRPr dirty="0">
              <a:latin typeface="+mn-lt"/>
              <a:ea typeface="Times New Roman"/>
              <a:cs typeface="Calibri" panose="020F0502020204030204" pitchFamily="34" charset="0"/>
              <a:sym typeface="Times New Roman"/>
            </a:endParaRPr>
          </a:p>
          <a:p>
            <a:pPr defTabSz="1219200">
              <a:spcBef>
                <a:spcPts val="500"/>
              </a:spcBef>
              <a:tabLst>
                <a:tab pos="368300" algn="l"/>
              </a:tabLst>
              <a:defRPr sz="2000" b="1">
                <a:latin typeface="Arial"/>
                <a:ea typeface="Arial"/>
                <a:cs typeface="Arial"/>
                <a:sym typeface="Arial"/>
              </a:defRPr>
            </a:pPr>
            <a:r>
              <a:rPr dirty="0" err="1">
                <a:latin typeface="+mn-lt"/>
                <a:cs typeface="Calibri" panose="020F0502020204030204" pitchFamily="34" charset="0"/>
              </a:rPr>
              <a:t>Erinnert</a:t>
            </a:r>
            <a:r>
              <a:rPr dirty="0">
                <a:latin typeface="+mn-lt"/>
                <a:cs typeface="Calibri" panose="020F0502020204030204" pitchFamily="34" charset="0"/>
              </a:rPr>
              <a:t> </a:t>
            </a:r>
            <a:r>
              <a:rPr dirty="0" err="1">
                <a:latin typeface="+mn-lt"/>
                <a:cs typeface="Calibri" panose="020F0502020204030204" pitchFamily="34" charset="0"/>
              </a:rPr>
              <a:t>sich</a:t>
            </a:r>
            <a:r>
              <a:rPr dirty="0">
                <a:latin typeface="+mn-lt"/>
                <a:cs typeface="Calibri" panose="020F0502020204030204" pitchFamily="34" charset="0"/>
              </a:rPr>
              <a:t> an </a:t>
            </a:r>
            <a:r>
              <a:rPr dirty="0" err="1">
                <a:latin typeface="+mn-lt"/>
                <a:cs typeface="Calibri" panose="020F0502020204030204" pitchFamily="34" charset="0"/>
              </a:rPr>
              <a:t>Namen</a:t>
            </a:r>
            <a:endParaRPr dirty="0">
              <a:latin typeface="+mn-lt"/>
              <a:cs typeface="Calibri" panose="020F0502020204030204" pitchFamily="34" charset="0"/>
            </a:endParaRPr>
          </a:p>
        </p:txBody>
      </p:sp>
      <p:sp>
        <p:nvSpPr>
          <p:cNvPr id="895" name="Text Box 5"/>
          <p:cNvSpPr txBox="1"/>
          <p:nvPr/>
        </p:nvSpPr>
        <p:spPr>
          <a:xfrm>
            <a:off x="7331608" y="177801"/>
            <a:ext cx="3918009" cy="602728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Figurativ</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Intuitiv</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Kreativ</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Musikalisch</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Symbolisch</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a:latin typeface="Calibri" panose="020F0502020204030204" pitchFamily="34" charset="0"/>
                <a:cs typeface="Calibri" panose="020F0502020204030204" pitchFamily="34" charset="0"/>
              </a:rPr>
              <a:t>Emotional</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Sprunghaft</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Aufbauend</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Träumerisch</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Gleichzeitig</a:t>
            </a:r>
            <a:endParaRPr dirty="0">
              <a:latin typeface="Calibri" panose="020F0502020204030204" pitchFamily="34" charset="0"/>
              <a:ea typeface="Times New Roman"/>
              <a:cs typeface="Calibri" panose="020F0502020204030204" pitchFamily="34" charset="0"/>
              <a:sym typeface="Times New Roman"/>
            </a:endParaRPr>
          </a:p>
          <a:p>
            <a:pPr algn="r" defTabSz="1219200">
              <a:lnSpc>
                <a:spcPct val="135000"/>
              </a:lnSpc>
              <a:spcBef>
                <a:spcPts val="7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Divergierend</a:t>
            </a:r>
            <a:endParaRPr dirty="0">
              <a:latin typeface="Calibri" panose="020F0502020204030204" pitchFamily="34" charset="0"/>
              <a:ea typeface="Times New Roman"/>
              <a:cs typeface="Calibri" panose="020F0502020204030204" pitchFamily="34" charset="0"/>
              <a:sym typeface="Times New Roman"/>
            </a:endParaRPr>
          </a:p>
          <a:p>
            <a:pPr algn="r" defTabSz="1219200">
              <a:spcBef>
                <a:spcPts val="1000"/>
              </a:spcBef>
              <a:defRPr sz="2000" b="1" i="1">
                <a:latin typeface="Arial"/>
                <a:ea typeface="Arial"/>
                <a:cs typeface="Arial"/>
                <a:sym typeface="Arial"/>
              </a:defRPr>
            </a:pPr>
            <a:r>
              <a:rPr dirty="0" err="1">
                <a:latin typeface="Calibri" panose="020F0502020204030204" pitchFamily="34" charset="0"/>
                <a:cs typeface="Calibri" panose="020F0502020204030204" pitchFamily="34" charset="0"/>
              </a:rPr>
              <a:t>Erinnert</a:t>
            </a:r>
            <a:r>
              <a:rPr dirty="0">
                <a:latin typeface="Calibri" panose="020F0502020204030204" pitchFamily="34" charset="0"/>
                <a:cs typeface="Calibri" panose="020F0502020204030204" pitchFamily="34" charset="0"/>
              </a:rPr>
              <a:t> </a:t>
            </a:r>
            <a:r>
              <a:rPr dirty="0" err="1">
                <a:latin typeface="Calibri" panose="020F0502020204030204" pitchFamily="34" charset="0"/>
                <a:cs typeface="Calibri" panose="020F0502020204030204" pitchFamily="34" charset="0"/>
              </a:rPr>
              <a:t>sich</a:t>
            </a:r>
            <a:r>
              <a:rPr dirty="0">
                <a:latin typeface="Calibri" panose="020F0502020204030204" pitchFamily="34" charset="0"/>
                <a:cs typeface="Calibri" panose="020F0502020204030204" pitchFamily="34" charset="0"/>
              </a:rPr>
              <a:t> an </a:t>
            </a:r>
            <a:r>
              <a:rPr dirty="0" err="1">
                <a:latin typeface="Calibri" panose="020F0502020204030204" pitchFamily="34" charset="0"/>
                <a:cs typeface="Calibri" panose="020F0502020204030204" pitchFamily="34" charset="0"/>
              </a:rPr>
              <a:t>Gesichter</a:t>
            </a:r>
            <a:endParaRPr dirty="0">
              <a:latin typeface="Calibri" panose="020F0502020204030204" pitchFamily="34" charset="0"/>
              <a:cs typeface="Calibri" panose="020F0502020204030204" pitchFamily="34" charset="0"/>
            </a:endParaRPr>
          </a:p>
        </p:txBody>
      </p:sp>
      <p:pic>
        <p:nvPicPr>
          <p:cNvPr id="898" name="Picture 6" descr="Picture 6"/>
          <p:cNvPicPr>
            <a:picLocks noChangeAspect="1"/>
          </p:cNvPicPr>
          <p:nvPr/>
        </p:nvPicPr>
        <p:blipFill>
          <a:blip r:embed="rId4"/>
          <a:stretch>
            <a:fillRect/>
          </a:stretch>
        </p:blipFill>
        <p:spPr>
          <a:xfrm>
            <a:off x="256157" y="177801"/>
            <a:ext cx="958850" cy="95885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wipe dir="r"/>
      </p:transition>
    </mc:Choice>
    <mc:Fallback xmlns="" xmlns:m="http://schemas.openxmlformats.org/officeDocument/2006/math" xmlns:a14="http://schemas.microsoft.com/office/drawing/2010/main">
      <p:transition spd="slow">
        <p:fade/>
      </p:transition>
    </mc:Fallback>
  </mc:AlternateContent>
</p:sld>
</file>

<file path=ppt/theme/theme1.xml><?xml version="1.0" encoding="utf-8"?>
<a:theme xmlns:a="http://schemas.openxmlformats.org/drawingml/2006/main" name="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Design">
  <a:themeElements>
    <a:clrScheme name="Office-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Design">
      <a:majorFont>
        <a:latin typeface="Helvetica"/>
        <a:ea typeface="Helvetica"/>
        <a:cs typeface="Helvetica"/>
      </a:majorFont>
      <a:minorFont>
        <a:latin typeface="Calibri"/>
        <a:ea typeface="Calibri"/>
        <a:cs typeface="Calibri"/>
      </a:minorFont>
    </a:fontScheme>
    <a:fmtScheme name="Office-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5928</Words>
  <Application>Microsoft Macintosh PowerPoint</Application>
  <PresentationFormat>Breitbild</PresentationFormat>
  <Paragraphs>530</Paragraphs>
  <Slides>46</Slides>
  <Notes>25</Notes>
  <HiddenSlides>2</HiddenSlides>
  <MMClips>1</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46</vt:i4>
      </vt:variant>
    </vt:vector>
  </HeadingPairs>
  <TitlesOfParts>
    <vt:vector size="54" baseType="lpstr">
      <vt:lpstr>Arial</vt:lpstr>
      <vt:lpstr>Arial Black</vt:lpstr>
      <vt:lpstr>Calibri</vt:lpstr>
      <vt:lpstr>Calibri Light</vt:lpstr>
      <vt:lpstr>Century Gothic</vt:lpstr>
      <vt:lpstr>Times New Roman</vt:lpstr>
      <vt:lpstr>Trebuchet MS</vt:lpstr>
      <vt:lpstr>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Exzellente Unternehmen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Verena Lorenz</cp:lastModifiedBy>
  <cp:revision>50</cp:revision>
  <dcterms:modified xsi:type="dcterms:W3CDTF">2021-05-19T15:14:52Z</dcterms:modified>
</cp:coreProperties>
</file>